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Default Extension="jpg" ContentType="image/jpg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png"/><Relationship Id="rId3" Type="http://schemas.openxmlformats.org/officeDocument/2006/relationships/image" Target="../media/image5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jpg"/><Relationship Id="rId7" Type="http://schemas.openxmlformats.org/officeDocument/2006/relationships/image" Target="../media/image97.jpg"/><Relationship Id="rId8" Type="http://schemas.openxmlformats.org/officeDocument/2006/relationships/image" Target="../media/image98.jpg"/><Relationship Id="rId9" Type="http://schemas.openxmlformats.org/officeDocument/2006/relationships/image" Target="../media/image99.jpg"/><Relationship Id="rId10" Type="http://schemas.openxmlformats.org/officeDocument/2006/relationships/image" Target="../media/image100.png"/><Relationship Id="rId11" Type="http://schemas.openxmlformats.org/officeDocument/2006/relationships/image" Target="../media/image101.png"/><Relationship Id="rId12" Type="http://schemas.openxmlformats.org/officeDocument/2006/relationships/image" Target="../media/image102.png"/><Relationship Id="rId13" Type="http://schemas.openxmlformats.org/officeDocument/2006/relationships/image" Target="../media/image103.png"/><Relationship Id="rId14" Type="http://schemas.openxmlformats.org/officeDocument/2006/relationships/image" Target="../media/image104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5.png"/><Relationship Id="rId3" Type="http://schemas.openxmlformats.org/officeDocument/2006/relationships/image" Target="../media/image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8" Type="http://schemas.openxmlformats.org/officeDocument/2006/relationships/image" Target="../media/image110.png"/><Relationship Id="rId9" Type="http://schemas.openxmlformats.org/officeDocument/2006/relationships/image" Target="../media/image111.png"/><Relationship Id="rId10" Type="http://schemas.openxmlformats.org/officeDocument/2006/relationships/image" Target="../media/image112.png"/><Relationship Id="rId11" Type="http://schemas.openxmlformats.org/officeDocument/2006/relationships/image" Target="../media/image113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Relationship Id="rId6" Type="http://schemas.openxmlformats.org/officeDocument/2006/relationships/image" Target="../media/image117.png"/><Relationship Id="rId7" Type="http://schemas.openxmlformats.org/officeDocument/2006/relationships/image" Target="../media/image118.png"/><Relationship Id="rId8" Type="http://schemas.openxmlformats.org/officeDocument/2006/relationships/image" Target="../media/image119.png"/><Relationship Id="rId9" Type="http://schemas.openxmlformats.org/officeDocument/2006/relationships/image" Target="../media/image120.png"/><Relationship Id="rId10" Type="http://schemas.openxmlformats.org/officeDocument/2006/relationships/image" Target="../media/image121.png"/><Relationship Id="rId11" Type="http://schemas.openxmlformats.org/officeDocument/2006/relationships/image" Target="../media/image122.png"/><Relationship Id="rId12" Type="http://schemas.openxmlformats.org/officeDocument/2006/relationships/image" Target="../media/image123.png"/><Relationship Id="rId13" Type="http://schemas.openxmlformats.org/officeDocument/2006/relationships/image" Target="../media/image124.png"/><Relationship Id="rId14" Type="http://schemas.openxmlformats.org/officeDocument/2006/relationships/image" Target="../media/image125.png"/><Relationship Id="rId15" Type="http://schemas.openxmlformats.org/officeDocument/2006/relationships/image" Target="../media/image126.png"/><Relationship Id="rId16" Type="http://schemas.openxmlformats.org/officeDocument/2006/relationships/image" Target="../media/image127.png"/><Relationship Id="rId17" Type="http://schemas.openxmlformats.org/officeDocument/2006/relationships/image" Target="../media/image128.png"/><Relationship Id="rId18" Type="http://schemas.openxmlformats.org/officeDocument/2006/relationships/image" Target="../media/image129.png"/><Relationship Id="rId19" Type="http://schemas.openxmlformats.org/officeDocument/2006/relationships/image" Target="../media/image130.png"/><Relationship Id="rId20" Type="http://schemas.openxmlformats.org/officeDocument/2006/relationships/image" Target="../media/image131.png"/><Relationship Id="rId21" Type="http://schemas.openxmlformats.org/officeDocument/2006/relationships/image" Target="../media/image132.png"/><Relationship Id="rId22" Type="http://schemas.openxmlformats.org/officeDocument/2006/relationships/image" Target="../media/image133.png"/><Relationship Id="rId23" Type="http://schemas.openxmlformats.org/officeDocument/2006/relationships/image" Target="../media/image134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openxmlformats.org/officeDocument/2006/relationships/image" Target="../media/image21.png"/><Relationship Id="rId14" Type="http://schemas.openxmlformats.org/officeDocument/2006/relationships/image" Target="../media/image22.png"/><Relationship Id="rId15" Type="http://schemas.openxmlformats.org/officeDocument/2006/relationships/image" Target="../media/image23.png"/><Relationship Id="rId16" Type="http://schemas.openxmlformats.org/officeDocument/2006/relationships/image" Target="../media/image24.png"/><Relationship Id="rId17" Type="http://schemas.openxmlformats.org/officeDocument/2006/relationships/image" Target="../media/image25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5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1" Type="http://schemas.openxmlformats.org/officeDocument/2006/relationships/image" Target="../media/image22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5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8" Type="http://schemas.openxmlformats.org/officeDocument/2006/relationships/image" Target="../media/image51.png"/><Relationship Id="rId9" Type="http://schemas.openxmlformats.org/officeDocument/2006/relationships/image" Target="../media/image52.png"/><Relationship Id="rId10" Type="http://schemas.openxmlformats.org/officeDocument/2006/relationships/image" Target="../media/image53.png"/><Relationship Id="rId11" Type="http://schemas.openxmlformats.org/officeDocument/2006/relationships/image" Target="../media/image54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hyperlink" Target="https://ps.rosstat.gov.ru/accounts" TargetMode="External"/><Relationship Id="rId9" Type="http://schemas.openxmlformats.org/officeDocument/2006/relationships/image" Target="../media/image60.png"/><Relationship Id="rId10" Type="http://schemas.openxmlformats.org/officeDocument/2006/relationships/image" Target="../media/image61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3" Type="http://schemas.openxmlformats.org/officeDocument/2006/relationships/image" Target="../media/image62.png"/><Relationship Id="rId4" Type="http://schemas.openxmlformats.org/officeDocument/2006/relationships/image" Target="../media/image5.png"/><Relationship Id="rId5" Type="http://schemas.openxmlformats.org/officeDocument/2006/relationships/image" Target="../media/image57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66.png"/><Relationship Id="rId10" Type="http://schemas.openxmlformats.org/officeDocument/2006/relationships/image" Target="../media/image67.png"/><Relationship Id="rId11" Type="http://schemas.openxmlformats.org/officeDocument/2006/relationships/image" Target="../media/image68.png"/><Relationship Id="rId12" Type="http://schemas.openxmlformats.org/officeDocument/2006/relationships/image" Target="../media/image69.png"/><Relationship Id="rId13" Type="http://schemas.openxmlformats.org/officeDocument/2006/relationships/image" Target="../media/image70.png"/><Relationship Id="rId14" Type="http://schemas.openxmlformats.org/officeDocument/2006/relationships/image" Target="../media/image71.png"/><Relationship Id="rId15" Type="http://schemas.openxmlformats.org/officeDocument/2006/relationships/image" Target="../media/image72.png"/><Relationship Id="rId16" Type="http://schemas.openxmlformats.org/officeDocument/2006/relationships/image" Target="../media/image73.png"/><Relationship Id="rId17" Type="http://schemas.openxmlformats.org/officeDocument/2006/relationships/image" Target="../media/image74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5.png"/><Relationship Id="rId3" Type="http://schemas.openxmlformats.org/officeDocument/2006/relationships/image" Target="../media/image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Relationship Id="rId11" Type="http://schemas.openxmlformats.org/officeDocument/2006/relationships/image" Target="../media/image83.png"/><Relationship Id="rId12" Type="http://schemas.openxmlformats.org/officeDocument/2006/relationships/image" Target="../media/image84.png"/><Relationship Id="rId13" Type="http://schemas.openxmlformats.org/officeDocument/2006/relationships/image" Target="../media/image85.png"/><Relationship Id="rId14" Type="http://schemas.openxmlformats.org/officeDocument/2006/relationships/image" Target="../media/image86.png"/><Relationship Id="rId15" Type="http://schemas.openxmlformats.org/officeDocument/2006/relationships/image" Target="../media/image87.png"/><Relationship Id="rId16" Type="http://schemas.openxmlformats.org/officeDocument/2006/relationships/image" Target="../media/image88.png"/><Relationship Id="rId17" Type="http://schemas.openxmlformats.org/officeDocument/2006/relationships/image" Target="../media/image89.png"/><Relationship Id="rId18" Type="http://schemas.openxmlformats.org/officeDocument/2006/relationships/image" Target="../media/image90.png"/><Relationship Id="rId19" Type="http://schemas.openxmlformats.org/officeDocument/2006/relationships/image" Target="../media/image91.png"/><Relationship Id="rId20" Type="http://schemas.openxmlformats.org/officeDocument/2006/relationships/image" Target="../media/image9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12525"/>
            <a:chOff x="0" y="0"/>
            <a:chExt cx="20104100" cy="1131252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100" cy="1131218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08756" y="2580208"/>
              <a:ext cx="1476630" cy="1524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3055" y="932955"/>
            <a:ext cx="10683323" cy="725632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19157926" y="10672419"/>
            <a:ext cx="310515" cy="231140"/>
          </a:xfrm>
          <a:custGeom>
            <a:avLst/>
            <a:gdLst/>
            <a:ahLst/>
            <a:cxnLst/>
            <a:rect l="l" t="t" r="r" b="b"/>
            <a:pathLst>
              <a:path w="310515" h="231140">
                <a:moveTo>
                  <a:pt x="74083" y="19939"/>
                </a:moveTo>
                <a:lnTo>
                  <a:pt x="59512" y="19939"/>
                </a:lnTo>
                <a:lnTo>
                  <a:pt x="59339" y="22700"/>
                </a:lnTo>
                <a:lnTo>
                  <a:pt x="59224" y="25103"/>
                </a:lnTo>
                <a:lnTo>
                  <a:pt x="59154" y="26688"/>
                </a:lnTo>
                <a:lnTo>
                  <a:pt x="59052" y="30369"/>
                </a:lnTo>
                <a:lnTo>
                  <a:pt x="58949" y="33948"/>
                </a:lnTo>
                <a:lnTo>
                  <a:pt x="58898" y="227772"/>
                </a:lnTo>
                <a:lnTo>
                  <a:pt x="74083" y="227772"/>
                </a:lnTo>
                <a:lnTo>
                  <a:pt x="74083" y="19939"/>
                </a:lnTo>
                <a:close/>
              </a:path>
              <a:path w="310515" h="231140">
                <a:moveTo>
                  <a:pt x="74083" y="3527"/>
                </a:moveTo>
                <a:lnTo>
                  <a:pt x="61046" y="3527"/>
                </a:lnTo>
                <a:lnTo>
                  <a:pt x="0" y="49082"/>
                </a:lnTo>
                <a:lnTo>
                  <a:pt x="8589" y="60125"/>
                </a:lnTo>
                <a:lnTo>
                  <a:pt x="41719" y="34971"/>
                </a:lnTo>
                <a:lnTo>
                  <a:pt x="54092" y="25103"/>
                </a:lnTo>
                <a:lnTo>
                  <a:pt x="56751" y="22700"/>
                </a:lnTo>
                <a:lnTo>
                  <a:pt x="59512" y="19939"/>
                </a:lnTo>
                <a:lnTo>
                  <a:pt x="74083" y="19939"/>
                </a:lnTo>
                <a:lnTo>
                  <a:pt x="74083" y="3527"/>
                </a:lnTo>
                <a:close/>
              </a:path>
              <a:path w="310515" h="231140">
                <a:moveTo>
                  <a:pt x="238662" y="0"/>
                </a:moveTo>
                <a:lnTo>
                  <a:pt x="196627" y="14580"/>
                </a:lnTo>
                <a:lnTo>
                  <a:pt x="173781" y="55064"/>
                </a:lnTo>
                <a:lnTo>
                  <a:pt x="168685" y="82481"/>
                </a:lnTo>
                <a:lnTo>
                  <a:pt x="168605" y="83018"/>
                </a:lnTo>
                <a:lnTo>
                  <a:pt x="167338" y="98193"/>
                </a:lnTo>
                <a:lnTo>
                  <a:pt x="167270" y="100062"/>
                </a:lnTo>
                <a:lnTo>
                  <a:pt x="166879" y="115036"/>
                </a:lnTo>
                <a:lnTo>
                  <a:pt x="167257" y="128668"/>
                </a:lnTo>
                <a:lnTo>
                  <a:pt x="167337" y="131553"/>
                </a:lnTo>
                <a:lnTo>
                  <a:pt x="175008" y="178996"/>
                </a:lnTo>
                <a:lnTo>
                  <a:pt x="199243" y="217802"/>
                </a:lnTo>
                <a:lnTo>
                  <a:pt x="238509" y="230840"/>
                </a:lnTo>
                <a:lnTo>
                  <a:pt x="247405" y="230370"/>
                </a:lnTo>
                <a:lnTo>
                  <a:pt x="279073" y="217189"/>
                </a:lnTo>
                <a:lnTo>
                  <a:pt x="238509" y="217189"/>
                </a:lnTo>
                <a:lnTo>
                  <a:pt x="229344" y="216489"/>
                </a:lnTo>
                <a:lnTo>
                  <a:pt x="196099" y="191957"/>
                </a:lnTo>
                <a:lnTo>
                  <a:pt x="184020" y="146594"/>
                </a:lnTo>
                <a:lnTo>
                  <a:pt x="182524" y="115036"/>
                </a:lnTo>
                <a:lnTo>
                  <a:pt x="182850" y="100062"/>
                </a:lnTo>
                <a:lnTo>
                  <a:pt x="187739" y="61352"/>
                </a:lnTo>
                <a:lnTo>
                  <a:pt x="205378" y="26228"/>
                </a:lnTo>
                <a:lnTo>
                  <a:pt x="238662" y="13804"/>
                </a:lnTo>
                <a:lnTo>
                  <a:pt x="279757" y="13804"/>
                </a:lnTo>
                <a:lnTo>
                  <a:pt x="271908" y="8023"/>
                </a:lnTo>
                <a:lnTo>
                  <a:pt x="262298" y="3642"/>
                </a:lnTo>
                <a:lnTo>
                  <a:pt x="262447" y="3642"/>
                </a:lnTo>
                <a:lnTo>
                  <a:pt x="251127" y="910"/>
                </a:lnTo>
                <a:lnTo>
                  <a:pt x="251314" y="910"/>
                </a:lnTo>
                <a:lnTo>
                  <a:pt x="238662" y="0"/>
                </a:lnTo>
                <a:close/>
              </a:path>
              <a:path w="310515" h="231140">
                <a:moveTo>
                  <a:pt x="279757" y="13804"/>
                </a:moveTo>
                <a:lnTo>
                  <a:pt x="238662" y="13804"/>
                </a:lnTo>
                <a:lnTo>
                  <a:pt x="249071" y="14580"/>
                </a:lnTo>
                <a:lnTo>
                  <a:pt x="248890" y="14580"/>
                </a:lnTo>
                <a:lnTo>
                  <a:pt x="258100" y="16910"/>
                </a:lnTo>
                <a:lnTo>
                  <a:pt x="257955" y="16910"/>
                </a:lnTo>
                <a:lnTo>
                  <a:pt x="265609" y="20620"/>
                </a:lnTo>
                <a:lnTo>
                  <a:pt x="289278" y="60739"/>
                </a:lnTo>
                <a:lnTo>
                  <a:pt x="294029" y="100062"/>
                </a:lnTo>
                <a:lnTo>
                  <a:pt x="294340" y="115036"/>
                </a:lnTo>
                <a:lnTo>
                  <a:pt x="294038" y="128668"/>
                </a:lnTo>
                <a:lnTo>
                  <a:pt x="288511" y="172094"/>
                </a:lnTo>
                <a:lnTo>
                  <a:pt x="270566" y="205992"/>
                </a:lnTo>
                <a:lnTo>
                  <a:pt x="238509" y="217189"/>
                </a:lnTo>
                <a:lnTo>
                  <a:pt x="279073" y="217189"/>
                </a:lnTo>
                <a:lnTo>
                  <a:pt x="300283" y="184633"/>
                </a:lnTo>
                <a:lnTo>
                  <a:pt x="308911" y="141494"/>
                </a:lnTo>
                <a:lnTo>
                  <a:pt x="309985" y="115036"/>
                </a:lnTo>
                <a:lnTo>
                  <a:pt x="309601" y="100062"/>
                </a:lnTo>
                <a:lnTo>
                  <a:pt x="309553" y="98193"/>
                </a:lnTo>
                <a:lnTo>
                  <a:pt x="308303" y="83018"/>
                </a:lnTo>
                <a:lnTo>
                  <a:pt x="308259" y="82481"/>
                </a:lnTo>
                <a:lnTo>
                  <a:pt x="299075" y="42218"/>
                </a:lnTo>
                <a:lnTo>
                  <a:pt x="280382" y="14264"/>
                </a:lnTo>
                <a:lnTo>
                  <a:pt x="279757" y="13804"/>
                </a:lnTo>
                <a:close/>
              </a:path>
            </a:pathLst>
          </a:custGeom>
          <a:solidFill>
            <a:srgbClr val="000000">
              <a:alpha val="500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1047088" y="1989468"/>
            <a:ext cx="5780405" cy="8471535"/>
          </a:xfrm>
          <a:custGeom>
            <a:avLst/>
            <a:gdLst/>
            <a:ahLst/>
            <a:cxnLst/>
            <a:rect l="l" t="t" r="r" b="b"/>
            <a:pathLst>
              <a:path w="5780405" h="8471535">
                <a:moveTo>
                  <a:pt x="5675219" y="8470946"/>
                </a:moveTo>
                <a:lnTo>
                  <a:pt x="104708" y="8470946"/>
                </a:lnTo>
                <a:lnTo>
                  <a:pt x="63951" y="8462717"/>
                </a:lnTo>
                <a:lnTo>
                  <a:pt x="30668" y="8440277"/>
                </a:lnTo>
                <a:lnTo>
                  <a:pt x="8228" y="8406994"/>
                </a:lnTo>
                <a:lnTo>
                  <a:pt x="0" y="8366237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75219" y="0"/>
                </a:lnTo>
                <a:lnTo>
                  <a:pt x="5715977" y="8228"/>
                </a:lnTo>
                <a:lnTo>
                  <a:pt x="5749260" y="30668"/>
                </a:lnTo>
                <a:lnTo>
                  <a:pt x="5771700" y="63951"/>
                </a:lnTo>
                <a:lnTo>
                  <a:pt x="5779928" y="104708"/>
                </a:lnTo>
                <a:lnTo>
                  <a:pt x="5779928" y="8366237"/>
                </a:lnTo>
                <a:lnTo>
                  <a:pt x="5771700" y="8406994"/>
                </a:lnTo>
                <a:lnTo>
                  <a:pt x="5749260" y="8440277"/>
                </a:lnTo>
                <a:lnTo>
                  <a:pt x="5715977" y="8462717"/>
                </a:lnTo>
                <a:lnTo>
                  <a:pt x="5675219" y="8470946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3277082" y="1989468"/>
            <a:ext cx="5780405" cy="8471535"/>
          </a:xfrm>
          <a:custGeom>
            <a:avLst/>
            <a:gdLst/>
            <a:ahLst/>
            <a:cxnLst/>
            <a:rect l="l" t="t" r="r" b="b"/>
            <a:pathLst>
              <a:path w="5780405" h="8471535">
                <a:moveTo>
                  <a:pt x="5675219" y="8470946"/>
                </a:moveTo>
                <a:lnTo>
                  <a:pt x="104708" y="8470946"/>
                </a:lnTo>
                <a:lnTo>
                  <a:pt x="63951" y="8462717"/>
                </a:lnTo>
                <a:lnTo>
                  <a:pt x="30668" y="8440277"/>
                </a:lnTo>
                <a:lnTo>
                  <a:pt x="8228" y="8406994"/>
                </a:lnTo>
                <a:lnTo>
                  <a:pt x="0" y="8366237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75219" y="0"/>
                </a:lnTo>
                <a:lnTo>
                  <a:pt x="5715977" y="8228"/>
                </a:lnTo>
                <a:lnTo>
                  <a:pt x="5749260" y="30668"/>
                </a:lnTo>
                <a:lnTo>
                  <a:pt x="5771700" y="63951"/>
                </a:lnTo>
                <a:lnTo>
                  <a:pt x="5779928" y="104708"/>
                </a:lnTo>
                <a:lnTo>
                  <a:pt x="5779928" y="8366237"/>
                </a:lnTo>
                <a:lnTo>
                  <a:pt x="5771700" y="8406994"/>
                </a:lnTo>
                <a:lnTo>
                  <a:pt x="5749260" y="8440277"/>
                </a:lnTo>
                <a:lnTo>
                  <a:pt x="5715977" y="8462717"/>
                </a:lnTo>
                <a:lnTo>
                  <a:pt x="5675219" y="8470946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2853682" y="8813344"/>
            <a:ext cx="2127250" cy="367665"/>
          </a:xfrm>
          <a:custGeom>
            <a:avLst/>
            <a:gdLst/>
            <a:ahLst/>
            <a:cxnLst/>
            <a:rect l="l" t="t" r="r" b="b"/>
            <a:pathLst>
              <a:path w="2127250" h="367665">
                <a:moveTo>
                  <a:pt x="57987" y="0"/>
                </a:moveTo>
                <a:lnTo>
                  <a:pt x="0" y="0"/>
                </a:lnTo>
                <a:lnTo>
                  <a:pt x="0" y="285855"/>
                </a:lnTo>
                <a:lnTo>
                  <a:pt x="56354" y="285855"/>
                </a:lnTo>
                <a:lnTo>
                  <a:pt x="56354" y="100866"/>
                </a:lnTo>
                <a:lnTo>
                  <a:pt x="119238" y="100866"/>
                </a:lnTo>
                <a:lnTo>
                  <a:pt x="57987" y="0"/>
                </a:lnTo>
                <a:close/>
              </a:path>
              <a:path w="2127250" h="367665">
                <a:moveTo>
                  <a:pt x="279729" y="100457"/>
                </a:moveTo>
                <a:lnTo>
                  <a:pt x="223783" y="100457"/>
                </a:lnTo>
                <a:lnTo>
                  <a:pt x="223783" y="285855"/>
                </a:lnTo>
                <a:lnTo>
                  <a:pt x="279729" y="285855"/>
                </a:lnTo>
                <a:lnTo>
                  <a:pt x="279729" y="100457"/>
                </a:lnTo>
                <a:close/>
              </a:path>
              <a:path w="2127250" h="367665">
                <a:moveTo>
                  <a:pt x="119238" y="100866"/>
                </a:moveTo>
                <a:lnTo>
                  <a:pt x="56354" y="100866"/>
                </a:lnTo>
                <a:lnTo>
                  <a:pt x="136802" y="233176"/>
                </a:lnTo>
                <a:lnTo>
                  <a:pt x="143335" y="233176"/>
                </a:lnTo>
                <a:lnTo>
                  <a:pt x="202743" y="135168"/>
                </a:lnTo>
                <a:lnTo>
                  <a:pt x="140069" y="135168"/>
                </a:lnTo>
                <a:lnTo>
                  <a:pt x="119238" y="100866"/>
                </a:lnTo>
                <a:close/>
              </a:path>
              <a:path w="2127250" h="367665">
                <a:moveTo>
                  <a:pt x="279729" y="0"/>
                </a:moveTo>
                <a:lnTo>
                  <a:pt x="221741" y="0"/>
                </a:lnTo>
                <a:lnTo>
                  <a:pt x="140069" y="135168"/>
                </a:lnTo>
                <a:lnTo>
                  <a:pt x="202743" y="135168"/>
                </a:lnTo>
                <a:lnTo>
                  <a:pt x="223783" y="100457"/>
                </a:lnTo>
                <a:lnTo>
                  <a:pt x="279729" y="100457"/>
                </a:lnTo>
                <a:lnTo>
                  <a:pt x="279729" y="0"/>
                </a:lnTo>
                <a:close/>
              </a:path>
              <a:path w="2127250" h="367665">
                <a:moveTo>
                  <a:pt x="427733" y="75955"/>
                </a:moveTo>
                <a:lnTo>
                  <a:pt x="384650" y="83714"/>
                </a:lnTo>
                <a:lnTo>
                  <a:pt x="350143" y="106991"/>
                </a:lnTo>
                <a:lnTo>
                  <a:pt x="327479" y="141498"/>
                </a:lnTo>
                <a:lnTo>
                  <a:pt x="319924" y="183764"/>
                </a:lnTo>
                <a:lnTo>
                  <a:pt x="321784" y="205407"/>
                </a:lnTo>
                <a:lnTo>
                  <a:pt x="337152" y="244635"/>
                </a:lnTo>
                <a:lnTo>
                  <a:pt x="367116" y="274344"/>
                </a:lnTo>
                <a:lnTo>
                  <a:pt x="407748" y="289658"/>
                </a:lnTo>
                <a:lnTo>
                  <a:pt x="431816" y="291572"/>
                </a:lnTo>
                <a:lnTo>
                  <a:pt x="459432" y="288841"/>
                </a:lnTo>
                <a:lnTo>
                  <a:pt x="483474" y="280648"/>
                </a:lnTo>
                <a:lnTo>
                  <a:pt x="503944" y="266993"/>
                </a:lnTo>
                <a:lnTo>
                  <a:pt x="520840" y="247877"/>
                </a:lnTo>
                <a:lnTo>
                  <a:pt x="513761" y="243793"/>
                </a:lnTo>
                <a:lnTo>
                  <a:pt x="432633" y="243793"/>
                </a:lnTo>
                <a:lnTo>
                  <a:pt x="411424" y="241394"/>
                </a:lnTo>
                <a:lnTo>
                  <a:pt x="394757" y="234197"/>
                </a:lnTo>
                <a:lnTo>
                  <a:pt x="382634" y="222201"/>
                </a:lnTo>
                <a:lnTo>
                  <a:pt x="375054" y="205407"/>
                </a:lnTo>
                <a:lnTo>
                  <a:pt x="529007" y="205407"/>
                </a:lnTo>
                <a:lnTo>
                  <a:pt x="530368" y="197784"/>
                </a:lnTo>
                <a:lnTo>
                  <a:pt x="531049" y="190570"/>
                </a:lnTo>
                <a:lnTo>
                  <a:pt x="531049" y="183764"/>
                </a:lnTo>
                <a:lnTo>
                  <a:pt x="529442" y="164570"/>
                </a:lnTo>
                <a:lnTo>
                  <a:pt x="374237" y="164570"/>
                </a:lnTo>
                <a:lnTo>
                  <a:pt x="377070" y="155331"/>
                </a:lnTo>
                <a:lnTo>
                  <a:pt x="408335" y="126082"/>
                </a:lnTo>
                <a:lnTo>
                  <a:pt x="426228" y="123428"/>
                </a:lnTo>
                <a:lnTo>
                  <a:pt x="514510" y="123428"/>
                </a:lnTo>
                <a:lnTo>
                  <a:pt x="501647" y="106991"/>
                </a:lnTo>
                <a:lnTo>
                  <a:pt x="486154" y="93413"/>
                </a:lnTo>
                <a:lnTo>
                  <a:pt x="468671" y="83714"/>
                </a:lnTo>
                <a:lnTo>
                  <a:pt x="449197" y="77895"/>
                </a:lnTo>
                <a:lnTo>
                  <a:pt x="427733" y="75955"/>
                </a:lnTo>
                <a:close/>
              </a:path>
              <a:path w="2127250" h="367665">
                <a:moveTo>
                  <a:pt x="478370" y="223375"/>
                </a:moveTo>
                <a:lnTo>
                  <a:pt x="469692" y="232308"/>
                </a:lnTo>
                <a:lnTo>
                  <a:pt x="459177" y="238689"/>
                </a:lnTo>
                <a:lnTo>
                  <a:pt x="446824" y="242517"/>
                </a:lnTo>
                <a:lnTo>
                  <a:pt x="432633" y="243793"/>
                </a:lnTo>
                <a:lnTo>
                  <a:pt x="513761" y="243793"/>
                </a:lnTo>
                <a:lnTo>
                  <a:pt x="478370" y="223375"/>
                </a:lnTo>
                <a:close/>
              </a:path>
              <a:path w="2127250" h="367665">
                <a:moveTo>
                  <a:pt x="514510" y="123428"/>
                </a:moveTo>
                <a:lnTo>
                  <a:pt x="429129" y="123428"/>
                </a:lnTo>
                <a:lnTo>
                  <a:pt x="437160" y="124015"/>
                </a:lnTo>
                <a:lnTo>
                  <a:pt x="436681" y="124015"/>
                </a:lnTo>
                <a:lnTo>
                  <a:pt x="471428" y="146398"/>
                </a:lnTo>
                <a:lnTo>
                  <a:pt x="478370" y="164570"/>
                </a:lnTo>
                <a:lnTo>
                  <a:pt x="529442" y="164570"/>
                </a:lnTo>
                <a:lnTo>
                  <a:pt x="529211" y="161814"/>
                </a:lnTo>
                <a:lnTo>
                  <a:pt x="523698" y="141702"/>
                </a:lnTo>
                <a:lnTo>
                  <a:pt x="514510" y="123428"/>
                </a:lnTo>
                <a:close/>
              </a:path>
              <a:path w="2127250" h="367665">
                <a:moveTo>
                  <a:pt x="657039" y="132310"/>
                </a:moveTo>
                <a:lnTo>
                  <a:pt x="604360" y="132310"/>
                </a:lnTo>
                <a:lnTo>
                  <a:pt x="604360" y="285855"/>
                </a:lnTo>
                <a:lnTo>
                  <a:pt x="657039" y="285855"/>
                </a:lnTo>
                <a:lnTo>
                  <a:pt x="657039" y="132310"/>
                </a:lnTo>
                <a:close/>
              </a:path>
              <a:path w="2127250" h="367665">
                <a:moveTo>
                  <a:pt x="720744" y="81672"/>
                </a:moveTo>
                <a:lnTo>
                  <a:pt x="539838" y="81672"/>
                </a:lnTo>
                <a:lnTo>
                  <a:pt x="539838" y="132310"/>
                </a:lnTo>
                <a:lnTo>
                  <a:pt x="720744" y="132310"/>
                </a:lnTo>
                <a:lnTo>
                  <a:pt x="720744" y="81672"/>
                </a:lnTo>
                <a:close/>
              </a:path>
              <a:path w="2127250" h="367665">
                <a:moveTo>
                  <a:pt x="801555" y="81672"/>
                </a:moveTo>
                <a:lnTo>
                  <a:pt x="748876" y="81672"/>
                </a:lnTo>
                <a:lnTo>
                  <a:pt x="748876" y="367528"/>
                </a:lnTo>
                <a:lnTo>
                  <a:pt x="801555" y="367528"/>
                </a:lnTo>
                <a:lnTo>
                  <a:pt x="801555" y="261761"/>
                </a:lnTo>
                <a:lnTo>
                  <a:pt x="936572" y="261761"/>
                </a:lnTo>
                <a:lnTo>
                  <a:pt x="937949" y="260536"/>
                </a:lnTo>
                <a:lnTo>
                  <a:pt x="950813" y="243946"/>
                </a:lnTo>
                <a:lnTo>
                  <a:pt x="952118" y="241343"/>
                </a:lnTo>
                <a:lnTo>
                  <a:pt x="857910" y="241343"/>
                </a:lnTo>
                <a:lnTo>
                  <a:pt x="846195" y="240348"/>
                </a:lnTo>
                <a:lnTo>
                  <a:pt x="810514" y="216688"/>
                </a:lnTo>
                <a:lnTo>
                  <a:pt x="801555" y="183764"/>
                </a:lnTo>
                <a:lnTo>
                  <a:pt x="802551" y="171691"/>
                </a:lnTo>
                <a:lnTo>
                  <a:pt x="825981" y="135372"/>
                </a:lnTo>
                <a:lnTo>
                  <a:pt x="857910" y="126184"/>
                </a:lnTo>
                <a:lnTo>
                  <a:pt x="952011" y="126184"/>
                </a:lnTo>
                <a:lnTo>
                  <a:pt x="950813" y="123811"/>
                </a:lnTo>
                <a:lnTo>
                  <a:pt x="937949" y="107399"/>
                </a:lnTo>
                <a:lnTo>
                  <a:pt x="936137" y="105766"/>
                </a:lnTo>
                <a:lnTo>
                  <a:pt x="801555" y="105766"/>
                </a:lnTo>
                <a:lnTo>
                  <a:pt x="801555" y="81672"/>
                </a:lnTo>
                <a:close/>
              </a:path>
              <a:path w="2127250" h="367665">
                <a:moveTo>
                  <a:pt x="936572" y="261761"/>
                </a:moveTo>
                <a:lnTo>
                  <a:pt x="801555" y="261761"/>
                </a:lnTo>
                <a:lnTo>
                  <a:pt x="814419" y="274803"/>
                </a:lnTo>
                <a:lnTo>
                  <a:pt x="829732" y="284119"/>
                </a:lnTo>
                <a:lnTo>
                  <a:pt x="847496" y="289709"/>
                </a:lnTo>
                <a:lnTo>
                  <a:pt x="867710" y="291572"/>
                </a:lnTo>
                <a:lnTo>
                  <a:pt x="886783" y="289709"/>
                </a:lnTo>
                <a:lnTo>
                  <a:pt x="887326" y="289709"/>
                </a:lnTo>
                <a:lnTo>
                  <a:pt x="905892" y="283813"/>
                </a:lnTo>
                <a:lnTo>
                  <a:pt x="922686" y="274114"/>
                </a:lnTo>
                <a:lnTo>
                  <a:pt x="936572" y="261761"/>
                </a:lnTo>
                <a:close/>
              </a:path>
              <a:path w="2127250" h="367665">
                <a:moveTo>
                  <a:pt x="952011" y="126184"/>
                </a:moveTo>
                <a:lnTo>
                  <a:pt x="857910" y="126184"/>
                </a:lnTo>
                <a:lnTo>
                  <a:pt x="869625" y="127205"/>
                </a:lnTo>
                <a:lnTo>
                  <a:pt x="880268" y="130268"/>
                </a:lnTo>
                <a:lnTo>
                  <a:pt x="910589" y="160793"/>
                </a:lnTo>
                <a:lnTo>
                  <a:pt x="914672" y="183764"/>
                </a:lnTo>
                <a:lnTo>
                  <a:pt x="913651" y="195861"/>
                </a:lnTo>
                <a:lnTo>
                  <a:pt x="889839" y="232384"/>
                </a:lnTo>
                <a:lnTo>
                  <a:pt x="857910" y="241343"/>
                </a:lnTo>
                <a:lnTo>
                  <a:pt x="952118" y="241343"/>
                </a:lnTo>
                <a:lnTo>
                  <a:pt x="960001" y="225621"/>
                </a:lnTo>
                <a:lnTo>
                  <a:pt x="965514" y="205560"/>
                </a:lnTo>
                <a:lnTo>
                  <a:pt x="967351" y="183764"/>
                </a:lnTo>
                <a:lnTo>
                  <a:pt x="965514" y="161993"/>
                </a:lnTo>
                <a:lnTo>
                  <a:pt x="960001" y="142008"/>
                </a:lnTo>
                <a:lnTo>
                  <a:pt x="952011" y="126184"/>
                </a:lnTo>
                <a:close/>
              </a:path>
              <a:path w="2127250" h="367665">
                <a:moveTo>
                  <a:pt x="867710" y="75955"/>
                </a:moveTo>
                <a:lnTo>
                  <a:pt x="846389" y="77921"/>
                </a:lnTo>
                <a:lnTo>
                  <a:pt x="847172" y="77921"/>
                </a:lnTo>
                <a:lnTo>
                  <a:pt x="829732" y="83408"/>
                </a:lnTo>
                <a:lnTo>
                  <a:pt x="814419" y="92724"/>
                </a:lnTo>
                <a:lnTo>
                  <a:pt x="801555" y="105766"/>
                </a:lnTo>
                <a:lnTo>
                  <a:pt x="936137" y="105766"/>
                </a:lnTo>
                <a:lnTo>
                  <a:pt x="922686" y="93643"/>
                </a:lnTo>
                <a:lnTo>
                  <a:pt x="905892" y="83816"/>
                </a:lnTo>
                <a:lnTo>
                  <a:pt x="887567" y="77921"/>
                </a:lnTo>
                <a:lnTo>
                  <a:pt x="867710" y="75955"/>
                </a:lnTo>
                <a:close/>
              </a:path>
              <a:path w="2127250" h="367665">
                <a:moveTo>
                  <a:pt x="1101694" y="75955"/>
                </a:moveTo>
                <a:lnTo>
                  <a:pt x="1059836" y="83816"/>
                </a:lnTo>
                <a:lnTo>
                  <a:pt x="1024921" y="107399"/>
                </a:lnTo>
                <a:lnTo>
                  <a:pt x="1001644" y="142008"/>
                </a:lnTo>
                <a:lnTo>
                  <a:pt x="993885" y="183764"/>
                </a:lnTo>
                <a:lnTo>
                  <a:pt x="995825" y="205560"/>
                </a:lnTo>
                <a:lnTo>
                  <a:pt x="1011343" y="243946"/>
                </a:lnTo>
                <a:lnTo>
                  <a:pt x="1041511" y="274114"/>
                </a:lnTo>
                <a:lnTo>
                  <a:pt x="1079897" y="289632"/>
                </a:lnTo>
                <a:lnTo>
                  <a:pt x="1101694" y="291572"/>
                </a:lnTo>
                <a:lnTo>
                  <a:pt x="1123490" y="289632"/>
                </a:lnTo>
                <a:lnTo>
                  <a:pt x="1161876" y="274114"/>
                </a:lnTo>
                <a:lnTo>
                  <a:pt x="1192223" y="243946"/>
                </a:lnTo>
                <a:lnTo>
                  <a:pt x="1194276" y="240118"/>
                </a:lnTo>
                <a:lnTo>
                  <a:pt x="1101694" y="240118"/>
                </a:lnTo>
                <a:lnTo>
                  <a:pt x="1090336" y="239122"/>
                </a:lnTo>
                <a:lnTo>
                  <a:pt x="1055293" y="215693"/>
                </a:lnTo>
                <a:lnTo>
                  <a:pt x="1046564" y="183764"/>
                </a:lnTo>
                <a:lnTo>
                  <a:pt x="1047534" y="172049"/>
                </a:lnTo>
                <a:lnTo>
                  <a:pt x="1070530" y="136368"/>
                </a:lnTo>
                <a:lnTo>
                  <a:pt x="1101694" y="127409"/>
                </a:lnTo>
                <a:lnTo>
                  <a:pt x="1194166" y="127409"/>
                </a:lnTo>
                <a:lnTo>
                  <a:pt x="1192223" y="123811"/>
                </a:lnTo>
                <a:lnTo>
                  <a:pt x="1178466" y="107399"/>
                </a:lnTo>
                <a:lnTo>
                  <a:pt x="1161876" y="93643"/>
                </a:lnTo>
                <a:lnTo>
                  <a:pt x="1143551" y="83816"/>
                </a:lnTo>
                <a:lnTo>
                  <a:pt x="1123490" y="77921"/>
                </a:lnTo>
                <a:lnTo>
                  <a:pt x="1101694" y="75955"/>
                </a:lnTo>
                <a:close/>
              </a:path>
              <a:path w="2127250" h="367665">
                <a:moveTo>
                  <a:pt x="1194166" y="127409"/>
                </a:moveTo>
                <a:lnTo>
                  <a:pt x="1101694" y="127409"/>
                </a:lnTo>
                <a:lnTo>
                  <a:pt x="1113051" y="128405"/>
                </a:lnTo>
                <a:lnTo>
                  <a:pt x="1123439" y="131391"/>
                </a:lnTo>
                <a:lnTo>
                  <a:pt x="1153250" y="161406"/>
                </a:lnTo>
                <a:lnTo>
                  <a:pt x="1157231" y="183764"/>
                </a:lnTo>
                <a:lnTo>
                  <a:pt x="1156236" y="195479"/>
                </a:lnTo>
                <a:lnTo>
                  <a:pt x="1132857" y="231159"/>
                </a:lnTo>
                <a:lnTo>
                  <a:pt x="1101694" y="240118"/>
                </a:lnTo>
                <a:lnTo>
                  <a:pt x="1194276" y="240118"/>
                </a:lnTo>
                <a:lnTo>
                  <a:pt x="1202049" y="225621"/>
                </a:lnTo>
                <a:lnTo>
                  <a:pt x="1207945" y="205560"/>
                </a:lnTo>
                <a:lnTo>
                  <a:pt x="1209910" y="183764"/>
                </a:lnTo>
                <a:lnTo>
                  <a:pt x="1207945" y="161993"/>
                </a:lnTo>
                <a:lnTo>
                  <a:pt x="1202049" y="142008"/>
                </a:lnTo>
                <a:lnTo>
                  <a:pt x="1194166" y="127409"/>
                </a:lnTo>
                <a:close/>
              </a:path>
              <a:path w="2127250" h="367665">
                <a:moveTo>
                  <a:pt x="1298832" y="81672"/>
                </a:moveTo>
                <a:lnTo>
                  <a:pt x="1246969" y="81672"/>
                </a:lnTo>
                <a:lnTo>
                  <a:pt x="1246969" y="285855"/>
                </a:lnTo>
                <a:lnTo>
                  <a:pt x="1297607" y="285855"/>
                </a:lnTo>
                <a:lnTo>
                  <a:pt x="1297607" y="165796"/>
                </a:lnTo>
                <a:lnTo>
                  <a:pt x="1352110" y="165796"/>
                </a:lnTo>
                <a:lnTo>
                  <a:pt x="1298832" y="81672"/>
                </a:lnTo>
                <a:close/>
              </a:path>
              <a:path w="2127250" h="367665">
                <a:moveTo>
                  <a:pt x="1459319" y="166612"/>
                </a:moveTo>
                <a:lnTo>
                  <a:pt x="1408273" y="166612"/>
                </a:lnTo>
                <a:lnTo>
                  <a:pt x="1408273" y="285855"/>
                </a:lnTo>
                <a:lnTo>
                  <a:pt x="1459319" y="285855"/>
                </a:lnTo>
                <a:lnTo>
                  <a:pt x="1459319" y="166612"/>
                </a:lnTo>
                <a:close/>
              </a:path>
              <a:path w="2127250" h="367665">
                <a:moveTo>
                  <a:pt x="1352110" y="165796"/>
                </a:moveTo>
                <a:lnTo>
                  <a:pt x="1297607" y="165796"/>
                </a:lnTo>
                <a:lnTo>
                  <a:pt x="1349877" y="248285"/>
                </a:lnTo>
                <a:lnTo>
                  <a:pt x="1356411" y="248285"/>
                </a:lnTo>
                <a:lnTo>
                  <a:pt x="1407755" y="167429"/>
                </a:lnTo>
                <a:lnTo>
                  <a:pt x="1353144" y="167429"/>
                </a:lnTo>
                <a:lnTo>
                  <a:pt x="1352110" y="165796"/>
                </a:lnTo>
                <a:close/>
              </a:path>
              <a:path w="2127250" h="367665">
                <a:moveTo>
                  <a:pt x="1459319" y="81672"/>
                </a:moveTo>
                <a:lnTo>
                  <a:pt x="1407457" y="81672"/>
                </a:lnTo>
                <a:lnTo>
                  <a:pt x="1353144" y="167429"/>
                </a:lnTo>
                <a:lnTo>
                  <a:pt x="1407755" y="167429"/>
                </a:lnTo>
                <a:lnTo>
                  <a:pt x="1408273" y="166612"/>
                </a:lnTo>
                <a:lnTo>
                  <a:pt x="1459319" y="166612"/>
                </a:lnTo>
                <a:lnTo>
                  <a:pt x="1459319" y="81672"/>
                </a:lnTo>
                <a:close/>
              </a:path>
              <a:path w="2127250" h="367665">
                <a:moveTo>
                  <a:pt x="1604572" y="75955"/>
                </a:moveTo>
                <a:lnTo>
                  <a:pt x="1562715" y="83816"/>
                </a:lnTo>
                <a:lnTo>
                  <a:pt x="1527800" y="107399"/>
                </a:lnTo>
                <a:lnTo>
                  <a:pt x="1504523" y="142008"/>
                </a:lnTo>
                <a:lnTo>
                  <a:pt x="1496764" y="183764"/>
                </a:lnTo>
                <a:lnTo>
                  <a:pt x="1498704" y="205560"/>
                </a:lnTo>
                <a:lnTo>
                  <a:pt x="1514222" y="243946"/>
                </a:lnTo>
                <a:lnTo>
                  <a:pt x="1544390" y="274114"/>
                </a:lnTo>
                <a:lnTo>
                  <a:pt x="1582776" y="289632"/>
                </a:lnTo>
                <a:lnTo>
                  <a:pt x="1604572" y="291572"/>
                </a:lnTo>
                <a:lnTo>
                  <a:pt x="1626369" y="289632"/>
                </a:lnTo>
                <a:lnTo>
                  <a:pt x="1664755" y="274114"/>
                </a:lnTo>
                <a:lnTo>
                  <a:pt x="1695101" y="243946"/>
                </a:lnTo>
                <a:lnTo>
                  <a:pt x="1697154" y="240118"/>
                </a:lnTo>
                <a:lnTo>
                  <a:pt x="1604572" y="240118"/>
                </a:lnTo>
                <a:lnTo>
                  <a:pt x="1593215" y="239122"/>
                </a:lnTo>
                <a:lnTo>
                  <a:pt x="1558172" y="215693"/>
                </a:lnTo>
                <a:lnTo>
                  <a:pt x="1549443" y="183764"/>
                </a:lnTo>
                <a:lnTo>
                  <a:pt x="1550413" y="172049"/>
                </a:lnTo>
                <a:lnTo>
                  <a:pt x="1573409" y="136368"/>
                </a:lnTo>
                <a:lnTo>
                  <a:pt x="1604572" y="127409"/>
                </a:lnTo>
                <a:lnTo>
                  <a:pt x="1697045" y="127409"/>
                </a:lnTo>
                <a:lnTo>
                  <a:pt x="1695101" y="123811"/>
                </a:lnTo>
                <a:lnTo>
                  <a:pt x="1681345" y="107399"/>
                </a:lnTo>
                <a:lnTo>
                  <a:pt x="1664755" y="93643"/>
                </a:lnTo>
                <a:lnTo>
                  <a:pt x="1646430" y="83816"/>
                </a:lnTo>
                <a:lnTo>
                  <a:pt x="1626369" y="77921"/>
                </a:lnTo>
                <a:lnTo>
                  <a:pt x="1604572" y="75955"/>
                </a:lnTo>
                <a:close/>
              </a:path>
              <a:path w="2127250" h="367665">
                <a:moveTo>
                  <a:pt x="1697045" y="127409"/>
                </a:moveTo>
                <a:lnTo>
                  <a:pt x="1604572" y="127409"/>
                </a:lnTo>
                <a:lnTo>
                  <a:pt x="1615930" y="128405"/>
                </a:lnTo>
                <a:lnTo>
                  <a:pt x="1626318" y="131391"/>
                </a:lnTo>
                <a:lnTo>
                  <a:pt x="1656128" y="161406"/>
                </a:lnTo>
                <a:lnTo>
                  <a:pt x="1660110" y="183764"/>
                </a:lnTo>
                <a:lnTo>
                  <a:pt x="1659114" y="195479"/>
                </a:lnTo>
                <a:lnTo>
                  <a:pt x="1635736" y="231159"/>
                </a:lnTo>
                <a:lnTo>
                  <a:pt x="1604572" y="240118"/>
                </a:lnTo>
                <a:lnTo>
                  <a:pt x="1697154" y="240118"/>
                </a:lnTo>
                <a:lnTo>
                  <a:pt x="1704928" y="225621"/>
                </a:lnTo>
                <a:lnTo>
                  <a:pt x="1710824" y="205560"/>
                </a:lnTo>
                <a:lnTo>
                  <a:pt x="1712789" y="183764"/>
                </a:lnTo>
                <a:lnTo>
                  <a:pt x="1710824" y="161993"/>
                </a:lnTo>
                <a:lnTo>
                  <a:pt x="1704928" y="142008"/>
                </a:lnTo>
                <a:lnTo>
                  <a:pt x="1697045" y="127409"/>
                </a:lnTo>
                <a:close/>
              </a:path>
              <a:path w="2127250" h="367665">
                <a:moveTo>
                  <a:pt x="1847039" y="75955"/>
                </a:moveTo>
                <a:lnTo>
                  <a:pt x="1804671" y="83714"/>
                </a:lnTo>
                <a:lnTo>
                  <a:pt x="1769858" y="106991"/>
                </a:lnTo>
                <a:lnTo>
                  <a:pt x="1746887" y="141702"/>
                </a:lnTo>
                <a:lnTo>
                  <a:pt x="1739230" y="183764"/>
                </a:lnTo>
                <a:lnTo>
                  <a:pt x="1741174" y="205815"/>
                </a:lnTo>
                <a:lnTo>
                  <a:pt x="1756458" y="244099"/>
                </a:lnTo>
                <a:lnTo>
                  <a:pt x="1786320" y="274114"/>
                </a:lnTo>
                <a:lnTo>
                  <a:pt x="1824910" y="289632"/>
                </a:lnTo>
                <a:lnTo>
                  <a:pt x="1847039" y="291572"/>
                </a:lnTo>
                <a:lnTo>
                  <a:pt x="1861612" y="290679"/>
                </a:lnTo>
                <a:lnTo>
                  <a:pt x="1901351" y="277279"/>
                </a:lnTo>
                <a:lnTo>
                  <a:pt x="1931902" y="249944"/>
                </a:lnTo>
                <a:lnTo>
                  <a:pt x="1938800" y="239301"/>
                </a:lnTo>
                <a:lnTo>
                  <a:pt x="1846630" y="239301"/>
                </a:lnTo>
                <a:lnTo>
                  <a:pt x="1835298" y="238331"/>
                </a:lnTo>
                <a:lnTo>
                  <a:pt x="1800638" y="215310"/>
                </a:lnTo>
                <a:lnTo>
                  <a:pt x="1791909" y="183764"/>
                </a:lnTo>
                <a:lnTo>
                  <a:pt x="1792879" y="172074"/>
                </a:lnTo>
                <a:lnTo>
                  <a:pt x="1795705" y="161814"/>
                </a:lnTo>
                <a:lnTo>
                  <a:pt x="1795789" y="161508"/>
                </a:lnTo>
                <a:lnTo>
                  <a:pt x="1824987" y="131799"/>
                </a:lnTo>
                <a:lnTo>
                  <a:pt x="1846630" y="127818"/>
                </a:lnTo>
                <a:lnTo>
                  <a:pt x="1938007" y="127818"/>
                </a:lnTo>
                <a:lnTo>
                  <a:pt x="1931442" y="117200"/>
                </a:lnTo>
                <a:lnTo>
                  <a:pt x="1901351" y="90248"/>
                </a:lnTo>
                <a:lnTo>
                  <a:pt x="1861612" y="76849"/>
                </a:lnTo>
                <a:lnTo>
                  <a:pt x="1847039" y="75955"/>
                </a:lnTo>
                <a:close/>
              </a:path>
              <a:path w="2127250" h="367665">
                <a:moveTo>
                  <a:pt x="1893592" y="212349"/>
                </a:moveTo>
                <a:lnTo>
                  <a:pt x="1861638" y="237566"/>
                </a:lnTo>
                <a:lnTo>
                  <a:pt x="1846630" y="239301"/>
                </a:lnTo>
                <a:lnTo>
                  <a:pt x="1938800" y="239301"/>
                </a:lnTo>
                <a:lnTo>
                  <a:pt x="1939329" y="238484"/>
                </a:lnTo>
                <a:lnTo>
                  <a:pt x="1893592" y="212349"/>
                </a:lnTo>
                <a:close/>
              </a:path>
              <a:path w="2127250" h="367665">
                <a:moveTo>
                  <a:pt x="1938007" y="127818"/>
                </a:moveTo>
                <a:lnTo>
                  <a:pt x="1846630" y="127818"/>
                </a:lnTo>
                <a:lnTo>
                  <a:pt x="1854185" y="128277"/>
                </a:lnTo>
                <a:lnTo>
                  <a:pt x="1861331" y="129655"/>
                </a:lnTo>
                <a:lnTo>
                  <a:pt x="1893184" y="155178"/>
                </a:lnTo>
                <a:lnTo>
                  <a:pt x="1938512" y="128634"/>
                </a:lnTo>
                <a:lnTo>
                  <a:pt x="1938007" y="127818"/>
                </a:lnTo>
                <a:close/>
              </a:path>
              <a:path w="2127250" h="367665">
                <a:moveTo>
                  <a:pt x="2063185" y="132310"/>
                </a:moveTo>
                <a:lnTo>
                  <a:pt x="2010506" y="132310"/>
                </a:lnTo>
                <a:lnTo>
                  <a:pt x="2010506" y="285855"/>
                </a:lnTo>
                <a:lnTo>
                  <a:pt x="2063185" y="285855"/>
                </a:lnTo>
                <a:lnTo>
                  <a:pt x="2063185" y="132310"/>
                </a:lnTo>
                <a:close/>
              </a:path>
              <a:path w="2127250" h="367665">
                <a:moveTo>
                  <a:pt x="2126890" y="81672"/>
                </a:moveTo>
                <a:lnTo>
                  <a:pt x="1945984" y="81672"/>
                </a:lnTo>
                <a:lnTo>
                  <a:pt x="1945984" y="132310"/>
                </a:lnTo>
                <a:lnTo>
                  <a:pt x="2126890" y="132310"/>
                </a:lnTo>
                <a:lnTo>
                  <a:pt x="2126890" y="816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7151614" y="1989468"/>
            <a:ext cx="5790565" cy="8471535"/>
          </a:xfrm>
          <a:custGeom>
            <a:avLst/>
            <a:gdLst/>
            <a:ahLst/>
            <a:cxnLst/>
            <a:rect l="l" t="t" r="r" b="b"/>
            <a:pathLst>
              <a:path w="5790565" h="8471535">
                <a:moveTo>
                  <a:pt x="5685690" y="8470946"/>
                </a:moveTo>
                <a:lnTo>
                  <a:pt x="104708" y="8470946"/>
                </a:lnTo>
                <a:lnTo>
                  <a:pt x="63951" y="8462717"/>
                </a:lnTo>
                <a:lnTo>
                  <a:pt x="30668" y="8440277"/>
                </a:lnTo>
                <a:lnTo>
                  <a:pt x="8228" y="8406994"/>
                </a:lnTo>
                <a:lnTo>
                  <a:pt x="0" y="8366237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85690" y="0"/>
                </a:lnTo>
                <a:lnTo>
                  <a:pt x="5726448" y="8228"/>
                </a:lnTo>
                <a:lnTo>
                  <a:pt x="5759731" y="30668"/>
                </a:lnTo>
                <a:lnTo>
                  <a:pt x="5782171" y="63951"/>
                </a:lnTo>
                <a:lnTo>
                  <a:pt x="5790399" y="104708"/>
                </a:lnTo>
                <a:lnTo>
                  <a:pt x="5790399" y="8366237"/>
                </a:lnTo>
                <a:lnTo>
                  <a:pt x="5782171" y="8406994"/>
                </a:lnTo>
                <a:lnTo>
                  <a:pt x="5759731" y="8440277"/>
                </a:lnTo>
                <a:lnTo>
                  <a:pt x="5726448" y="8462717"/>
                </a:lnTo>
                <a:lnTo>
                  <a:pt x="5685690" y="8470946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15719804" y="8807627"/>
            <a:ext cx="956944" cy="297815"/>
          </a:xfrm>
          <a:custGeom>
            <a:avLst/>
            <a:gdLst/>
            <a:ahLst/>
            <a:cxnLst/>
            <a:rect l="l" t="t" r="r" b="b"/>
            <a:pathLst>
              <a:path w="956944" h="297815">
                <a:moveTo>
                  <a:pt x="148644" y="0"/>
                </a:moveTo>
                <a:lnTo>
                  <a:pt x="89738" y="10719"/>
                </a:lnTo>
                <a:lnTo>
                  <a:pt x="42061" y="42878"/>
                </a:lnTo>
                <a:lnTo>
                  <a:pt x="10515" y="90554"/>
                </a:lnTo>
                <a:lnTo>
                  <a:pt x="0" y="148644"/>
                </a:lnTo>
                <a:lnTo>
                  <a:pt x="2628" y="178838"/>
                </a:lnTo>
                <a:lnTo>
                  <a:pt x="10515" y="206530"/>
                </a:lnTo>
                <a:lnTo>
                  <a:pt x="23566" y="231542"/>
                </a:lnTo>
                <a:lnTo>
                  <a:pt x="23659" y="231721"/>
                </a:lnTo>
                <a:lnTo>
                  <a:pt x="64496" y="273170"/>
                </a:lnTo>
                <a:lnTo>
                  <a:pt x="117787" y="294609"/>
                </a:lnTo>
                <a:lnTo>
                  <a:pt x="148644" y="297289"/>
                </a:lnTo>
                <a:lnTo>
                  <a:pt x="167837" y="296166"/>
                </a:lnTo>
                <a:lnTo>
                  <a:pt x="220516" y="279321"/>
                </a:lnTo>
                <a:lnTo>
                  <a:pt x="261480" y="244635"/>
                </a:lnTo>
                <a:lnTo>
                  <a:pt x="263175" y="242160"/>
                </a:lnTo>
                <a:lnTo>
                  <a:pt x="148644" y="242160"/>
                </a:lnTo>
                <a:lnTo>
                  <a:pt x="128813" y="240526"/>
                </a:lnTo>
                <a:lnTo>
                  <a:pt x="81264" y="216024"/>
                </a:lnTo>
                <a:lnTo>
                  <a:pt x="57528" y="168322"/>
                </a:lnTo>
                <a:lnTo>
                  <a:pt x="55945" y="148644"/>
                </a:lnTo>
                <a:lnTo>
                  <a:pt x="57528" y="128787"/>
                </a:lnTo>
                <a:lnTo>
                  <a:pt x="81264" y="80856"/>
                </a:lnTo>
                <a:lnTo>
                  <a:pt x="128813" y="56354"/>
                </a:lnTo>
                <a:lnTo>
                  <a:pt x="148644" y="54720"/>
                </a:lnTo>
                <a:lnTo>
                  <a:pt x="262859" y="54720"/>
                </a:lnTo>
                <a:lnTo>
                  <a:pt x="261455" y="52679"/>
                </a:lnTo>
                <a:lnTo>
                  <a:pt x="220108" y="18376"/>
                </a:lnTo>
                <a:lnTo>
                  <a:pt x="167659" y="1148"/>
                </a:lnTo>
                <a:lnTo>
                  <a:pt x="148644" y="0"/>
                </a:lnTo>
                <a:close/>
              </a:path>
              <a:path w="956944" h="297815">
                <a:moveTo>
                  <a:pt x="222967" y="201732"/>
                </a:moveTo>
                <a:lnTo>
                  <a:pt x="192748" y="231542"/>
                </a:lnTo>
                <a:lnTo>
                  <a:pt x="148644" y="242160"/>
                </a:lnTo>
                <a:lnTo>
                  <a:pt x="263175" y="242160"/>
                </a:lnTo>
                <a:lnTo>
                  <a:pt x="271562" y="229909"/>
                </a:lnTo>
                <a:lnTo>
                  <a:pt x="222967" y="201732"/>
                </a:lnTo>
                <a:close/>
              </a:path>
              <a:path w="956944" h="297815">
                <a:moveTo>
                  <a:pt x="262859" y="54720"/>
                </a:moveTo>
                <a:lnTo>
                  <a:pt x="148644" y="54720"/>
                </a:lnTo>
                <a:lnTo>
                  <a:pt x="160589" y="55409"/>
                </a:lnTo>
                <a:lnTo>
                  <a:pt x="171921" y="57477"/>
                </a:lnTo>
                <a:lnTo>
                  <a:pt x="210103" y="78508"/>
                </a:lnTo>
                <a:lnTo>
                  <a:pt x="222967" y="95557"/>
                </a:lnTo>
                <a:lnTo>
                  <a:pt x="271562" y="67380"/>
                </a:lnTo>
                <a:lnTo>
                  <a:pt x="262859" y="54720"/>
                </a:lnTo>
                <a:close/>
              </a:path>
              <a:path w="956944" h="297815">
                <a:moveTo>
                  <a:pt x="393542" y="81672"/>
                </a:moveTo>
                <a:lnTo>
                  <a:pt x="355564" y="89533"/>
                </a:lnTo>
                <a:lnTo>
                  <a:pt x="323303" y="113116"/>
                </a:lnTo>
                <a:lnTo>
                  <a:pt x="301558" y="147725"/>
                </a:lnTo>
                <a:lnTo>
                  <a:pt x="294309" y="189481"/>
                </a:lnTo>
                <a:lnTo>
                  <a:pt x="296121" y="211277"/>
                </a:lnTo>
                <a:lnTo>
                  <a:pt x="310618" y="249663"/>
                </a:lnTo>
                <a:lnTo>
                  <a:pt x="338719" y="279831"/>
                </a:lnTo>
                <a:lnTo>
                  <a:pt x="374079" y="295426"/>
                </a:lnTo>
                <a:lnTo>
                  <a:pt x="374616" y="295426"/>
                </a:lnTo>
                <a:lnTo>
                  <a:pt x="393542" y="297289"/>
                </a:lnTo>
                <a:lnTo>
                  <a:pt x="413781" y="295426"/>
                </a:lnTo>
                <a:lnTo>
                  <a:pt x="431622" y="289836"/>
                </a:lnTo>
                <a:lnTo>
                  <a:pt x="447063" y="280520"/>
                </a:lnTo>
                <a:lnTo>
                  <a:pt x="460105" y="267478"/>
                </a:lnTo>
                <a:lnTo>
                  <a:pt x="512784" y="267478"/>
                </a:lnTo>
                <a:lnTo>
                  <a:pt x="512784" y="247060"/>
                </a:lnTo>
                <a:lnTo>
                  <a:pt x="403342" y="247060"/>
                </a:lnTo>
                <a:lnTo>
                  <a:pt x="391627" y="246065"/>
                </a:lnTo>
                <a:lnTo>
                  <a:pt x="355947" y="222405"/>
                </a:lnTo>
                <a:lnTo>
                  <a:pt x="346988" y="189481"/>
                </a:lnTo>
                <a:lnTo>
                  <a:pt x="347984" y="177408"/>
                </a:lnTo>
                <a:lnTo>
                  <a:pt x="371413" y="141089"/>
                </a:lnTo>
                <a:lnTo>
                  <a:pt x="403342" y="131901"/>
                </a:lnTo>
                <a:lnTo>
                  <a:pt x="512784" y="131901"/>
                </a:lnTo>
                <a:lnTo>
                  <a:pt x="512784" y="111483"/>
                </a:lnTo>
                <a:lnTo>
                  <a:pt x="460105" y="111483"/>
                </a:lnTo>
                <a:lnTo>
                  <a:pt x="447063" y="98441"/>
                </a:lnTo>
                <a:lnTo>
                  <a:pt x="431622" y="89125"/>
                </a:lnTo>
                <a:lnTo>
                  <a:pt x="414107" y="83638"/>
                </a:lnTo>
                <a:lnTo>
                  <a:pt x="414890" y="83638"/>
                </a:lnTo>
                <a:lnTo>
                  <a:pt x="393542" y="81672"/>
                </a:lnTo>
                <a:close/>
              </a:path>
              <a:path w="956944" h="297815">
                <a:moveTo>
                  <a:pt x="512784" y="267478"/>
                </a:moveTo>
                <a:lnTo>
                  <a:pt x="460105" y="267478"/>
                </a:lnTo>
                <a:lnTo>
                  <a:pt x="460105" y="291572"/>
                </a:lnTo>
                <a:lnTo>
                  <a:pt x="512784" y="291572"/>
                </a:lnTo>
                <a:lnTo>
                  <a:pt x="512784" y="267478"/>
                </a:lnTo>
                <a:close/>
              </a:path>
              <a:path w="956944" h="297815">
                <a:moveTo>
                  <a:pt x="512784" y="131901"/>
                </a:moveTo>
                <a:lnTo>
                  <a:pt x="403342" y="131901"/>
                </a:lnTo>
                <a:lnTo>
                  <a:pt x="415057" y="132922"/>
                </a:lnTo>
                <a:lnTo>
                  <a:pt x="425700" y="135985"/>
                </a:lnTo>
                <a:lnTo>
                  <a:pt x="456021" y="166510"/>
                </a:lnTo>
                <a:lnTo>
                  <a:pt x="460105" y="189481"/>
                </a:lnTo>
                <a:lnTo>
                  <a:pt x="459084" y="201578"/>
                </a:lnTo>
                <a:lnTo>
                  <a:pt x="435271" y="238102"/>
                </a:lnTo>
                <a:lnTo>
                  <a:pt x="403342" y="247060"/>
                </a:lnTo>
                <a:lnTo>
                  <a:pt x="512784" y="247060"/>
                </a:lnTo>
                <a:lnTo>
                  <a:pt x="512784" y="131901"/>
                </a:lnTo>
                <a:close/>
              </a:path>
              <a:path w="956944" h="297815">
                <a:moveTo>
                  <a:pt x="512784" y="87390"/>
                </a:moveTo>
                <a:lnTo>
                  <a:pt x="460105" y="87390"/>
                </a:lnTo>
                <a:lnTo>
                  <a:pt x="460105" y="111483"/>
                </a:lnTo>
                <a:lnTo>
                  <a:pt x="512784" y="111483"/>
                </a:lnTo>
                <a:lnTo>
                  <a:pt x="512784" y="87390"/>
                </a:lnTo>
                <a:close/>
              </a:path>
              <a:path w="956944" h="297815">
                <a:moveTo>
                  <a:pt x="713282" y="15517"/>
                </a:moveTo>
                <a:lnTo>
                  <a:pt x="594856" y="15517"/>
                </a:lnTo>
                <a:lnTo>
                  <a:pt x="594856" y="61254"/>
                </a:lnTo>
                <a:lnTo>
                  <a:pt x="713282" y="61254"/>
                </a:lnTo>
                <a:lnTo>
                  <a:pt x="713282" y="15517"/>
                </a:lnTo>
                <a:close/>
              </a:path>
              <a:path w="956944" h="297815">
                <a:moveTo>
                  <a:pt x="612007" y="87390"/>
                </a:moveTo>
                <a:lnTo>
                  <a:pt x="560553" y="87390"/>
                </a:lnTo>
                <a:lnTo>
                  <a:pt x="560553" y="291572"/>
                </a:lnTo>
                <a:lnTo>
                  <a:pt x="599756" y="291572"/>
                </a:lnTo>
                <a:lnTo>
                  <a:pt x="672744" y="203365"/>
                </a:lnTo>
                <a:lnTo>
                  <a:pt x="612007" y="203365"/>
                </a:lnTo>
                <a:lnTo>
                  <a:pt x="612007" y="87390"/>
                </a:lnTo>
                <a:close/>
              </a:path>
              <a:path w="956944" h="297815">
                <a:moveTo>
                  <a:pt x="747176" y="175596"/>
                </a:moveTo>
                <a:lnTo>
                  <a:pt x="695722" y="175596"/>
                </a:lnTo>
                <a:lnTo>
                  <a:pt x="695722" y="291572"/>
                </a:lnTo>
                <a:lnTo>
                  <a:pt x="747176" y="291572"/>
                </a:lnTo>
                <a:lnTo>
                  <a:pt x="747176" y="175596"/>
                </a:lnTo>
                <a:close/>
              </a:path>
              <a:path w="956944" h="297815">
                <a:moveTo>
                  <a:pt x="747176" y="87390"/>
                </a:moveTo>
                <a:lnTo>
                  <a:pt x="707973" y="87390"/>
                </a:lnTo>
                <a:lnTo>
                  <a:pt x="612007" y="203365"/>
                </a:lnTo>
                <a:lnTo>
                  <a:pt x="672744" y="203365"/>
                </a:lnTo>
                <a:lnTo>
                  <a:pt x="695722" y="175596"/>
                </a:lnTo>
                <a:lnTo>
                  <a:pt x="747176" y="175596"/>
                </a:lnTo>
                <a:lnTo>
                  <a:pt x="747176" y="87390"/>
                </a:lnTo>
                <a:close/>
              </a:path>
              <a:path w="956944" h="297815">
                <a:moveTo>
                  <a:pt x="892633" y="138027"/>
                </a:moveTo>
                <a:lnTo>
                  <a:pt x="839954" y="138027"/>
                </a:lnTo>
                <a:lnTo>
                  <a:pt x="839954" y="291572"/>
                </a:lnTo>
                <a:lnTo>
                  <a:pt x="892633" y="291572"/>
                </a:lnTo>
                <a:lnTo>
                  <a:pt x="892633" y="138027"/>
                </a:lnTo>
                <a:close/>
              </a:path>
              <a:path w="956944" h="297815">
                <a:moveTo>
                  <a:pt x="956338" y="87390"/>
                </a:moveTo>
                <a:lnTo>
                  <a:pt x="775433" y="87390"/>
                </a:lnTo>
                <a:lnTo>
                  <a:pt x="775433" y="138027"/>
                </a:lnTo>
                <a:lnTo>
                  <a:pt x="956338" y="138027"/>
                </a:lnTo>
                <a:lnTo>
                  <a:pt x="956338" y="873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7088" y="1989468"/>
            <a:ext cx="5779928" cy="6114997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37823" y="8813344"/>
            <a:ext cx="4488146" cy="367528"/>
          </a:xfrm>
          <a:prstGeom prst="rect">
            <a:avLst/>
          </a:prstGeom>
        </p:spPr>
      </p:pic>
      <p:grpSp>
        <p:nvGrpSpPr>
          <p:cNvPr id="12" name="object 12" descr=""/>
          <p:cNvGrpSpPr/>
          <p:nvPr/>
        </p:nvGrpSpPr>
        <p:grpSpPr>
          <a:xfrm>
            <a:off x="7486683" y="1915415"/>
            <a:ext cx="12395200" cy="6917055"/>
            <a:chOff x="7486683" y="1915415"/>
            <a:chExt cx="12395200" cy="6917055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277082" y="1989468"/>
              <a:ext cx="5779928" cy="3932154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77082" y="5339497"/>
              <a:ext cx="5779928" cy="3492744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449883" y="1915415"/>
              <a:ext cx="7431557" cy="418465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449883" y="4830207"/>
              <a:ext cx="7431557" cy="3274266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235199" y="5204030"/>
              <a:ext cx="5947462" cy="2900435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86683" y="2324536"/>
              <a:ext cx="5120262" cy="2879493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6683" y="5266855"/>
              <a:ext cx="5120262" cy="2837609"/>
            </a:xfrm>
            <a:prstGeom prst="rect">
              <a:avLst/>
            </a:prstGeom>
          </p:spPr>
        </p:pic>
      </p:grpSp>
      <p:pic>
        <p:nvPicPr>
          <p:cNvPr id="20" name="object 20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533053" y="9367253"/>
            <a:ext cx="2798373" cy="310985"/>
          </a:xfrm>
          <a:prstGeom prst="rect">
            <a:avLst/>
          </a:prstGeom>
        </p:spPr>
      </p:pic>
      <p:sp>
        <p:nvSpPr>
          <p:cNvPr id="21" name="object 21" descr=""/>
          <p:cNvSpPr/>
          <p:nvPr/>
        </p:nvSpPr>
        <p:spPr>
          <a:xfrm>
            <a:off x="8846997" y="9367253"/>
            <a:ext cx="2409825" cy="311150"/>
          </a:xfrm>
          <a:custGeom>
            <a:avLst/>
            <a:gdLst/>
            <a:ahLst/>
            <a:cxnLst/>
            <a:rect l="l" t="t" r="r" b="b"/>
            <a:pathLst>
              <a:path w="2409825" h="311150">
                <a:moveTo>
                  <a:pt x="68071" y="0"/>
                </a:moveTo>
                <a:lnTo>
                  <a:pt x="38009" y="0"/>
                </a:lnTo>
                <a:lnTo>
                  <a:pt x="21380" y="38225"/>
                </a:lnTo>
                <a:lnTo>
                  <a:pt x="9502" y="76882"/>
                </a:lnTo>
                <a:lnTo>
                  <a:pt x="2375" y="115971"/>
                </a:lnTo>
                <a:lnTo>
                  <a:pt x="0" y="155492"/>
                </a:lnTo>
                <a:lnTo>
                  <a:pt x="2375" y="195013"/>
                </a:lnTo>
                <a:lnTo>
                  <a:pt x="9502" y="234102"/>
                </a:lnTo>
                <a:lnTo>
                  <a:pt x="21380" y="272760"/>
                </a:lnTo>
                <a:lnTo>
                  <a:pt x="38009" y="310985"/>
                </a:lnTo>
                <a:lnTo>
                  <a:pt x="68071" y="310985"/>
                </a:lnTo>
                <a:lnTo>
                  <a:pt x="51442" y="272760"/>
                </a:lnTo>
                <a:lnTo>
                  <a:pt x="39564" y="234102"/>
                </a:lnTo>
                <a:lnTo>
                  <a:pt x="32437" y="195013"/>
                </a:lnTo>
                <a:lnTo>
                  <a:pt x="30061" y="155492"/>
                </a:lnTo>
                <a:lnTo>
                  <a:pt x="32437" y="115971"/>
                </a:lnTo>
                <a:lnTo>
                  <a:pt x="39564" y="76882"/>
                </a:lnTo>
                <a:lnTo>
                  <a:pt x="51442" y="38225"/>
                </a:lnTo>
                <a:lnTo>
                  <a:pt x="68071" y="0"/>
                </a:lnTo>
                <a:close/>
              </a:path>
              <a:path w="2409825" h="311150">
                <a:moveTo>
                  <a:pt x="180811" y="99169"/>
                </a:moveTo>
                <a:lnTo>
                  <a:pt x="130211" y="113941"/>
                </a:lnTo>
                <a:lnTo>
                  <a:pt x="96499" y="154715"/>
                </a:lnTo>
                <a:lnTo>
                  <a:pt x="89934" y="190046"/>
                </a:lnTo>
                <a:lnTo>
                  <a:pt x="91575" y="208468"/>
                </a:lnTo>
                <a:lnTo>
                  <a:pt x="116195" y="254662"/>
                </a:lnTo>
                <a:lnTo>
                  <a:pt x="162519" y="279282"/>
                </a:lnTo>
                <a:lnTo>
                  <a:pt x="180811" y="280923"/>
                </a:lnTo>
                <a:lnTo>
                  <a:pt x="199103" y="279282"/>
                </a:lnTo>
                <a:lnTo>
                  <a:pt x="215970" y="274358"/>
                </a:lnTo>
                <a:lnTo>
                  <a:pt x="231411" y="266151"/>
                </a:lnTo>
                <a:lnTo>
                  <a:pt x="245427" y="254662"/>
                </a:lnTo>
                <a:lnTo>
                  <a:pt x="248034" y="251552"/>
                </a:lnTo>
                <a:lnTo>
                  <a:pt x="180811" y="251552"/>
                </a:lnTo>
                <a:lnTo>
                  <a:pt x="168523" y="250451"/>
                </a:lnTo>
                <a:lnTo>
                  <a:pt x="129909" y="224578"/>
                </a:lnTo>
                <a:lnTo>
                  <a:pt x="119996" y="190046"/>
                </a:lnTo>
                <a:lnTo>
                  <a:pt x="121097" y="177455"/>
                </a:lnTo>
                <a:lnTo>
                  <a:pt x="146927" y="138453"/>
                </a:lnTo>
                <a:lnTo>
                  <a:pt x="180811" y="128540"/>
                </a:lnTo>
                <a:lnTo>
                  <a:pt x="248034" y="128540"/>
                </a:lnTo>
                <a:lnTo>
                  <a:pt x="245427" y="125430"/>
                </a:lnTo>
                <a:lnTo>
                  <a:pt x="231411" y="113941"/>
                </a:lnTo>
                <a:lnTo>
                  <a:pt x="215970" y="105734"/>
                </a:lnTo>
                <a:lnTo>
                  <a:pt x="199103" y="100811"/>
                </a:lnTo>
                <a:lnTo>
                  <a:pt x="180811" y="99169"/>
                </a:lnTo>
                <a:close/>
              </a:path>
              <a:path w="2409825" h="311150">
                <a:moveTo>
                  <a:pt x="248034" y="128540"/>
                </a:moveTo>
                <a:lnTo>
                  <a:pt x="180811" y="128540"/>
                </a:lnTo>
                <a:lnTo>
                  <a:pt x="193250" y="129641"/>
                </a:lnTo>
                <a:lnTo>
                  <a:pt x="204653" y="132946"/>
                </a:lnTo>
                <a:lnTo>
                  <a:pt x="237566" y="165945"/>
                </a:lnTo>
                <a:lnTo>
                  <a:pt x="241971" y="190046"/>
                </a:lnTo>
                <a:lnTo>
                  <a:pt x="240870" y="202637"/>
                </a:lnTo>
                <a:lnTo>
                  <a:pt x="215019" y="241639"/>
                </a:lnTo>
                <a:lnTo>
                  <a:pt x="180811" y="251552"/>
                </a:lnTo>
                <a:lnTo>
                  <a:pt x="248034" y="251552"/>
                </a:lnTo>
                <a:lnTo>
                  <a:pt x="257067" y="240776"/>
                </a:lnTo>
                <a:lnTo>
                  <a:pt x="265382" y="225377"/>
                </a:lnTo>
                <a:lnTo>
                  <a:pt x="270370" y="208468"/>
                </a:lnTo>
                <a:lnTo>
                  <a:pt x="272033" y="190046"/>
                </a:lnTo>
                <a:lnTo>
                  <a:pt x="270370" y="171625"/>
                </a:lnTo>
                <a:lnTo>
                  <a:pt x="265382" y="154715"/>
                </a:lnTo>
                <a:lnTo>
                  <a:pt x="257067" y="139317"/>
                </a:lnTo>
                <a:lnTo>
                  <a:pt x="248034" y="128540"/>
                </a:lnTo>
                <a:close/>
              </a:path>
              <a:path w="2409825" h="311150">
                <a:moveTo>
                  <a:pt x="317094" y="103661"/>
                </a:moveTo>
                <a:lnTo>
                  <a:pt x="281503" y="103661"/>
                </a:lnTo>
                <a:lnTo>
                  <a:pt x="344046" y="187627"/>
                </a:lnTo>
                <a:lnTo>
                  <a:pt x="277702" y="276431"/>
                </a:lnTo>
                <a:lnTo>
                  <a:pt x="312947" y="276431"/>
                </a:lnTo>
                <a:lnTo>
                  <a:pt x="361668" y="211124"/>
                </a:lnTo>
                <a:lnTo>
                  <a:pt x="396941" y="211124"/>
                </a:lnTo>
                <a:lnTo>
                  <a:pt x="379291" y="187282"/>
                </a:lnTo>
                <a:lnTo>
                  <a:pt x="396768" y="163785"/>
                </a:lnTo>
                <a:lnTo>
                  <a:pt x="361668" y="163785"/>
                </a:lnTo>
                <a:lnTo>
                  <a:pt x="317094" y="103661"/>
                </a:lnTo>
                <a:close/>
              </a:path>
              <a:path w="2409825" h="311150">
                <a:moveTo>
                  <a:pt x="396941" y="211124"/>
                </a:moveTo>
                <a:lnTo>
                  <a:pt x="361668" y="211124"/>
                </a:lnTo>
                <a:lnTo>
                  <a:pt x="410044" y="276431"/>
                </a:lnTo>
                <a:lnTo>
                  <a:pt x="445289" y="276431"/>
                </a:lnTo>
                <a:lnTo>
                  <a:pt x="396941" y="211124"/>
                </a:lnTo>
                <a:close/>
              </a:path>
              <a:path w="2409825" h="311150">
                <a:moveTo>
                  <a:pt x="441488" y="103661"/>
                </a:moveTo>
                <a:lnTo>
                  <a:pt x="406243" y="103661"/>
                </a:lnTo>
                <a:lnTo>
                  <a:pt x="361668" y="163785"/>
                </a:lnTo>
                <a:lnTo>
                  <a:pt x="396768" y="163785"/>
                </a:lnTo>
                <a:lnTo>
                  <a:pt x="441488" y="103661"/>
                </a:lnTo>
                <a:close/>
              </a:path>
              <a:path w="2409825" h="311150">
                <a:moveTo>
                  <a:pt x="552630" y="103661"/>
                </a:moveTo>
                <a:lnTo>
                  <a:pt x="473156" y="103661"/>
                </a:lnTo>
                <a:lnTo>
                  <a:pt x="473156" y="276431"/>
                </a:lnTo>
                <a:lnTo>
                  <a:pt x="559541" y="276431"/>
                </a:lnTo>
                <a:lnTo>
                  <a:pt x="572067" y="275589"/>
                </a:lnTo>
                <a:lnTo>
                  <a:pt x="606664" y="255569"/>
                </a:lnTo>
                <a:lnTo>
                  <a:pt x="610165" y="249133"/>
                </a:lnTo>
                <a:lnTo>
                  <a:pt x="502527" y="249133"/>
                </a:lnTo>
                <a:lnTo>
                  <a:pt x="502527" y="202485"/>
                </a:lnTo>
                <a:lnTo>
                  <a:pt x="607530" y="202485"/>
                </a:lnTo>
                <a:lnTo>
                  <a:pt x="599861" y="194279"/>
                </a:lnTo>
                <a:lnTo>
                  <a:pt x="588221" y="187627"/>
                </a:lnTo>
                <a:lnTo>
                  <a:pt x="596384" y="180781"/>
                </a:lnTo>
                <a:lnTo>
                  <a:pt x="599769" y="175879"/>
                </a:lnTo>
                <a:lnTo>
                  <a:pt x="502527" y="175879"/>
                </a:lnTo>
                <a:lnTo>
                  <a:pt x="502527" y="130613"/>
                </a:lnTo>
                <a:lnTo>
                  <a:pt x="602761" y="130613"/>
                </a:lnTo>
                <a:lnTo>
                  <a:pt x="598911" y="123703"/>
                </a:lnTo>
                <a:lnTo>
                  <a:pt x="592713" y="116792"/>
                </a:lnTo>
                <a:lnTo>
                  <a:pt x="584895" y="111047"/>
                </a:lnTo>
                <a:lnTo>
                  <a:pt x="575608" y="106944"/>
                </a:lnTo>
                <a:lnTo>
                  <a:pt x="564854" y="104482"/>
                </a:lnTo>
                <a:lnTo>
                  <a:pt x="552630" y="103661"/>
                </a:lnTo>
                <a:close/>
              </a:path>
              <a:path w="2409825" h="311150">
                <a:moveTo>
                  <a:pt x="607530" y="202485"/>
                </a:moveTo>
                <a:lnTo>
                  <a:pt x="566567" y="202485"/>
                </a:lnTo>
                <a:lnTo>
                  <a:pt x="573247" y="204559"/>
                </a:lnTo>
                <a:lnTo>
                  <a:pt x="577854" y="208705"/>
                </a:lnTo>
                <a:lnTo>
                  <a:pt x="582692" y="212621"/>
                </a:lnTo>
                <a:lnTo>
                  <a:pt x="585111" y="218150"/>
                </a:lnTo>
                <a:lnTo>
                  <a:pt x="585111" y="232893"/>
                </a:lnTo>
                <a:lnTo>
                  <a:pt x="582692" y="238767"/>
                </a:lnTo>
                <a:lnTo>
                  <a:pt x="577854" y="242914"/>
                </a:lnTo>
                <a:lnTo>
                  <a:pt x="573247" y="247060"/>
                </a:lnTo>
                <a:lnTo>
                  <a:pt x="566567" y="249133"/>
                </a:lnTo>
                <a:lnTo>
                  <a:pt x="610165" y="249133"/>
                </a:lnTo>
                <a:lnTo>
                  <a:pt x="611199" y="247233"/>
                </a:lnTo>
                <a:lnTo>
                  <a:pt x="613920" y="237946"/>
                </a:lnTo>
                <a:lnTo>
                  <a:pt x="614827" y="227710"/>
                </a:lnTo>
                <a:lnTo>
                  <a:pt x="613164" y="214320"/>
                </a:lnTo>
                <a:lnTo>
                  <a:pt x="608176" y="203177"/>
                </a:lnTo>
                <a:lnTo>
                  <a:pt x="607530" y="202485"/>
                </a:lnTo>
                <a:close/>
              </a:path>
              <a:path w="2409825" h="311150">
                <a:moveTo>
                  <a:pt x="602761" y="130613"/>
                </a:moveTo>
                <a:lnTo>
                  <a:pt x="551248" y="130613"/>
                </a:lnTo>
                <a:lnTo>
                  <a:pt x="562737" y="131995"/>
                </a:lnTo>
                <a:lnTo>
                  <a:pt x="570944" y="136142"/>
                </a:lnTo>
                <a:lnTo>
                  <a:pt x="575868" y="143053"/>
                </a:lnTo>
                <a:lnTo>
                  <a:pt x="577509" y="152728"/>
                </a:lnTo>
                <a:lnTo>
                  <a:pt x="575959" y="162295"/>
                </a:lnTo>
                <a:lnTo>
                  <a:pt x="575868" y="162856"/>
                </a:lnTo>
                <a:lnTo>
                  <a:pt x="570944" y="170091"/>
                </a:lnTo>
                <a:lnTo>
                  <a:pt x="562737" y="174432"/>
                </a:lnTo>
                <a:lnTo>
                  <a:pt x="551248" y="175879"/>
                </a:lnTo>
                <a:lnTo>
                  <a:pt x="599769" y="175879"/>
                </a:lnTo>
                <a:lnTo>
                  <a:pt x="602215" y="172337"/>
                </a:lnTo>
                <a:lnTo>
                  <a:pt x="605714" y="162295"/>
                </a:lnTo>
                <a:lnTo>
                  <a:pt x="606880" y="150655"/>
                </a:lnTo>
                <a:lnTo>
                  <a:pt x="605994" y="140634"/>
                </a:lnTo>
                <a:lnTo>
                  <a:pt x="603440" y="131995"/>
                </a:lnTo>
                <a:lnTo>
                  <a:pt x="603338" y="131650"/>
                </a:lnTo>
                <a:lnTo>
                  <a:pt x="602761" y="130613"/>
                </a:lnTo>
                <a:close/>
              </a:path>
              <a:path w="2409825" h="311150">
                <a:moveTo>
                  <a:pt x="725022" y="99169"/>
                </a:moveTo>
                <a:lnTo>
                  <a:pt x="676625" y="114135"/>
                </a:lnTo>
                <a:lnTo>
                  <a:pt x="643993" y="154974"/>
                </a:lnTo>
                <a:lnTo>
                  <a:pt x="637600" y="190046"/>
                </a:lnTo>
                <a:lnTo>
                  <a:pt x="639198" y="208338"/>
                </a:lnTo>
                <a:lnTo>
                  <a:pt x="643870" y="224773"/>
                </a:lnTo>
                <a:lnTo>
                  <a:pt x="643993" y="225205"/>
                </a:lnTo>
                <a:lnTo>
                  <a:pt x="676625" y="266151"/>
                </a:lnTo>
                <a:lnTo>
                  <a:pt x="725022" y="280923"/>
                </a:lnTo>
                <a:lnTo>
                  <a:pt x="745171" y="278785"/>
                </a:lnTo>
                <a:lnTo>
                  <a:pt x="762772" y="272371"/>
                </a:lnTo>
                <a:lnTo>
                  <a:pt x="777825" y="261681"/>
                </a:lnTo>
                <a:lnTo>
                  <a:pt x="785998" y="251898"/>
                </a:lnTo>
                <a:lnTo>
                  <a:pt x="728823" y="251898"/>
                </a:lnTo>
                <a:lnTo>
                  <a:pt x="716383" y="250796"/>
                </a:lnTo>
                <a:lnTo>
                  <a:pt x="677575" y="224773"/>
                </a:lnTo>
                <a:lnTo>
                  <a:pt x="667662" y="190046"/>
                </a:lnTo>
                <a:lnTo>
                  <a:pt x="668764" y="177455"/>
                </a:lnTo>
                <a:lnTo>
                  <a:pt x="694614" y="138302"/>
                </a:lnTo>
                <a:lnTo>
                  <a:pt x="728823" y="128195"/>
                </a:lnTo>
                <a:lnTo>
                  <a:pt x="785998" y="128195"/>
                </a:lnTo>
                <a:lnTo>
                  <a:pt x="777825" y="118411"/>
                </a:lnTo>
                <a:lnTo>
                  <a:pt x="762772" y="107721"/>
                </a:lnTo>
                <a:lnTo>
                  <a:pt x="745171" y="101307"/>
                </a:lnTo>
                <a:lnTo>
                  <a:pt x="725022" y="99169"/>
                </a:lnTo>
                <a:close/>
              </a:path>
              <a:path w="2409825" h="311150">
                <a:moveTo>
                  <a:pt x="820391" y="246715"/>
                </a:moveTo>
                <a:lnTo>
                  <a:pt x="790329" y="246715"/>
                </a:lnTo>
                <a:lnTo>
                  <a:pt x="790329" y="276431"/>
                </a:lnTo>
                <a:lnTo>
                  <a:pt x="820391" y="276431"/>
                </a:lnTo>
                <a:lnTo>
                  <a:pt x="820391" y="246715"/>
                </a:lnTo>
                <a:close/>
              </a:path>
              <a:path w="2409825" h="311150">
                <a:moveTo>
                  <a:pt x="785998" y="128195"/>
                </a:moveTo>
                <a:lnTo>
                  <a:pt x="728823" y="128195"/>
                </a:lnTo>
                <a:lnTo>
                  <a:pt x="741413" y="129318"/>
                </a:lnTo>
                <a:lnTo>
                  <a:pt x="752924" y="132687"/>
                </a:lnTo>
                <a:lnTo>
                  <a:pt x="785923" y="165945"/>
                </a:lnTo>
                <a:lnTo>
                  <a:pt x="790329" y="190046"/>
                </a:lnTo>
                <a:lnTo>
                  <a:pt x="789227" y="202658"/>
                </a:lnTo>
                <a:lnTo>
                  <a:pt x="763355" y="241985"/>
                </a:lnTo>
                <a:lnTo>
                  <a:pt x="728823" y="251898"/>
                </a:lnTo>
                <a:lnTo>
                  <a:pt x="785998" y="251898"/>
                </a:lnTo>
                <a:lnTo>
                  <a:pt x="790329" y="246715"/>
                </a:lnTo>
                <a:lnTo>
                  <a:pt x="820391" y="246715"/>
                </a:lnTo>
                <a:lnTo>
                  <a:pt x="820391" y="133378"/>
                </a:lnTo>
                <a:lnTo>
                  <a:pt x="790329" y="133378"/>
                </a:lnTo>
                <a:lnTo>
                  <a:pt x="785998" y="128195"/>
                </a:lnTo>
                <a:close/>
              </a:path>
              <a:path w="2409825" h="311150">
                <a:moveTo>
                  <a:pt x="820391" y="103661"/>
                </a:moveTo>
                <a:lnTo>
                  <a:pt x="790329" y="103661"/>
                </a:lnTo>
                <a:lnTo>
                  <a:pt x="790329" y="133378"/>
                </a:lnTo>
                <a:lnTo>
                  <a:pt x="820391" y="133378"/>
                </a:lnTo>
                <a:lnTo>
                  <a:pt x="820391" y="103661"/>
                </a:lnTo>
                <a:close/>
              </a:path>
              <a:path w="2409825" h="311150">
                <a:moveTo>
                  <a:pt x="935736" y="132687"/>
                </a:moveTo>
                <a:lnTo>
                  <a:pt x="905674" y="132687"/>
                </a:lnTo>
                <a:lnTo>
                  <a:pt x="905674" y="276431"/>
                </a:lnTo>
                <a:lnTo>
                  <a:pt x="935736" y="276431"/>
                </a:lnTo>
                <a:lnTo>
                  <a:pt x="935736" y="132687"/>
                </a:lnTo>
                <a:close/>
              </a:path>
              <a:path w="2409825" h="311150">
                <a:moveTo>
                  <a:pt x="994478" y="103661"/>
                </a:moveTo>
                <a:lnTo>
                  <a:pt x="846587" y="103661"/>
                </a:lnTo>
                <a:lnTo>
                  <a:pt x="846587" y="132687"/>
                </a:lnTo>
                <a:lnTo>
                  <a:pt x="994478" y="132687"/>
                </a:lnTo>
                <a:lnTo>
                  <a:pt x="994478" y="103661"/>
                </a:lnTo>
                <a:close/>
              </a:path>
              <a:path w="2409825" h="311150">
                <a:moveTo>
                  <a:pt x="1180461" y="69107"/>
                </a:moveTo>
                <a:lnTo>
                  <a:pt x="1148672" y="69107"/>
                </a:lnTo>
                <a:lnTo>
                  <a:pt x="1148672" y="276431"/>
                </a:lnTo>
                <a:lnTo>
                  <a:pt x="1180461" y="276431"/>
                </a:lnTo>
                <a:lnTo>
                  <a:pt x="1180461" y="69107"/>
                </a:lnTo>
                <a:close/>
              </a:path>
              <a:path w="2409825" h="311150">
                <a:moveTo>
                  <a:pt x="1180461" y="34553"/>
                </a:moveTo>
                <a:lnTo>
                  <a:pt x="1152818" y="34553"/>
                </a:lnTo>
                <a:lnTo>
                  <a:pt x="1089239" y="56668"/>
                </a:lnTo>
                <a:lnTo>
                  <a:pt x="1097186" y="84311"/>
                </a:lnTo>
                <a:lnTo>
                  <a:pt x="1148672" y="69107"/>
                </a:lnTo>
                <a:lnTo>
                  <a:pt x="1180461" y="69107"/>
                </a:lnTo>
                <a:lnTo>
                  <a:pt x="1180461" y="34553"/>
                </a:lnTo>
                <a:close/>
              </a:path>
              <a:path w="2409825" h="311150">
                <a:moveTo>
                  <a:pt x="1316412" y="30061"/>
                </a:moveTo>
                <a:lnTo>
                  <a:pt x="1277107" y="38613"/>
                </a:lnTo>
                <a:lnTo>
                  <a:pt x="1247650" y="64270"/>
                </a:lnTo>
                <a:lnTo>
                  <a:pt x="1229250" y="104180"/>
                </a:lnTo>
                <a:lnTo>
                  <a:pt x="1223117" y="155492"/>
                </a:lnTo>
                <a:lnTo>
                  <a:pt x="1224650" y="182574"/>
                </a:lnTo>
                <a:lnTo>
                  <a:pt x="1236917" y="228185"/>
                </a:lnTo>
                <a:lnTo>
                  <a:pt x="1261147" y="261681"/>
                </a:lnTo>
                <a:lnTo>
                  <a:pt x="1295529" y="278785"/>
                </a:lnTo>
                <a:lnTo>
                  <a:pt x="1316412" y="280923"/>
                </a:lnTo>
                <a:lnTo>
                  <a:pt x="1337296" y="278785"/>
                </a:lnTo>
                <a:lnTo>
                  <a:pt x="1355717" y="272371"/>
                </a:lnTo>
                <a:lnTo>
                  <a:pt x="1371677" y="261681"/>
                </a:lnTo>
                <a:lnTo>
                  <a:pt x="1382681" y="249479"/>
                </a:lnTo>
                <a:lnTo>
                  <a:pt x="1316412" y="249479"/>
                </a:lnTo>
                <a:lnTo>
                  <a:pt x="1302569" y="247945"/>
                </a:lnTo>
                <a:lnTo>
                  <a:pt x="1271146" y="224946"/>
                </a:lnTo>
                <a:lnTo>
                  <a:pt x="1256245" y="176678"/>
                </a:lnTo>
                <a:lnTo>
                  <a:pt x="1255252" y="155492"/>
                </a:lnTo>
                <a:lnTo>
                  <a:pt x="1256238" y="134306"/>
                </a:lnTo>
                <a:lnTo>
                  <a:pt x="1256245" y="134155"/>
                </a:lnTo>
                <a:lnTo>
                  <a:pt x="1271146" y="85693"/>
                </a:lnTo>
                <a:lnTo>
                  <a:pt x="1302512" y="62715"/>
                </a:lnTo>
                <a:lnTo>
                  <a:pt x="1302374" y="62715"/>
                </a:lnTo>
                <a:lnTo>
                  <a:pt x="1316412" y="61160"/>
                </a:lnTo>
                <a:lnTo>
                  <a:pt x="1382370" y="61160"/>
                </a:lnTo>
                <a:lnTo>
                  <a:pt x="1371677" y="49304"/>
                </a:lnTo>
                <a:lnTo>
                  <a:pt x="1355717" y="38613"/>
                </a:lnTo>
                <a:lnTo>
                  <a:pt x="1337296" y="32199"/>
                </a:lnTo>
                <a:lnTo>
                  <a:pt x="1316412" y="30061"/>
                </a:lnTo>
                <a:close/>
              </a:path>
              <a:path w="2409825" h="311150">
                <a:moveTo>
                  <a:pt x="1382370" y="61160"/>
                </a:moveTo>
                <a:lnTo>
                  <a:pt x="1316412" y="61160"/>
                </a:lnTo>
                <a:lnTo>
                  <a:pt x="1330255" y="62715"/>
                </a:lnTo>
                <a:lnTo>
                  <a:pt x="1342414" y="67380"/>
                </a:lnTo>
                <a:lnTo>
                  <a:pt x="1368783" y="99580"/>
                </a:lnTo>
                <a:lnTo>
                  <a:pt x="1376878" y="134155"/>
                </a:lnTo>
                <a:lnTo>
                  <a:pt x="1376903" y="134306"/>
                </a:lnTo>
                <a:lnTo>
                  <a:pt x="1377918" y="155492"/>
                </a:lnTo>
                <a:lnTo>
                  <a:pt x="1376903" y="176678"/>
                </a:lnTo>
                <a:lnTo>
                  <a:pt x="1373858" y="195316"/>
                </a:lnTo>
                <a:lnTo>
                  <a:pt x="1352888" y="235679"/>
                </a:lnTo>
                <a:lnTo>
                  <a:pt x="1316412" y="249479"/>
                </a:lnTo>
                <a:lnTo>
                  <a:pt x="1382681" y="249479"/>
                </a:lnTo>
                <a:lnTo>
                  <a:pt x="1403574" y="206805"/>
                </a:lnTo>
                <a:lnTo>
                  <a:pt x="1409708" y="155492"/>
                </a:lnTo>
                <a:lnTo>
                  <a:pt x="1408174" y="128410"/>
                </a:lnTo>
                <a:lnTo>
                  <a:pt x="1403574" y="104180"/>
                </a:lnTo>
                <a:lnTo>
                  <a:pt x="1395908" y="82799"/>
                </a:lnTo>
                <a:lnTo>
                  <a:pt x="1385174" y="64270"/>
                </a:lnTo>
                <a:lnTo>
                  <a:pt x="1382370" y="61160"/>
                </a:lnTo>
                <a:close/>
              </a:path>
              <a:path w="2409825" h="311150">
                <a:moveTo>
                  <a:pt x="1534061" y="30061"/>
                </a:moveTo>
                <a:lnTo>
                  <a:pt x="1494756" y="38613"/>
                </a:lnTo>
                <a:lnTo>
                  <a:pt x="1465299" y="64270"/>
                </a:lnTo>
                <a:lnTo>
                  <a:pt x="1446899" y="104180"/>
                </a:lnTo>
                <a:lnTo>
                  <a:pt x="1440766" y="155492"/>
                </a:lnTo>
                <a:lnTo>
                  <a:pt x="1442299" y="182574"/>
                </a:lnTo>
                <a:lnTo>
                  <a:pt x="1454566" y="228185"/>
                </a:lnTo>
                <a:lnTo>
                  <a:pt x="1478797" y="261681"/>
                </a:lnTo>
                <a:lnTo>
                  <a:pt x="1513178" y="278785"/>
                </a:lnTo>
                <a:lnTo>
                  <a:pt x="1534061" y="280923"/>
                </a:lnTo>
                <a:lnTo>
                  <a:pt x="1554945" y="278785"/>
                </a:lnTo>
                <a:lnTo>
                  <a:pt x="1573366" y="272371"/>
                </a:lnTo>
                <a:lnTo>
                  <a:pt x="1589326" y="261681"/>
                </a:lnTo>
                <a:lnTo>
                  <a:pt x="1600331" y="249479"/>
                </a:lnTo>
                <a:lnTo>
                  <a:pt x="1534061" y="249479"/>
                </a:lnTo>
                <a:lnTo>
                  <a:pt x="1520218" y="247945"/>
                </a:lnTo>
                <a:lnTo>
                  <a:pt x="1488796" y="224946"/>
                </a:lnTo>
                <a:lnTo>
                  <a:pt x="1473894" y="176678"/>
                </a:lnTo>
                <a:lnTo>
                  <a:pt x="1472901" y="155492"/>
                </a:lnTo>
                <a:lnTo>
                  <a:pt x="1473887" y="134306"/>
                </a:lnTo>
                <a:lnTo>
                  <a:pt x="1473894" y="134155"/>
                </a:lnTo>
                <a:lnTo>
                  <a:pt x="1476833" y="115669"/>
                </a:lnTo>
                <a:lnTo>
                  <a:pt x="1476875" y="115410"/>
                </a:lnTo>
                <a:lnTo>
                  <a:pt x="1481742" y="99580"/>
                </a:lnTo>
                <a:lnTo>
                  <a:pt x="1507941" y="67380"/>
                </a:lnTo>
                <a:lnTo>
                  <a:pt x="1520161" y="62715"/>
                </a:lnTo>
                <a:lnTo>
                  <a:pt x="1520023" y="62715"/>
                </a:lnTo>
                <a:lnTo>
                  <a:pt x="1534061" y="61160"/>
                </a:lnTo>
                <a:lnTo>
                  <a:pt x="1600019" y="61160"/>
                </a:lnTo>
                <a:lnTo>
                  <a:pt x="1589326" y="49304"/>
                </a:lnTo>
                <a:lnTo>
                  <a:pt x="1573366" y="38613"/>
                </a:lnTo>
                <a:lnTo>
                  <a:pt x="1554945" y="32199"/>
                </a:lnTo>
                <a:lnTo>
                  <a:pt x="1534061" y="30061"/>
                </a:lnTo>
                <a:close/>
              </a:path>
              <a:path w="2409825" h="311150">
                <a:moveTo>
                  <a:pt x="1600019" y="61160"/>
                </a:moveTo>
                <a:lnTo>
                  <a:pt x="1534061" y="61160"/>
                </a:lnTo>
                <a:lnTo>
                  <a:pt x="1547905" y="62715"/>
                </a:lnTo>
                <a:lnTo>
                  <a:pt x="1560063" y="67380"/>
                </a:lnTo>
                <a:lnTo>
                  <a:pt x="1570537" y="75154"/>
                </a:lnTo>
                <a:lnTo>
                  <a:pt x="1579327" y="86039"/>
                </a:lnTo>
                <a:lnTo>
                  <a:pt x="1586432" y="99580"/>
                </a:lnTo>
                <a:lnTo>
                  <a:pt x="1591425" y="115410"/>
                </a:lnTo>
                <a:lnTo>
                  <a:pt x="1591507" y="115669"/>
                </a:lnTo>
                <a:lnTo>
                  <a:pt x="1594528" y="134155"/>
                </a:lnTo>
                <a:lnTo>
                  <a:pt x="1594552" y="134306"/>
                </a:lnTo>
                <a:lnTo>
                  <a:pt x="1595567" y="155492"/>
                </a:lnTo>
                <a:lnTo>
                  <a:pt x="1591507" y="195316"/>
                </a:lnTo>
                <a:lnTo>
                  <a:pt x="1570537" y="235679"/>
                </a:lnTo>
                <a:lnTo>
                  <a:pt x="1534061" y="249479"/>
                </a:lnTo>
                <a:lnTo>
                  <a:pt x="1600331" y="249479"/>
                </a:lnTo>
                <a:lnTo>
                  <a:pt x="1621224" y="206805"/>
                </a:lnTo>
                <a:lnTo>
                  <a:pt x="1627357" y="155492"/>
                </a:lnTo>
                <a:lnTo>
                  <a:pt x="1625824" y="128410"/>
                </a:lnTo>
                <a:lnTo>
                  <a:pt x="1621224" y="104180"/>
                </a:lnTo>
                <a:lnTo>
                  <a:pt x="1613557" y="82799"/>
                </a:lnTo>
                <a:lnTo>
                  <a:pt x="1602824" y="64270"/>
                </a:lnTo>
                <a:lnTo>
                  <a:pt x="1600019" y="61160"/>
                </a:lnTo>
                <a:close/>
              </a:path>
              <a:path w="2409825" h="311150">
                <a:moveTo>
                  <a:pt x="1784191" y="103661"/>
                </a:moveTo>
                <a:lnTo>
                  <a:pt x="1752056" y="103661"/>
                </a:lnTo>
                <a:lnTo>
                  <a:pt x="1752056" y="276431"/>
                </a:lnTo>
                <a:lnTo>
                  <a:pt x="1781773" y="276431"/>
                </a:lnTo>
                <a:lnTo>
                  <a:pt x="1781773" y="151000"/>
                </a:lnTo>
                <a:lnTo>
                  <a:pt x="1813567" y="151000"/>
                </a:lnTo>
                <a:lnTo>
                  <a:pt x="1784191" y="103661"/>
                </a:lnTo>
                <a:close/>
              </a:path>
              <a:path w="2409825" h="311150">
                <a:moveTo>
                  <a:pt x="1924826" y="151000"/>
                </a:moveTo>
                <a:lnTo>
                  <a:pt x="1895455" y="151000"/>
                </a:lnTo>
                <a:lnTo>
                  <a:pt x="1895455" y="276431"/>
                </a:lnTo>
                <a:lnTo>
                  <a:pt x="1924826" y="276431"/>
                </a:lnTo>
                <a:lnTo>
                  <a:pt x="1924826" y="151000"/>
                </a:lnTo>
                <a:close/>
              </a:path>
              <a:path w="2409825" h="311150">
                <a:moveTo>
                  <a:pt x="1813567" y="151000"/>
                </a:moveTo>
                <a:lnTo>
                  <a:pt x="1781773" y="151000"/>
                </a:lnTo>
                <a:lnTo>
                  <a:pt x="1836713" y="239458"/>
                </a:lnTo>
                <a:lnTo>
                  <a:pt x="1840514" y="239458"/>
                </a:lnTo>
                <a:lnTo>
                  <a:pt x="1870560" y="191083"/>
                </a:lnTo>
                <a:lnTo>
                  <a:pt x="1838441" y="191083"/>
                </a:lnTo>
                <a:lnTo>
                  <a:pt x="1813567" y="151000"/>
                </a:lnTo>
                <a:close/>
              </a:path>
              <a:path w="2409825" h="311150">
                <a:moveTo>
                  <a:pt x="1924826" y="103661"/>
                </a:moveTo>
                <a:lnTo>
                  <a:pt x="1892690" y="103661"/>
                </a:lnTo>
                <a:lnTo>
                  <a:pt x="1838441" y="191083"/>
                </a:lnTo>
                <a:lnTo>
                  <a:pt x="1870560" y="191083"/>
                </a:lnTo>
                <a:lnTo>
                  <a:pt x="1895455" y="151000"/>
                </a:lnTo>
                <a:lnTo>
                  <a:pt x="1924826" y="151000"/>
                </a:lnTo>
                <a:lnTo>
                  <a:pt x="1924826" y="103661"/>
                </a:lnTo>
                <a:close/>
              </a:path>
              <a:path w="2409825" h="311150">
                <a:moveTo>
                  <a:pt x="1951367" y="248097"/>
                </a:moveTo>
                <a:lnTo>
                  <a:pt x="1951367" y="276431"/>
                </a:lnTo>
                <a:lnTo>
                  <a:pt x="1966031" y="276604"/>
                </a:lnTo>
                <a:lnTo>
                  <a:pt x="2006956" y="252545"/>
                </a:lnTo>
                <a:lnTo>
                  <a:pt x="2008592" y="248529"/>
                </a:lnTo>
                <a:lnTo>
                  <a:pt x="1959617" y="248529"/>
                </a:lnTo>
                <a:lnTo>
                  <a:pt x="1951367" y="248097"/>
                </a:lnTo>
                <a:close/>
              </a:path>
              <a:path w="2409825" h="311150">
                <a:moveTo>
                  <a:pt x="2114807" y="132687"/>
                </a:moveTo>
                <a:lnTo>
                  <a:pt x="2084746" y="132687"/>
                </a:lnTo>
                <a:lnTo>
                  <a:pt x="2084746" y="276431"/>
                </a:lnTo>
                <a:lnTo>
                  <a:pt x="2114807" y="276431"/>
                </a:lnTo>
                <a:lnTo>
                  <a:pt x="2114807" y="132687"/>
                </a:lnTo>
                <a:close/>
              </a:path>
              <a:path w="2409825" h="311150">
                <a:moveTo>
                  <a:pt x="2114807" y="103661"/>
                </a:moveTo>
                <a:lnTo>
                  <a:pt x="1986612" y="103661"/>
                </a:lnTo>
                <a:lnTo>
                  <a:pt x="1986582" y="203177"/>
                </a:lnTo>
                <a:lnTo>
                  <a:pt x="1986051" y="215227"/>
                </a:lnTo>
                <a:lnTo>
                  <a:pt x="1959617" y="248529"/>
                </a:lnTo>
                <a:lnTo>
                  <a:pt x="2008592" y="248529"/>
                </a:lnTo>
                <a:lnTo>
                  <a:pt x="2012355" y="239285"/>
                </a:lnTo>
                <a:lnTo>
                  <a:pt x="2015595" y="222829"/>
                </a:lnTo>
                <a:lnTo>
                  <a:pt x="2016674" y="203177"/>
                </a:lnTo>
                <a:lnTo>
                  <a:pt x="2016674" y="132687"/>
                </a:lnTo>
                <a:lnTo>
                  <a:pt x="2114807" y="132687"/>
                </a:lnTo>
                <a:lnTo>
                  <a:pt x="2114807" y="103661"/>
                </a:lnTo>
                <a:close/>
              </a:path>
              <a:path w="2409825" h="311150">
                <a:moveTo>
                  <a:pt x="2190421" y="103661"/>
                </a:moveTo>
                <a:lnTo>
                  <a:pt x="2160359" y="103661"/>
                </a:lnTo>
                <a:lnTo>
                  <a:pt x="2160359" y="276431"/>
                </a:lnTo>
                <a:lnTo>
                  <a:pt x="2190421" y="276431"/>
                </a:lnTo>
                <a:lnTo>
                  <a:pt x="2190421" y="204213"/>
                </a:lnTo>
                <a:lnTo>
                  <a:pt x="2309978" y="204213"/>
                </a:lnTo>
                <a:lnTo>
                  <a:pt x="2309978" y="175533"/>
                </a:lnTo>
                <a:lnTo>
                  <a:pt x="2190421" y="175533"/>
                </a:lnTo>
                <a:lnTo>
                  <a:pt x="2190421" y="103661"/>
                </a:lnTo>
                <a:close/>
              </a:path>
              <a:path w="2409825" h="311150">
                <a:moveTo>
                  <a:pt x="2309978" y="204213"/>
                </a:moveTo>
                <a:lnTo>
                  <a:pt x="2279916" y="204213"/>
                </a:lnTo>
                <a:lnTo>
                  <a:pt x="2279916" y="276431"/>
                </a:lnTo>
                <a:lnTo>
                  <a:pt x="2309978" y="276431"/>
                </a:lnTo>
                <a:lnTo>
                  <a:pt x="2309978" y="204213"/>
                </a:lnTo>
                <a:close/>
              </a:path>
              <a:path w="2409825" h="311150">
                <a:moveTo>
                  <a:pt x="2309978" y="103661"/>
                </a:moveTo>
                <a:lnTo>
                  <a:pt x="2279916" y="103661"/>
                </a:lnTo>
                <a:lnTo>
                  <a:pt x="2279916" y="175533"/>
                </a:lnTo>
                <a:lnTo>
                  <a:pt x="2309978" y="175533"/>
                </a:lnTo>
                <a:lnTo>
                  <a:pt x="2309978" y="103661"/>
                </a:lnTo>
                <a:close/>
              </a:path>
              <a:path w="2409825" h="311150">
                <a:moveTo>
                  <a:pt x="2371632" y="0"/>
                </a:moveTo>
                <a:lnTo>
                  <a:pt x="2341570" y="0"/>
                </a:lnTo>
                <a:lnTo>
                  <a:pt x="2358199" y="38225"/>
                </a:lnTo>
                <a:lnTo>
                  <a:pt x="2370077" y="76882"/>
                </a:lnTo>
                <a:lnTo>
                  <a:pt x="2377204" y="115971"/>
                </a:lnTo>
                <a:lnTo>
                  <a:pt x="2379580" y="155492"/>
                </a:lnTo>
                <a:lnTo>
                  <a:pt x="2377204" y="195013"/>
                </a:lnTo>
                <a:lnTo>
                  <a:pt x="2370077" y="234102"/>
                </a:lnTo>
                <a:lnTo>
                  <a:pt x="2358199" y="272760"/>
                </a:lnTo>
                <a:lnTo>
                  <a:pt x="2341570" y="310985"/>
                </a:lnTo>
                <a:lnTo>
                  <a:pt x="2371632" y="310985"/>
                </a:lnTo>
                <a:lnTo>
                  <a:pt x="2388261" y="272760"/>
                </a:lnTo>
                <a:lnTo>
                  <a:pt x="2400139" y="234102"/>
                </a:lnTo>
                <a:lnTo>
                  <a:pt x="2407266" y="195013"/>
                </a:lnTo>
                <a:lnTo>
                  <a:pt x="2409642" y="155492"/>
                </a:lnTo>
                <a:lnTo>
                  <a:pt x="2407266" y="115971"/>
                </a:lnTo>
                <a:lnTo>
                  <a:pt x="2400139" y="76882"/>
                </a:lnTo>
                <a:lnTo>
                  <a:pt x="2388261" y="38225"/>
                </a:lnTo>
                <a:lnTo>
                  <a:pt x="23716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061498" y="9367253"/>
            <a:ext cx="4199089" cy="345539"/>
          </a:xfrm>
          <a:prstGeom prst="rect">
            <a:avLst/>
          </a:prstGeom>
        </p:spPr>
      </p:pic>
      <p:sp>
        <p:nvSpPr>
          <p:cNvPr id="23" name="object 23" descr=""/>
          <p:cNvSpPr/>
          <p:nvPr/>
        </p:nvSpPr>
        <p:spPr>
          <a:xfrm>
            <a:off x="15434082" y="6575723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15855798" y="657572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16066668" y="657572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16224809" y="657572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6593821" y="6575723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5434085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15750378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15855808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5961239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16066672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16172091" y="6628427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16382964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16488395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16593825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16910118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15434085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5539504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15750378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15908523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16013951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16382962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16593825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16699256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16910118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15434085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15539504" y="6733863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15750378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15855798" y="6733863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16066668" y="673386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16224809" y="673386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16382962" y="673386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16593825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 descr=""/>
          <p:cNvSpPr/>
          <p:nvPr/>
        </p:nvSpPr>
        <p:spPr>
          <a:xfrm>
            <a:off x="16699256" y="6733863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/>
          <p:nvPr/>
        </p:nvSpPr>
        <p:spPr>
          <a:xfrm>
            <a:off x="16910118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 descr=""/>
          <p:cNvSpPr/>
          <p:nvPr/>
        </p:nvSpPr>
        <p:spPr>
          <a:xfrm>
            <a:off x="15434085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 descr=""/>
          <p:cNvSpPr/>
          <p:nvPr/>
        </p:nvSpPr>
        <p:spPr>
          <a:xfrm>
            <a:off x="15539504" y="678658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 descr=""/>
          <p:cNvSpPr/>
          <p:nvPr/>
        </p:nvSpPr>
        <p:spPr>
          <a:xfrm>
            <a:off x="15750378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 descr=""/>
          <p:cNvSpPr/>
          <p:nvPr/>
        </p:nvSpPr>
        <p:spPr>
          <a:xfrm>
            <a:off x="15855798" y="678658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/>
          <p:nvPr/>
        </p:nvSpPr>
        <p:spPr>
          <a:xfrm>
            <a:off x="16172102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 descr=""/>
          <p:cNvSpPr/>
          <p:nvPr/>
        </p:nvSpPr>
        <p:spPr>
          <a:xfrm>
            <a:off x="16277533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 descr=""/>
          <p:cNvSpPr/>
          <p:nvPr/>
        </p:nvSpPr>
        <p:spPr>
          <a:xfrm>
            <a:off x="16488395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6593825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6699256" y="678658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6910118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434085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750378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 descr=""/>
          <p:cNvSpPr/>
          <p:nvPr/>
        </p:nvSpPr>
        <p:spPr>
          <a:xfrm>
            <a:off x="15855798" y="683929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 descr=""/>
          <p:cNvSpPr/>
          <p:nvPr/>
        </p:nvSpPr>
        <p:spPr>
          <a:xfrm>
            <a:off x="16013951" y="683929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6224817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/>
          <p:nvPr/>
        </p:nvSpPr>
        <p:spPr>
          <a:xfrm>
            <a:off x="16435678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/>
          <p:nvPr/>
        </p:nvSpPr>
        <p:spPr>
          <a:xfrm>
            <a:off x="16593825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 descr=""/>
          <p:cNvSpPr/>
          <p:nvPr/>
        </p:nvSpPr>
        <p:spPr>
          <a:xfrm>
            <a:off x="16910118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/>
          <p:nvPr/>
        </p:nvSpPr>
        <p:spPr>
          <a:xfrm>
            <a:off x="15434082" y="6892016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 descr=""/>
          <p:cNvSpPr/>
          <p:nvPr/>
        </p:nvSpPr>
        <p:spPr>
          <a:xfrm>
            <a:off x="15855808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/>
          <p:nvPr/>
        </p:nvSpPr>
        <p:spPr>
          <a:xfrm>
            <a:off x="15961239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 descr=""/>
          <p:cNvSpPr/>
          <p:nvPr/>
        </p:nvSpPr>
        <p:spPr>
          <a:xfrm>
            <a:off x="16066672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 descr=""/>
          <p:cNvSpPr/>
          <p:nvPr/>
        </p:nvSpPr>
        <p:spPr>
          <a:xfrm>
            <a:off x="16172102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 descr=""/>
          <p:cNvSpPr/>
          <p:nvPr/>
        </p:nvSpPr>
        <p:spPr>
          <a:xfrm>
            <a:off x="16277533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 descr=""/>
          <p:cNvSpPr/>
          <p:nvPr/>
        </p:nvSpPr>
        <p:spPr>
          <a:xfrm>
            <a:off x="16382964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 descr=""/>
          <p:cNvSpPr/>
          <p:nvPr/>
        </p:nvSpPr>
        <p:spPr>
          <a:xfrm>
            <a:off x="16488395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 descr=""/>
          <p:cNvSpPr/>
          <p:nvPr/>
        </p:nvSpPr>
        <p:spPr>
          <a:xfrm>
            <a:off x="16593821" y="6892016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 descr=""/>
          <p:cNvSpPr/>
          <p:nvPr/>
        </p:nvSpPr>
        <p:spPr>
          <a:xfrm>
            <a:off x="15961239" y="694472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 descr=""/>
          <p:cNvSpPr/>
          <p:nvPr/>
        </p:nvSpPr>
        <p:spPr>
          <a:xfrm>
            <a:off x="16066672" y="694472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 descr=""/>
          <p:cNvSpPr/>
          <p:nvPr/>
        </p:nvSpPr>
        <p:spPr>
          <a:xfrm>
            <a:off x="16172102" y="694472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 descr=""/>
          <p:cNvSpPr/>
          <p:nvPr/>
        </p:nvSpPr>
        <p:spPr>
          <a:xfrm>
            <a:off x="16277527" y="6944734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 descr=""/>
          <p:cNvSpPr/>
          <p:nvPr/>
        </p:nvSpPr>
        <p:spPr>
          <a:xfrm>
            <a:off x="16435668" y="6944734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 descr=""/>
          <p:cNvSpPr/>
          <p:nvPr/>
        </p:nvSpPr>
        <p:spPr>
          <a:xfrm>
            <a:off x="15592231" y="699743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 descr=""/>
          <p:cNvSpPr/>
          <p:nvPr/>
        </p:nvSpPr>
        <p:spPr>
          <a:xfrm>
            <a:off x="15750378" y="699743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 descr=""/>
          <p:cNvSpPr/>
          <p:nvPr/>
        </p:nvSpPr>
        <p:spPr>
          <a:xfrm>
            <a:off x="15961233" y="6997439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158153" y="0"/>
                </a:ln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/>
          <p:nvPr/>
        </p:nvSpPr>
        <p:spPr>
          <a:xfrm>
            <a:off x="16224817" y="699743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 descr=""/>
          <p:cNvSpPr/>
          <p:nvPr/>
        </p:nvSpPr>
        <p:spPr>
          <a:xfrm>
            <a:off x="16330245" y="6997439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/>
          <p:nvPr/>
        </p:nvSpPr>
        <p:spPr>
          <a:xfrm>
            <a:off x="16646538" y="6997439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/>
          <p:nvPr/>
        </p:nvSpPr>
        <p:spPr>
          <a:xfrm>
            <a:off x="16857395" y="6997439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 descr=""/>
          <p:cNvSpPr/>
          <p:nvPr/>
        </p:nvSpPr>
        <p:spPr>
          <a:xfrm>
            <a:off x="15434085" y="705015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 descr=""/>
          <p:cNvSpPr/>
          <p:nvPr/>
        </p:nvSpPr>
        <p:spPr>
          <a:xfrm>
            <a:off x="15539504" y="7050169"/>
            <a:ext cx="158750" cy="52705"/>
          </a:xfrm>
          <a:custGeom>
            <a:avLst/>
            <a:gdLst/>
            <a:ahLst/>
            <a:cxnLst/>
            <a:rect l="l" t="t" r="r" b="b"/>
            <a:pathLst>
              <a:path w="158750" h="52704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58153" y="52705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 descr=""/>
          <p:cNvSpPr/>
          <p:nvPr/>
        </p:nvSpPr>
        <p:spPr>
          <a:xfrm>
            <a:off x="15803092" y="7050169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05"/>
                </a:lnTo>
                <a:lnTo>
                  <a:pt x="52705" y="52705"/>
                </a:lnTo>
                <a:lnTo>
                  <a:pt x="105422" y="52705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 descr=""/>
          <p:cNvSpPr/>
          <p:nvPr/>
        </p:nvSpPr>
        <p:spPr>
          <a:xfrm>
            <a:off x="15961233" y="7050169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 descr=""/>
          <p:cNvSpPr/>
          <p:nvPr/>
        </p:nvSpPr>
        <p:spPr>
          <a:xfrm>
            <a:off x="16119386" y="7050169"/>
            <a:ext cx="211454" cy="52705"/>
          </a:xfrm>
          <a:custGeom>
            <a:avLst/>
            <a:gdLst/>
            <a:ahLst/>
            <a:cxnLst/>
            <a:rect l="l" t="t" r="r" b="b"/>
            <a:pathLst>
              <a:path w="211455" h="52704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05"/>
                </a:lnTo>
                <a:lnTo>
                  <a:pt x="52705" y="52705"/>
                </a:lnTo>
                <a:lnTo>
                  <a:pt x="105422" y="52705"/>
                </a:lnTo>
                <a:lnTo>
                  <a:pt x="158140" y="52705"/>
                </a:lnTo>
                <a:lnTo>
                  <a:pt x="210858" y="52705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/>
          <p:nvPr/>
        </p:nvSpPr>
        <p:spPr>
          <a:xfrm>
            <a:off x="16593825" y="705015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 descr=""/>
          <p:cNvSpPr/>
          <p:nvPr/>
        </p:nvSpPr>
        <p:spPr>
          <a:xfrm>
            <a:off x="16857395" y="7050169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 descr=""/>
          <p:cNvSpPr/>
          <p:nvPr/>
        </p:nvSpPr>
        <p:spPr>
          <a:xfrm>
            <a:off x="15434085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 descr=""/>
          <p:cNvSpPr/>
          <p:nvPr/>
        </p:nvSpPr>
        <p:spPr>
          <a:xfrm>
            <a:off x="15592221" y="7102874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 descr=""/>
          <p:cNvSpPr/>
          <p:nvPr/>
        </p:nvSpPr>
        <p:spPr>
          <a:xfrm>
            <a:off x="15750378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 descr=""/>
          <p:cNvSpPr/>
          <p:nvPr/>
        </p:nvSpPr>
        <p:spPr>
          <a:xfrm>
            <a:off x="15855798" y="7102874"/>
            <a:ext cx="316865" cy="53340"/>
          </a:xfrm>
          <a:custGeom>
            <a:avLst/>
            <a:gdLst/>
            <a:ahLst/>
            <a:cxnLst/>
            <a:rect l="l" t="t" r="r" b="b"/>
            <a:pathLst>
              <a:path w="316865" h="53340">
                <a:moveTo>
                  <a:pt x="316293" y="0"/>
                </a:moveTo>
                <a:lnTo>
                  <a:pt x="316293" y="0"/>
                </a:lnTo>
                <a:lnTo>
                  <a:pt x="0" y="0"/>
                </a:lnTo>
                <a:lnTo>
                  <a:pt x="0" y="52717"/>
                </a:lnTo>
                <a:lnTo>
                  <a:pt x="316293" y="52717"/>
                </a:lnTo>
                <a:lnTo>
                  <a:pt x="316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 descr=""/>
          <p:cNvSpPr/>
          <p:nvPr/>
        </p:nvSpPr>
        <p:spPr>
          <a:xfrm>
            <a:off x="16224809" y="7102874"/>
            <a:ext cx="264160" cy="53340"/>
          </a:xfrm>
          <a:custGeom>
            <a:avLst/>
            <a:gdLst/>
            <a:ahLst/>
            <a:cxnLst/>
            <a:rect l="l" t="t" r="r" b="b"/>
            <a:pathLst>
              <a:path w="264159" h="53340">
                <a:moveTo>
                  <a:pt x="263575" y="0"/>
                </a:moveTo>
                <a:lnTo>
                  <a:pt x="263575" y="0"/>
                </a:lnTo>
                <a:lnTo>
                  <a:pt x="0" y="0"/>
                </a:lnTo>
                <a:lnTo>
                  <a:pt x="0" y="52717"/>
                </a:lnTo>
                <a:lnTo>
                  <a:pt x="263575" y="52717"/>
                </a:lnTo>
                <a:lnTo>
                  <a:pt x="2635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 descr=""/>
          <p:cNvSpPr/>
          <p:nvPr/>
        </p:nvSpPr>
        <p:spPr>
          <a:xfrm>
            <a:off x="16541109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 descr=""/>
          <p:cNvSpPr/>
          <p:nvPr/>
        </p:nvSpPr>
        <p:spPr>
          <a:xfrm>
            <a:off x="16857403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 descr=""/>
          <p:cNvSpPr/>
          <p:nvPr/>
        </p:nvSpPr>
        <p:spPr>
          <a:xfrm>
            <a:off x="15434082" y="7155592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22" y="52705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 descr=""/>
          <p:cNvSpPr/>
          <p:nvPr/>
        </p:nvSpPr>
        <p:spPr>
          <a:xfrm>
            <a:off x="15644947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 descr=""/>
          <p:cNvSpPr/>
          <p:nvPr/>
        </p:nvSpPr>
        <p:spPr>
          <a:xfrm>
            <a:off x="15908523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 descr=""/>
          <p:cNvSpPr/>
          <p:nvPr/>
        </p:nvSpPr>
        <p:spPr>
          <a:xfrm>
            <a:off x="16013951" y="7155592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 descr=""/>
          <p:cNvSpPr/>
          <p:nvPr/>
        </p:nvSpPr>
        <p:spPr>
          <a:xfrm>
            <a:off x="16330248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 descr=""/>
          <p:cNvSpPr/>
          <p:nvPr/>
        </p:nvSpPr>
        <p:spPr>
          <a:xfrm>
            <a:off x="16593821" y="7155592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 descr=""/>
          <p:cNvSpPr/>
          <p:nvPr/>
        </p:nvSpPr>
        <p:spPr>
          <a:xfrm>
            <a:off x="16804688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 descr=""/>
          <p:cNvSpPr/>
          <p:nvPr/>
        </p:nvSpPr>
        <p:spPr>
          <a:xfrm>
            <a:off x="15434085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/>
          <p:nvPr/>
        </p:nvSpPr>
        <p:spPr>
          <a:xfrm>
            <a:off x="15750375" y="7208310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 descr=""/>
          <p:cNvSpPr/>
          <p:nvPr/>
        </p:nvSpPr>
        <p:spPr>
          <a:xfrm>
            <a:off x="16013955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 descr=""/>
          <p:cNvSpPr/>
          <p:nvPr/>
        </p:nvSpPr>
        <p:spPr>
          <a:xfrm>
            <a:off x="16119386" y="7208310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 descr=""/>
          <p:cNvSpPr/>
          <p:nvPr/>
        </p:nvSpPr>
        <p:spPr>
          <a:xfrm>
            <a:off x="16330248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 descr=""/>
          <p:cNvSpPr/>
          <p:nvPr/>
        </p:nvSpPr>
        <p:spPr>
          <a:xfrm>
            <a:off x="16593825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 descr=""/>
          <p:cNvSpPr/>
          <p:nvPr/>
        </p:nvSpPr>
        <p:spPr>
          <a:xfrm>
            <a:off x="16699256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 descr=""/>
          <p:cNvSpPr/>
          <p:nvPr/>
        </p:nvSpPr>
        <p:spPr>
          <a:xfrm>
            <a:off x="16804688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 descr=""/>
          <p:cNvSpPr/>
          <p:nvPr/>
        </p:nvSpPr>
        <p:spPr>
          <a:xfrm>
            <a:off x="16910118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 descr=""/>
          <p:cNvSpPr/>
          <p:nvPr/>
        </p:nvSpPr>
        <p:spPr>
          <a:xfrm>
            <a:off x="15434085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 descr=""/>
          <p:cNvSpPr/>
          <p:nvPr/>
        </p:nvSpPr>
        <p:spPr>
          <a:xfrm>
            <a:off x="15697661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 descr=""/>
          <p:cNvSpPr/>
          <p:nvPr/>
        </p:nvSpPr>
        <p:spPr>
          <a:xfrm>
            <a:off x="15855808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 descr=""/>
          <p:cNvSpPr/>
          <p:nvPr/>
        </p:nvSpPr>
        <p:spPr>
          <a:xfrm>
            <a:off x="16277533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 descr=""/>
          <p:cNvSpPr/>
          <p:nvPr/>
        </p:nvSpPr>
        <p:spPr>
          <a:xfrm>
            <a:off x="16435668" y="7261028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 descr=""/>
          <p:cNvSpPr/>
          <p:nvPr/>
        </p:nvSpPr>
        <p:spPr>
          <a:xfrm>
            <a:off x="16646542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 descr=""/>
          <p:cNvSpPr/>
          <p:nvPr/>
        </p:nvSpPr>
        <p:spPr>
          <a:xfrm>
            <a:off x="16751972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 descr=""/>
          <p:cNvSpPr/>
          <p:nvPr/>
        </p:nvSpPr>
        <p:spPr>
          <a:xfrm>
            <a:off x="15434085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 descr=""/>
          <p:cNvSpPr/>
          <p:nvPr/>
        </p:nvSpPr>
        <p:spPr>
          <a:xfrm>
            <a:off x="15539504" y="7313732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 descr=""/>
          <p:cNvSpPr/>
          <p:nvPr/>
        </p:nvSpPr>
        <p:spPr>
          <a:xfrm>
            <a:off x="15750375" y="7313732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 descr=""/>
          <p:cNvSpPr/>
          <p:nvPr/>
        </p:nvSpPr>
        <p:spPr>
          <a:xfrm>
            <a:off x="15961239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 descr=""/>
          <p:cNvSpPr/>
          <p:nvPr/>
        </p:nvSpPr>
        <p:spPr>
          <a:xfrm>
            <a:off x="16066668" y="7313732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 descr=""/>
          <p:cNvSpPr/>
          <p:nvPr/>
        </p:nvSpPr>
        <p:spPr>
          <a:xfrm>
            <a:off x="1633024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 descr=""/>
          <p:cNvSpPr/>
          <p:nvPr/>
        </p:nvSpPr>
        <p:spPr>
          <a:xfrm>
            <a:off x="1643567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 descr=""/>
          <p:cNvSpPr/>
          <p:nvPr/>
        </p:nvSpPr>
        <p:spPr>
          <a:xfrm>
            <a:off x="16541103" y="7313732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 descr=""/>
          <p:cNvSpPr/>
          <p:nvPr/>
        </p:nvSpPr>
        <p:spPr>
          <a:xfrm>
            <a:off x="1680468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 descr=""/>
          <p:cNvSpPr/>
          <p:nvPr/>
        </p:nvSpPr>
        <p:spPr>
          <a:xfrm>
            <a:off x="1691011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 descr=""/>
          <p:cNvSpPr/>
          <p:nvPr/>
        </p:nvSpPr>
        <p:spPr>
          <a:xfrm>
            <a:off x="15486800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 descr=""/>
          <p:cNvSpPr/>
          <p:nvPr/>
        </p:nvSpPr>
        <p:spPr>
          <a:xfrm>
            <a:off x="15697661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 descr=""/>
          <p:cNvSpPr/>
          <p:nvPr/>
        </p:nvSpPr>
        <p:spPr>
          <a:xfrm>
            <a:off x="15803092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 descr=""/>
          <p:cNvSpPr/>
          <p:nvPr/>
        </p:nvSpPr>
        <p:spPr>
          <a:xfrm>
            <a:off x="15961233" y="7366463"/>
            <a:ext cx="211454" cy="52705"/>
          </a:xfrm>
          <a:custGeom>
            <a:avLst/>
            <a:gdLst/>
            <a:ahLst/>
            <a:cxnLst/>
            <a:rect l="l" t="t" r="r" b="b"/>
            <a:pathLst>
              <a:path w="211455" h="52704">
                <a:moveTo>
                  <a:pt x="210858" y="0"/>
                </a:moveTo>
                <a:lnTo>
                  <a:pt x="158153" y="0"/>
                </a:ln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58153" y="52705"/>
                </a:lnTo>
                <a:lnTo>
                  <a:pt x="210858" y="52705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 descr=""/>
          <p:cNvSpPr/>
          <p:nvPr/>
        </p:nvSpPr>
        <p:spPr>
          <a:xfrm>
            <a:off x="16330248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 descr=""/>
          <p:cNvSpPr/>
          <p:nvPr/>
        </p:nvSpPr>
        <p:spPr>
          <a:xfrm>
            <a:off x="16541103" y="7366463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 descr=""/>
          <p:cNvSpPr/>
          <p:nvPr/>
        </p:nvSpPr>
        <p:spPr>
          <a:xfrm>
            <a:off x="16751960" y="7366463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 descr=""/>
          <p:cNvSpPr/>
          <p:nvPr/>
        </p:nvSpPr>
        <p:spPr>
          <a:xfrm>
            <a:off x="16910118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 descr=""/>
          <p:cNvSpPr/>
          <p:nvPr/>
        </p:nvSpPr>
        <p:spPr>
          <a:xfrm>
            <a:off x="15434085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 descr=""/>
          <p:cNvSpPr/>
          <p:nvPr/>
        </p:nvSpPr>
        <p:spPr>
          <a:xfrm>
            <a:off x="15644947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 descr=""/>
          <p:cNvSpPr/>
          <p:nvPr/>
        </p:nvSpPr>
        <p:spPr>
          <a:xfrm>
            <a:off x="15750378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 descr=""/>
          <p:cNvSpPr/>
          <p:nvPr/>
        </p:nvSpPr>
        <p:spPr>
          <a:xfrm>
            <a:off x="15961233" y="741916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 descr=""/>
          <p:cNvSpPr/>
          <p:nvPr/>
        </p:nvSpPr>
        <p:spPr>
          <a:xfrm>
            <a:off x="16172102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 descr=""/>
          <p:cNvSpPr/>
          <p:nvPr/>
        </p:nvSpPr>
        <p:spPr>
          <a:xfrm>
            <a:off x="16277527" y="741916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 descr=""/>
          <p:cNvSpPr/>
          <p:nvPr/>
        </p:nvSpPr>
        <p:spPr>
          <a:xfrm>
            <a:off x="16435668" y="7419168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70" y="0"/>
                </a:moveTo>
                <a:lnTo>
                  <a:pt x="158153" y="0"/>
                </a:ln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210870" y="52717"/>
                </a:lnTo>
                <a:lnTo>
                  <a:pt x="2108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 descr=""/>
          <p:cNvSpPr/>
          <p:nvPr/>
        </p:nvSpPr>
        <p:spPr>
          <a:xfrm>
            <a:off x="16751960" y="741916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 descr=""/>
          <p:cNvSpPr/>
          <p:nvPr/>
        </p:nvSpPr>
        <p:spPr>
          <a:xfrm>
            <a:off x="15592231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 descr=""/>
          <p:cNvSpPr/>
          <p:nvPr/>
        </p:nvSpPr>
        <p:spPr>
          <a:xfrm>
            <a:off x="15803092" y="747188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/>
          <p:nvPr/>
        </p:nvSpPr>
        <p:spPr>
          <a:xfrm>
            <a:off x="15961239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 descr=""/>
          <p:cNvSpPr/>
          <p:nvPr/>
        </p:nvSpPr>
        <p:spPr>
          <a:xfrm>
            <a:off x="16066668" y="7471885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 descr=""/>
          <p:cNvSpPr/>
          <p:nvPr/>
        </p:nvSpPr>
        <p:spPr>
          <a:xfrm>
            <a:off x="16277533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 descr=""/>
          <p:cNvSpPr/>
          <p:nvPr/>
        </p:nvSpPr>
        <p:spPr>
          <a:xfrm>
            <a:off x="16382964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 descr=""/>
          <p:cNvSpPr/>
          <p:nvPr/>
        </p:nvSpPr>
        <p:spPr>
          <a:xfrm>
            <a:off x="16593821" y="7471885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 descr=""/>
          <p:cNvSpPr/>
          <p:nvPr/>
        </p:nvSpPr>
        <p:spPr>
          <a:xfrm>
            <a:off x="16804678" y="747188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 descr=""/>
          <p:cNvSpPr/>
          <p:nvPr/>
        </p:nvSpPr>
        <p:spPr>
          <a:xfrm>
            <a:off x="15434085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 descr=""/>
          <p:cNvSpPr/>
          <p:nvPr/>
        </p:nvSpPr>
        <p:spPr>
          <a:xfrm>
            <a:off x="15592221" y="7524603"/>
            <a:ext cx="264160" cy="53340"/>
          </a:xfrm>
          <a:custGeom>
            <a:avLst/>
            <a:gdLst/>
            <a:ahLst/>
            <a:cxnLst/>
            <a:rect l="l" t="t" r="r" b="b"/>
            <a:pathLst>
              <a:path w="264159" h="53340">
                <a:moveTo>
                  <a:pt x="263575" y="0"/>
                </a:moveTo>
                <a:lnTo>
                  <a:pt x="263575" y="0"/>
                </a:lnTo>
                <a:lnTo>
                  <a:pt x="0" y="0"/>
                </a:lnTo>
                <a:lnTo>
                  <a:pt x="0" y="52717"/>
                </a:lnTo>
                <a:lnTo>
                  <a:pt x="263575" y="52717"/>
                </a:lnTo>
                <a:lnTo>
                  <a:pt x="2635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 descr=""/>
          <p:cNvSpPr/>
          <p:nvPr/>
        </p:nvSpPr>
        <p:spPr>
          <a:xfrm>
            <a:off x="15908523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 descr=""/>
          <p:cNvSpPr/>
          <p:nvPr/>
        </p:nvSpPr>
        <p:spPr>
          <a:xfrm>
            <a:off x="16119386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 descr=""/>
          <p:cNvSpPr/>
          <p:nvPr/>
        </p:nvSpPr>
        <p:spPr>
          <a:xfrm>
            <a:off x="16224809" y="7524603"/>
            <a:ext cx="316865" cy="53340"/>
          </a:xfrm>
          <a:custGeom>
            <a:avLst/>
            <a:gdLst/>
            <a:ahLst/>
            <a:cxnLst/>
            <a:rect l="l" t="t" r="r" b="b"/>
            <a:pathLst>
              <a:path w="316865" h="53340">
                <a:moveTo>
                  <a:pt x="316293" y="0"/>
                </a:moveTo>
                <a:lnTo>
                  <a:pt x="316293" y="0"/>
                </a:lnTo>
                <a:lnTo>
                  <a:pt x="0" y="0"/>
                </a:lnTo>
                <a:lnTo>
                  <a:pt x="0" y="52717"/>
                </a:lnTo>
                <a:lnTo>
                  <a:pt x="316293" y="52717"/>
                </a:lnTo>
                <a:lnTo>
                  <a:pt x="316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 descr=""/>
          <p:cNvSpPr/>
          <p:nvPr/>
        </p:nvSpPr>
        <p:spPr>
          <a:xfrm>
            <a:off x="16593825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 descr=""/>
          <p:cNvSpPr/>
          <p:nvPr/>
        </p:nvSpPr>
        <p:spPr>
          <a:xfrm>
            <a:off x="16857395" y="752460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 descr=""/>
          <p:cNvSpPr/>
          <p:nvPr/>
        </p:nvSpPr>
        <p:spPr>
          <a:xfrm>
            <a:off x="15539516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 descr=""/>
          <p:cNvSpPr/>
          <p:nvPr/>
        </p:nvSpPr>
        <p:spPr>
          <a:xfrm>
            <a:off x="15644947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 descr=""/>
          <p:cNvSpPr/>
          <p:nvPr/>
        </p:nvSpPr>
        <p:spPr>
          <a:xfrm>
            <a:off x="15803092" y="757732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 descr=""/>
          <p:cNvSpPr/>
          <p:nvPr/>
        </p:nvSpPr>
        <p:spPr>
          <a:xfrm>
            <a:off x="16013955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 descr=""/>
          <p:cNvSpPr/>
          <p:nvPr/>
        </p:nvSpPr>
        <p:spPr>
          <a:xfrm>
            <a:off x="16172102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 descr=""/>
          <p:cNvSpPr/>
          <p:nvPr/>
        </p:nvSpPr>
        <p:spPr>
          <a:xfrm>
            <a:off x="16330248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 descr=""/>
          <p:cNvSpPr/>
          <p:nvPr/>
        </p:nvSpPr>
        <p:spPr>
          <a:xfrm>
            <a:off x="16435678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 descr=""/>
          <p:cNvSpPr/>
          <p:nvPr/>
        </p:nvSpPr>
        <p:spPr>
          <a:xfrm>
            <a:off x="16646542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 descr=""/>
          <p:cNvSpPr/>
          <p:nvPr/>
        </p:nvSpPr>
        <p:spPr>
          <a:xfrm>
            <a:off x="16857403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 descr=""/>
          <p:cNvSpPr/>
          <p:nvPr/>
        </p:nvSpPr>
        <p:spPr>
          <a:xfrm>
            <a:off x="15434085" y="763002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 descr=""/>
          <p:cNvSpPr/>
          <p:nvPr/>
        </p:nvSpPr>
        <p:spPr>
          <a:xfrm>
            <a:off x="15539504" y="7630026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 descr=""/>
          <p:cNvSpPr/>
          <p:nvPr/>
        </p:nvSpPr>
        <p:spPr>
          <a:xfrm>
            <a:off x="15750375" y="7630026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 descr=""/>
          <p:cNvSpPr/>
          <p:nvPr/>
        </p:nvSpPr>
        <p:spPr>
          <a:xfrm>
            <a:off x="16013955" y="763002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 descr=""/>
          <p:cNvSpPr/>
          <p:nvPr/>
        </p:nvSpPr>
        <p:spPr>
          <a:xfrm>
            <a:off x="16330245" y="7630026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 descr=""/>
          <p:cNvSpPr/>
          <p:nvPr/>
        </p:nvSpPr>
        <p:spPr>
          <a:xfrm>
            <a:off x="16488385" y="7630026"/>
            <a:ext cx="316865" cy="53340"/>
          </a:xfrm>
          <a:custGeom>
            <a:avLst/>
            <a:gdLst/>
            <a:ahLst/>
            <a:cxnLst/>
            <a:rect l="l" t="t" r="r" b="b"/>
            <a:pathLst>
              <a:path w="316865" h="53340">
                <a:moveTo>
                  <a:pt x="316293" y="0"/>
                </a:moveTo>
                <a:lnTo>
                  <a:pt x="316293" y="0"/>
                </a:lnTo>
                <a:lnTo>
                  <a:pt x="0" y="0"/>
                </a:lnTo>
                <a:lnTo>
                  <a:pt x="0" y="52717"/>
                </a:lnTo>
                <a:lnTo>
                  <a:pt x="316293" y="52717"/>
                </a:lnTo>
                <a:lnTo>
                  <a:pt x="316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 descr=""/>
          <p:cNvSpPr/>
          <p:nvPr/>
        </p:nvSpPr>
        <p:spPr>
          <a:xfrm>
            <a:off x="15855808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 descr=""/>
          <p:cNvSpPr/>
          <p:nvPr/>
        </p:nvSpPr>
        <p:spPr>
          <a:xfrm>
            <a:off x="15961233" y="7682756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 descr=""/>
          <p:cNvSpPr/>
          <p:nvPr/>
        </p:nvSpPr>
        <p:spPr>
          <a:xfrm>
            <a:off x="16119386" y="7682756"/>
            <a:ext cx="211454" cy="52705"/>
          </a:xfrm>
          <a:custGeom>
            <a:avLst/>
            <a:gdLst/>
            <a:ahLst/>
            <a:cxnLst/>
            <a:rect l="l" t="t" r="r" b="b"/>
            <a:pathLst>
              <a:path w="211455" h="52704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05"/>
                </a:lnTo>
                <a:lnTo>
                  <a:pt x="52705" y="52705"/>
                </a:lnTo>
                <a:lnTo>
                  <a:pt x="105422" y="52705"/>
                </a:lnTo>
                <a:lnTo>
                  <a:pt x="158140" y="52705"/>
                </a:lnTo>
                <a:lnTo>
                  <a:pt x="210858" y="52705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 descr=""/>
          <p:cNvSpPr/>
          <p:nvPr/>
        </p:nvSpPr>
        <p:spPr>
          <a:xfrm>
            <a:off x="16382964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 descr=""/>
          <p:cNvSpPr/>
          <p:nvPr/>
        </p:nvSpPr>
        <p:spPr>
          <a:xfrm>
            <a:off x="16488395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 descr=""/>
          <p:cNvSpPr/>
          <p:nvPr/>
        </p:nvSpPr>
        <p:spPr>
          <a:xfrm>
            <a:off x="16699256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 descr=""/>
          <p:cNvSpPr/>
          <p:nvPr/>
        </p:nvSpPr>
        <p:spPr>
          <a:xfrm>
            <a:off x="16910118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 descr=""/>
          <p:cNvSpPr/>
          <p:nvPr/>
        </p:nvSpPr>
        <p:spPr>
          <a:xfrm>
            <a:off x="15434082" y="7735461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 descr=""/>
          <p:cNvSpPr/>
          <p:nvPr/>
        </p:nvSpPr>
        <p:spPr>
          <a:xfrm>
            <a:off x="15961239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 descr=""/>
          <p:cNvSpPr/>
          <p:nvPr/>
        </p:nvSpPr>
        <p:spPr>
          <a:xfrm>
            <a:off x="16119386" y="773546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 descr=""/>
          <p:cNvSpPr/>
          <p:nvPr/>
        </p:nvSpPr>
        <p:spPr>
          <a:xfrm>
            <a:off x="16488395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 descr=""/>
          <p:cNvSpPr/>
          <p:nvPr/>
        </p:nvSpPr>
        <p:spPr>
          <a:xfrm>
            <a:off x="16593825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 descr=""/>
          <p:cNvSpPr/>
          <p:nvPr/>
        </p:nvSpPr>
        <p:spPr>
          <a:xfrm>
            <a:off x="16699256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 descr=""/>
          <p:cNvSpPr/>
          <p:nvPr/>
        </p:nvSpPr>
        <p:spPr>
          <a:xfrm>
            <a:off x="15434085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 descr=""/>
          <p:cNvSpPr/>
          <p:nvPr/>
        </p:nvSpPr>
        <p:spPr>
          <a:xfrm>
            <a:off x="1575037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 descr=""/>
          <p:cNvSpPr/>
          <p:nvPr/>
        </p:nvSpPr>
        <p:spPr>
          <a:xfrm>
            <a:off x="15961239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 descr=""/>
          <p:cNvSpPr/>
          <p:nvPr/>
        </p:nvSpPr>
        <p:spPr>
          <a:xfrm>
            <a:off x="16172091" y="7788179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 descr=""/>
          <p:cNvSpPr/>
          <p:nvPr/>
        </p:nvSpPr>
        <p:spPr>
          <a:xfrm>
            <a:off x="1633024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 descr=""/>
          <p:cNvSpPr/>
          <p:nvPr/>
        </p:nvSpPr>
        <p:spPr>
          <a:xfrm>
            <a:off x="16488395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 descr=""/>
          <p:cNvSpPr/>
          <p:nvPr/>
        </p:nvSpPr>
        <p:spPr>
          <a:xfrm>
            <a:off x="16699256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 descr=""/>
          <p:cNvSpPr/>
          <p:nvPr/>
        </p:nvSpPr>
        <p:spPr>
          <a:xfrm>
            <a:off x="1680468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 descr=""/>
          <p:cNvSpPr/>
          <p:nvPr/>
        </p:nvSpPr>
        <p:spPr>
          <a:xfrm>
            <a:off x="1691011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 descr=""/>
          <p:cNvSpPr/>
          <p:nvPr/>
        </p:nvSpPr>
        <p:spPr>
          <a:xfrm>
            <a:off x="15434085" y="784088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 descr=""/>
          <p:cNvSpPr/>
          <p:nvPr/>
        </p:nvSpPr>
        <p:spPr>
          <a:xfrm>
            <a:off x="15539504" y="7840884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 descr=""/>
          <p:cNvSpPr/>
          <p:nvPr/>
        </p:nvSpPr>
        <p:spPr>
          <a:xfrm>
            <a:off x="15750378" y="784088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 descr=""/>
          <p:cNvSpPr/>
          <p:nvPr/>
        </p:nvSpPr>
        <p:spPr>
          <a:xfrm>
            <a:off x="15908515" y="7840884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 descr=""/>
          <p:cNvSpPr/>
          <p:nvPr/>
        </p:nvSpPr>
        <p:spPr>
          <a:xfrm>
            <a:off x="16119386" y="784088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 descr=""/>
          <p:cNvSpPr/>
          <p:nvPr/>
        </p:nvSpPr>
        <p:spPr>
          <a:xfrm>
            <a:off x="16277527" y="7840884"/>
            <a:ext cx="474980" cy="53340"/>
          </a:xfrm>
          <a:custGeom>
            <a:avLst/>
            <a:gdLst/>
            <a:ahLst/>
            <a:cxnLst/>
            <a:rect l="l" t="t" r="r" b="b"/>
            <a:pathLst>
              <a:path w="474980" h="53340">
                <a:moveTo>
                  <a:pt x="474433" y="0"/>
                </a:moveTo>
                <a:lnTo>
                  <a:pt x="474433" y="0"/>
                </a:lnTo>
                <a:lnTo>
                  <a:pt x="0" y="0"/>
                </a:lnTo>
                <a:lnTo>
                  <a:pt x="0" y="52717"/>
                </a:lnTo>
                <a:lnTo>
                  <a:pt x="474433" y="52717"/>
                </a:lnTo>
                <a:lnTo>
                  <a:pt x="47443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 descr=""/>
          <p:cNvSpPr/>
          <p:nvPr/>
        </p:nvSpPr>
        <p:spPr>
          <a:xfrm>
            <a:off x="16804678" y="7840884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 descr=""/>
          <p:cNvSpPr/>
          <p:nvPr/>
        </p:nvSpPr>
        <p:spPr>
          <a:xfrm>
            <a:off x="15434085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 descr=""/>
          <p:cNvSpPr/>
          <p:nvPr/>
        </p:nvSpPr>
        <p:spPr>
          <a:xfrm>
            <a:off x="15539504" y="7893615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 descr=""/>
          <p:cNvSpPr/>
          <p:nvPr/>
        </p:nvSpPr>
        <p:spPr>
          <a:xfrm>
            <a:off x="15750378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 descr=""/>
          <p:cNvSpPr/>
          <p:nvPr/>
        </p:nvSpPr>
        <p:spPr>
          <a:xfrm>
            <a:off x="15855808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 descr=""/>
          <p:cNvSpPr/>
          <p:nvPr/>
        </p:nvSpPr>
        <p:spPr>
          <a:xfrm>
            <a:off x="16066668" y="7893615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 descr=""/>
          <p:cNvSpPr/>
          <p:nvPr/>
        </p:nvSpPr>
        <p:spPr>
          <a:xfrm>
            <a:off x="16488385" y="789361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 descr=""/>
          <p:cNvSpPr/>
          <p:nvPr/>
        </p:nvSpPr>
        <p:spPr>
          <a:xfrm>
            <a:off x="16646542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 descr=""/>
          <p:cNvSpPr/>
          <p:nvPr/>
        </p:nvSpPr>
        <p:spPr>
          <a:xfrm>
            <a:off x="16751972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 descr=""/>
          <p:cNvSpPr/>
          <p:nvPr/>
        </p:nvSpPr>
        <p:spPr>
          <a:xfrm>
            <a:off x="16910118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 descr=""/>
          <p:cNvSpPr/>
          <p:nvPr/>
        </p:nvSpPr>
        <p:spPr>
          <a:xfrm>
            <a:off x="15434085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 descr=""/>
          <p:cNvSpPr/>
          <p:nvPr/>
        </p:nvSpPr>
        <p:spPr>
          <a:xfrm>
            <a:off x="15539504" y="7946319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 descr=""/>
          <p:cNvSpPr/>
          <p:nvPr/>
        </p:nvSpPr>
        <p:spPr>
          <a:xfrm>
            <a:off x="15750378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 descr=""/>
          <p:cNvSpPr/>
          <p:nvPr/>
        </p:nvSpPr>
        <p:spPr>
          <a:xfrm>
            <a:off x="15908523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 descr=""/>
          <p:cNvSpPr/>
          <p:nvPr/>
        </p:nvSpPr>
        <p:spPr>
          <a:xfrm>
            <a:off x="16066672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 descr=""/>
          <p:cNvSpPr/>
          <p:nvPr/>
        </p:nvSpPr>
        <p:spPr>
          <a:xfrm>
            <a:off x="16224817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 descr=""/>
          <p:cNvSpPr/>
          <p:nvPr/>
        </p:nvSpPr>
        <p:spPr>
          <a:xfrm>
            <a:off x="16699256" y="7946319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 descr=""/>
          <p:cNvSpPr/>
          <p:nvPr/>
        </p:nvSpPr>
        <p:spPr>
          <a:xfrm>
            <a:off x="16910118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 descr=""/>
          <p:cNvSpPr/>
          <p:nvPr/>
        </p:nvSpPr>
        <p:spPr>
          <a:xfrm>
            <a:off x="15434085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 descr=""/>
          <p:cNvSpPr/>
          <p:nvPr/>
        </p:nvSpPr>
        <p:spPr>
          <a:xfrm>
            <a:off x="15750378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 descr=""/>
          <p:cNvSpPr/>
          <p:nvPr/>
        </p:nvSpPr>
        <p:spPr>
          <a:xfrm>
            <a:off x="16066672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 descr=""/>
          <p:cNvSpPr/>
          <p:nvPr/>
        </p:nvSpPr>
        <p:spPr>
          <a:xfrm>
            <a:off x="16172102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 descr=""/>
          <p:cNvSpPr/>
          <p:nvPr/>
        </p:nvSpPr>
        <p:spPr>
          <a:xfrm>
            <a:off x="16330245" y="7999037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210858" y="0"/>
                </a:lnTo>
                <a:lnTo>
                  <a:pt x="0" y="0"/>
                </a:lnTo>
                <a:lnTo>
                  <a:pt x="0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 descr=""/>
          <p:cNvSpPr/>
          <p:nvPr/>
        </p:nvSpPr>
        <p:spPr>
          <a:xfrm>
            <a:off x="16699256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 descr=""/>
          <p:cNvSpPr/>
          <p:nvPr/>
        </p:nvSpPr>
        <p:spPr>
          <a:xfrm>
            <a:off x="16910118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 descr=""/>
          <p:cNvSpPr/>
          <p:nvPr/>
        </p:nvSpPr>
        <p:spPr>
          <a:xfrm>
            <a:off x="15434082" y="8051755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 descr=""/>
          <p:cNvSpPr/>
          <p:nvPr/>
        </p:nvSpPr>
        <p:spPr>
          <a:xfrm>
            <a:off x="15908523" y="805175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 descr=""/>
          <p:cNvSpPr/>
          <p:nvPr/>
        </p:nvSpPr>
        <p:spPr>
          <a:xfrm>
            <a:off x="16119386" y="805175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 descr=""/>
          <p:cNvSpPr/>
          <p:nvPr/>
        </p:nvSpPr>
        <p:spPr>
          <a:xfrm>
            <a:off x="16330248" y="805175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 descr=""/>
          <p:cNvSpPr/>
          <p:nvPr/>
        </p:nvSpPr>
        <p:spPr>
          <a:xfrm>
            <a:off x="16488385" y="8051755"/>
            <a:ext cx="422275" cy="53340"/>
          </a:xfrm>
          <a:custGeom>
            <a:avLst/>
            <a:gdLst/>
            <a:ahLst/>
            <a:cxnLst/>
            <a:rect l="l" t="t" r="r" b="b"/>
            <a:pathLst>
              <a:path w="422275" h="53340">
                <a:moveTo>
                  <a:pt x="421728" y="0"/>
                </a:moveTo>
                <a:lnTo>
                  <a:pt x="421728" y="0"/>
                </a:lnTo>
                <a:lnTo>
                  <a:pt x="0" y="0"/>
                </a:lnTo>
                <a:lnTo>
                  <a:pt x="0" y="52717"/>
                </a:lnTo>
                <a:lnTo>
                  <a:pt x="421728" y="52717"/>
                </a:lnTo>
                <a:lnTo>
                  <a:pt x="42172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4836" y="922474"/>
            <a:ext cx="14435762" cy="1520571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1276" y="2713299"/>
            <a:ext cx="17384460" cy="534769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088" y="3727635"/>
            <a:ext cx="5779928" cy="6732779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151614" y="3727635"/>
            <a:ext cx="5790399" cy="6732779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277082" y="3727635"/>
            <a:ext cx="5779928" cy="6732779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820289" y="4845141"/>
            <a:ext cx="2442579" cy="1816100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026085" y="4837548"/>
            <a:ext cx="1821847" cy="1821934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5465497" y="4729083"/>
            <a:ext cx="1759087" cy="1930400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9157926" y="10675946"/>
            <a:ext cx="253540" cy="2242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12525"/>
            <a:chOff x="0" y="0"/>
            <a:chExt cx="20104100" cy="1131252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100" cy="11312182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03351" y="6198764"/>
              <a:ext cx="3853285" cy="4020819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5957933" y="6198764"/>
              <a:ext cx="3853815" cy="4251325"/>
            </a:xfrm>
            <a:custGeom>
              <a:avLst/>
              <a:gdLst/>
              <a:ahLst/>
              <a:cxnLst/>
              <a:rect l="l" t="t" r="r" b="b"/>
              <a:pathLst>
                <a:path w="3853815" h="4251325">
                  <a:moveTo>
                    <a:pt x="3654338" y="0"/>
                  </a:moveTo>
                  <a:lnTo>
                    <a:pt x="198946" y="0"/>
                  </a:lnTo>
                  <a:lnTo>
                    <a:pt x="153330" y="5254"/>
                  </a:lnTo>
                  <a:lnTo>
                    <a:pt x="111455" y="20221"/>
                  </a:lnTo>
                  <a:lnTo>
                    <a:pt x="74515" y="43706"/>
                  </a:lnTo>
                  <a:lnTo>
                    <a:pt x="43706" y="74515"/>
                  </a:lnTo>
                  <a:lnTo>
                    <a:pt x="20221" y="111455"/>
                  </a:lnTo>
                  <a:lnTo>
                    <a:pt x="5254" y="153330"/>
                  </a:lnTo>
                  <a:lnTo>
                    <a:pt x="0" y="198946"/>
                  </a:lnTo>
                  <a:lnTo>
                    <a:pt x="0" y="4052232"/>
                  </a:lnTo>
                  <a:lnTo>
                    <a:pt x="5254" y="4097849"/>
                  </a:lnTo>
                  <a:lnTo>
                    <a:pt x="20221" y="4139724"/>
                  </a:lnTo>
                  <a:lnTo>
                    <a:pt x="43706" y="4176663"/>
                  </a:lnTo>
                  <a:lnTo>
                    <a:pt x="74515" y="4207473"/>
                  </a:lnTo>
                  <a:lnTo>
                    <a:pt x="111455" y="4230958"/>
                  </a:lnTo>
                  <a:lnTo>
                    <a:pt x="153330" y="4245925"/>
                  </a:lnTo>
                  <a:lnTo>
                    <a:pt x="198946" y="4251179"/>
                  </a:lnTo>
                  <a:lnTo>
                    <a:pt x="3654338" y="4251179"/>
                  </a:lnTo>
                  <a:lnTo>
                    <a:pt x="3699955" y="4245925"/>
                  </a:lnTo>
                  <a:lnTo>
                    <a:pt x="3741830" y="4230958"/>
                  </a:lnTo>
                  <a:lnTo>
                    <a:pt x="3778770" y="4207473"/>
                  </a:lnTo>
                  <a:lnTo>
                    <a:pt x="3809579" y="4176663"/>
                  </a:lnTo>
                  <a:lnTo>
                    <a:pt x="3833064" y="4139724"/>
                  </a:lnTo>
                  <a:lnTo>
                    <a:pt x="3848031" y="4097849"/>
                  </a:lnTo>
                  <a:lnTo>
                    <a:pt x="3853285" y="4052232"/>
                  </a:lnTo>
                  <a:lnTo>
                    <a:pt x="3853285" y="198946"/>
                  </a:lnTo>
                  <a:lnTo>
                    <a:pt x="3848031" y="153330"/>
                  </a:lnTo>
                  <a:lnTo>
                    <a:pt x="3833064" y="111455"/>
                  </a:lnTo>
                  <a:lnTo>
                    <a:pt x="3809579" y="74515"/>
                  </a:lnTo>
                  <a:lnTo>
                    <a:pt x="3778770" y="43706"/>
                  </a:lnTo>
                  <a:lnTo>
                    <a:pt x="3741830" y="20221"/>
                  </a:lnTo>
                  <a:lnTo>
                    <a:pt x="3699955" y="5254"/>
                  </a:lnTo>
                  <a:lnTo>
                    <a:pt x="36543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08181" y="8886791"/>
              <a:ext cx="715271" cy="715010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40898" y="9499618"/>
              <a:ext cx="102183" cy="10218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40898" y="9192862"/>
              <a:ext cx="408732" cy="307339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21270" y="8579991"/>
              <a:ext cx="1430533" cy="1021811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08181" y="8682173"/>
              <a:ext cx="102183" cy="102172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32176" y="8477807"/>
              <a:ext cx="204366" cy="306539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08181" y="8069085"/>
              <a:ext cx="1021811" cy="714836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40898" y="8273381"/>
              <a:ext cx="510905" cy="306608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247448" y="7864719"/>
              <a:ext cx="1123994" cy="1737083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919087" y="7966902"/>
              <a:ext cx="510905" cy="306549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064903" y="8273441"/>
              <a:ext cx="102172" cy="102183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408181" y="7455986"/>
              <a:ext cx="613088" cy="613098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14720" y="7762535"/>
              <a:ext cx="408732" cy="204366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16904" y="7558179"/>
              <a:ext cx="408732" cy="204356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816904" y="7455986"/>
              <a:ext cx="510905" cy="204376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225637" y="6638541"/>
              <a:ext cx="2145805" cy="1839266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167075" y="7455986"/>
              <a:ext cx="204366" cy="306549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408181" y="6638891"/>
              <a:ext cx="715271" cy="715010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6293833" y="9742111"/>
              <a:ext cx="3194685" cy="349250"/>
            </a:xfrm>
            <a:custGeom>
              <a:avLst/>
              <a:gdLst/>
              <a:ahLst/>
              <a:cxnLst/>
              <a:rect l="l" t="t" r="r" b="b"/>
              <a:pathLst>
                <a:path w="3194684" h="349250">
                  <a:moveTo>
                    <a:pt x="338888" y="38742"/>
                  </a:moveTo>
                  <a:lnTo>
                    <a:pt x="166485" y="38742"/>
                  </a:lnTo>
                  <a:lnTo>
                    <a:pt x="166485" y="81358"/>
                  </a:lnTo>
                  <a:lnTo>
                    <a:pt x="290461" y="81358"/>
                  </a:lnTo>
                  <a:lnTo>
                    <a:pt x="196704" y="309938"/>
                  </a:lnTo>
                  <a:lnTo>
                    <a:pt x="243582" y="309938"/>
                  </a:lnTo>
                  <a:lnTo>
                    <a:pt x="338888" y="77484"/>
                  </a:lnTo>
                  <a:lnTo>
                    <a:pt x="338888" y="38742"/>
                  </a:lnTo>
                  <a:close/>
                </a:path>
                <a:path w="3194684" h="349250">
                  <a:moveTo>
                    <a:pt x="104991" y="194098"/>
                  </a:moveTo>
                  <a:lnTo>
                    <a:pt x="65474" y="194098"/>
                  </a:lnTo>
                  <a:lnTo>
                    <a:pt x="65474" y="259573"/>
                  </a:lnTo>
                  <a:lnTo>
                    <a:pt x="104991" y="259573"/>
                  </a:lnTo>
                  <a:lnTo>
                    <a:pt x="104991" y="194098"/>
                  </a:lnTo>
                  <a:close/>
                </a:path>
                <a:path w="3194684" h="349250">
                  <a:moveTo>
                    <a:pt x="170466" y="154581"/>
                  </a:moveTo>
                  <a:lnTo>
                    <a:pt x="0" y="154581"/>
                  </a:lnTo>
                  <a:lnTo>
                    <a:pt x="0" y="194098"/>
                  </a:lnTo>
                  <a:lnTo>
                    <a:pt x="170466" y="194098"/>
                  </a:lnTo>
                  <a:lnTo>
                    <a:pt x="170466" y="154581"/>
                  </a:lnTo>
                  <a:close/>
                </a:path>
                <a:path w="3194684" h="349250">
                  <a:moveTo>
                    <a:pt x="104991" y="89107"/>
                  </a:moveTo>
                  <a:lnTo>
                    <a:pt x="65474" y="89107"/>
                  </a:lnTo>
                  <a:lnTo>
                    <a:pt x="65474" y="154581"/>
                  </a:lnTo>
                  <a:lnTo>
                    <a:pt x="104991" y="154581"/>
                  </a:lnTo>
                  <a:lnTo>
                    <a:pt x="104991" y="89107"/>
                  </a:lnTo>
                  <a:close/>
                </a:path>
                <a:path w="3194684" h="349250">
                  <a:moveTo>
                    <a:pt x="553224" y="0"/>
                  </a:moveTo>
                  <a:lnTo>
                    <a:pt x="511382" y="0"/>
                  </a:lnTo>
                  <a:lnTo>
                    <a:pt x="492738" y="42858"/>
                  </a:lnTo>
                  <a:lnTo>
                    <a:pt x="479420" y="86201"/>
                  </a:lnTo>
                  <a:lnTo>
                    <a:pt x="471429" y="130028"/>
                  </a:lnTo>
                  <a:lnTo>
                    <a:pt x="468766" y="174340"/>
                  </a:lnTo>
                  <a:lnTo>
                    <a:pt x="471429" y="218651"/>
                  </a:lnTo>
                  <a:lnTo>
                    <a:pt x="479420" y="262478"/>
                  </a:lnTo>
                  <a:lnTo>
                    <a:pt x="492738" y="305821"/>
                  </a:lnTo>
                  <a:lnTo>
                    <a:pt x="511382" y="348680"/>
                  </a:lnTo>
                  <a:lnTo>
                    <a:pt x="553224" y="348680"/>
                  </a:lnTo>
                  <a:lnTo>
                    <a:pt x="534579" y="305821"/>
                  </a:lnTo>
                  <a:lnTo>
                    <a:pt x="521262" y="262478"/>
                  </a:lnTo>
                  <a:lnTo>
                    <a:pt x="513271" y="218651"/>
                  </a:lnTo>
                  <a:lnTo>
                    <a:pt x="510608" y="174340"/>
                  </a:lnTo>
                  <a:lnTo>
                    <a:pt x="513271" y="130028"/>
                  </a:lnTo>
                  <a:lnTo>
                    <a:pt x="521262" y="86201"/>
                  </a:lnTo>
                  <a:lnTo>
                    <a:pt x="534579" y="42858"/>
                  </a:lnTo>
                  <a:lnTo>
                    <a:pt x="553224" y="0"/>
                  </a:lnTo>
                  <a:close/>
                </a:path>
                <a:path w="3194684" h="349250">
                  <a:moveTo>
                    <a:pt x="666727" y="33705"/>
                  </a:moveTo>
                  <a:lnTo>
                    <a:pt x="628275" y="40195"/>
                  </a:lnTo>
                  <a:lnTo>
                    <a:pt x="585683" y="73416"/>
                  </a:lnTo>
                  <a:lnTo>
                    <a:pt x="570646" y="126299"/>
                  </a:lnTo>
                  <a:lnTo>
                    <a:pt x="572317" y="145888"/>
                  </a:lnTo>
                  <a:lnTo>
                    <a:pt x="597378" y="193323"/>
                  </a:lnTo>
                  <a:lnTo>
                    <a:pt x="646557" y="217295"/>
                  </a:lnTo>
                  <a:lnTo>
                    <a:pt x="666727" y="218893"/>
                  </a:lnTo>
                  <a:lnTo>
                    <a:pt x="671376" y="218893"/>
                  </a:lnTo>
                  <a:lnTo>
                    <a:pt x="609388" y="309938"/>
                  </a:lnTo>
                  <a:lnTo>
                    <a:pt x="660528" y="309938"/>
                  </a:lnTo>
                  <a:lnTo>
                    <a:pt x="746148" y="180926"/>
                  </a:lnTo>
                  <a:lnTo>
                    <a:pt x="748620" y="176664"/>
                  </a:lnTo>
                  <a:lnTo>
                    <a:pt x="666727" y="176664"/>
                  </a:lnTo>
                  <a:lnTo>
                    <a:pt x="656274" y="175817"/>
                  </a:lnTo>
                  <a:lnTo>
                    <a:pt x="656066" y="175817"/>
                  </a:lnTo>
                  <a:lnTo>
                    <a:pt x="646556" y="173274"/>
                  </a:lnTo>
                  <a:lnTo>
                    <a:pt x="646389" y="173274"/>
                  </a:lnTo>
                  <a:lnTo>
                    <a:pt x="618783" y="146639"/>
                  </a:lnTo>
                  <a:lnTo>
                    <a:pt x="616143" y="137171"/>
                  </a:lnTo>
                  <a:lnTo>
                    <a:pt x="616096" y="137002"/>
                  </a:lnTo>
                  <a:lnTo>
                    <a:pt x="615200" y="126299"/>
                  </a:lnTo>
                  <a:lnTo>
                    <a:pt x="616096" y="115451"/>
                  </a:lnTo>
                  <a:lnTo>
                    <a:pt x="618783" y="105766"/>
                  </a:lnTo>
                  <a:lnTo>
                    <a:pt x="655976" y="76806"/>
                  </a:lnTo>
                  <a:lnTo>
                    <a:pt x="666727" y="75934"/>
                  </a:lnTo>
                  <a:lnTo>
                    <a:pt x="748724" y="75934"/>
                  </a:lnTo>
                  <a:lnTo>
                    <a:pt x="747383" y="73416"/>
                  </a:lnTo>
                  <a:lnTo>
                    <a:pt x="735688" y="59663"/>
                  </a:lnTo>
                  <a:lnTo>
                    <a:pt x="721353" y="48306"/>
                  </a:lnTo>
                  <a:lnTo>
                    <a:pt x="705082" y="40195"/>
                  </a:lnTo>
                  <a:lnTo>
                    <a:pt x="686873" y="35328"/>
                  </a:lnTo>
                  <a:lnTo>
                    <a:pt x="666727" y="33705"/>
                  </a:lnTo>
                  <a:close/>
                </a:path>
                <a:path w="3194684" h="349250">
                  <a:moveTo>
                    <a:pt x="748724" y="75934"/>
                  </a:moveTo>
                  <a:lnTo>
                    <a:pt x="666727" y="75934"/>
                  </a:lnTo>
                  <a:lnTo>
                    <a:pt x="677454" y="76806"/>
                  </a:lnTo>
                  <a:lnTo>
                    <a:pt x="687163" y="79421"/>
                  </a:lnTo>
                  <a:lnTo>
                    <a:pt x="716971" y="115451"/>
                  </a:lnTo>
                  <a:lnTo>
                    <a:pt x="717867" y="126299"/>
                  </a:lnTo>
                  <a:lnTo>
                    <a:pt x="716985" y="137002"/>
                  </a:lnTo>
                  <a:lnTo>
                    <a:pt x="695856" y="169037"/>
                  </a:lnTo>
                  <a:lnTo>
                    <a:pt x="666727" y="176664"/>
                  </a:lnTo>
                  <a:lnTo>
                    <a:pt x="748620" y="176664"/>
                  </a:lnTo>
                  <a:lnTo>
                    <a:pt x="753043" y="169037"/>
                  </a:lnTo>
                  <a:lnTo>
                    <a:pt x="753169" y="168819"/>
                  </a:lnTo>
                  <a:lnTo>
                    <a:pt x="753267" y="168649"/>
                  </a:lnTo>
                  <a:lnTo>
                    <a:pt x="758306" y="155574"/>
                  </a:lnTo>
                  <a:lnTo>
                    <a:pt x="758405" y="155211"/>
                  </a:lnTo>
                  <a:lnTo>
                    <a:pt x="761403" y="141336"/>
                  </a:lnTo>
                  <a:lnTo>
                    <a:pt x="762420" y="126299"/>
                  </a:lnTo>
                  <a:lnTo>
                    <a:pt x="760749" y="106734"/>
                  </a:lnTo>
                  <a:lnTo>
                    <a:pt x="755737" y="89107"/>
                  </a:lnTo>
                  <a:lnTo>
                    <a:pt x="748724" y="75934"/>
                  </a:lnTo>
                  <a:close/>
                </a:path>
                <a:path w="3194684" h="349250">
                  <a:moveTo>
                    <a:pt x="894114" y="33705"/>
                  </a:moveTo>
                  <a:lnTo>
                    <a:pt x="849270" y="43294"/>
                  </a:lnTo>
                  <a:lnTo>
                    <a:pt x="815467" y="72060"/>
                  </a:lnTo>
                  <a:lnTo>
                    <a:pt x="794546" y="116807"/>
                  </a:lnTo>
                  <a:lnTo>
                    <a:pt x="787572" y="174340"/>
                  </a:lnTo>
                  <a:lnTo>
                    <a:pt x="789316" y="204704"/>
                  </a:lnTo>
                  <a:lnTo>
                    <a:pt x="803263" y="255844"/>
                  </a:lnTo>
                  <a:lnTo>
                    <a:pt x="830988" y="293400"/>
                  </a:lnTo>
                  <a:lnTo>
                    <a:pt x="870311" y="312577"/>
                  </a:lnTo>
                  <a:lnTo>
                    <a:pt x="894114" y="314974"/>
                  </a:lnTo>
                  <a:lnTo>
                    <a:pt x="917892" y="312577"/>
                  </a:lnTo>
                  <a:lnTo>
                    <a:pt x="938861" y="305385"/>
                  </a:lnTo>
                  <a:lnTo>
                    <a:pt x="957022" y="293400"/>
                  </a:lnTo>
                  <a:lnTo>
                    <a:pt x="972373" y="276619"/>
                  </a:lnTo>
                  <a:lnTo>
                    <a:pt x="975373" y="271583"/>
                  </a:lnTo>
                  <a:lnTo>
                    <a:pt x="894114" y="271583"/>
                  </a:lnTo>
                  <a:lnTo>
                    <a:pt x="880045" y="270009"/>
                  </a:lnTo>
                  <a:lnTo>
                    <a:pt x="848010" y="246400"/>
                  </a:lnTo>
                  <a:lnTo>
                    <a:pt x="833119" y="196423"/>
                  </a:lnTo>
                  <a:lnTo>
                    <a:pt x="832126" y="174340"/>
                  </a:lnTo>
                  <a:lnTo>
                    <a:pt x="833119" y="152257"/>
                  </a:lnTo>
                  <a:lnTo>
                    <a:pt x="848010" y="102279"/>
                  </a:lnTo>
                  <a:lnTo>
                    <a:pt x="880045" y="78671"/>
                  </a:lnTo>
                  <a:lnTo>
                    <a:pt x="894114" y="77097"/>
                  </a:lnTo>
                  <a:lnTo>
                    <a:pt x="975373" y="77097"/>
                  </a:lnTo>
                  <a:lnTo>
                    <a:pt x="972373" y="72060"/>
                  </a:lnTo>
                  <a:lnTo>
                    <a:pt x="957022" y="55280"/>
                  </a:lnTo>
                  <a:lnTo>
                    <a:pt x="938861" y="43294"/>
                  </a:lnTo>
                  <a:lnTo>
                    <a:pt x="917892" y="36102"/>
                  </a:lnTo>
                  <a:lnTo>
                    <a:pt x="894114" y="33705"/>
                  </a:lnTo>
                  <a:close/>
                </a:path>
                <a:path w="3194684" h="349250">
                  <a:moveTo>
                    <a:pt x="975373" y="77097"/>
                  </a:moveTo>
                  <a:lnTo>
                    <a:pt x="894114" y="77097"/>
                  </a:lnTo>
                  <a:lnTo>
                    <a:pt x="908327" y="78671"/>
                  </a:lnTo>
                  <a:lnTo>
                    <a:pt x="920749" y="83392"/>
                  </a:lnTo>
                  <a:lnTo>
                    <a:pt x="947166" y="116226"/>
                  </a:lnTo>
                  <a:lnTo>
                    <a:pt x="956101" y="174340"/>
                  </a:lnTo>
                  <a:lnTo>
                    <a:pt x="955109" y="196423"/>
                  </a:lnTo>
                  <a:lnTo>
                    <a:pt x="940217" y="246400"/>
                  </a:lnTo>
                  <a:lnTo>
                    <a:pt x="908327" y="270009"/>
                  </a:lnTo>
                  <a:lnTo>
                    <a:pt x="894114" y="271583"/>
                  </a:lnTo>
                  <a:lnTo>
                    <a:pt x="975373" y="271583"/>
                  </a:lnTo>
                  <a:lnTo>
                    <a:pt x="984746" y="255844"/>
                  </a:lnTo>
                  <a:lnTo>
                    <a:pt x="993585" y="231872"/>
                  </a:lnTo>
                  <a:lnTo>
                    <a:pt x="998887" y="204704"/>
                  </a:lnTo>
                  <a:lnTo>
                    <a:pt x="1000655" y="174340"/>
                  </a:lnTo>
                  <a:lnTo>
                    <a:pt x="998887" y="143975"/>
                  </a:lnTo>
                  <a:lnTo>
                    <a:pt x="993585" y="116807"/>
                  </a:lnTo>
                  <a:lnTo>
                    <a:pt x="984746" y="92836"/>
                  </a:lnTo>
                  <a:lnTo>
                    <a:pt x="975373" y="77097"/>
                  </a:lnTo>
                  <a:close/>
                </a:path>
                <a:path w="3194684" h="349250">
                  <a:moveTo>
                    <a:pt x="1053923" y="236715"/>
                  </a:moveTo>
                  <a:lnTo>
                    <a:pt x="1015955" y="258798"/>
                  </a:lnTo>
                  <a:lnTo>
                    <a:pt x="1022156" y="271583"/>
                  </a:lnTo>
                  <a:lnTo>
                    <a:pt x="1022227" y="271728"/>
                  </a:lnTo>
                  <a:lnTo>
                    <a:pt x="1051211" y="300640"/>
                  </a:lnTo>
                  <a:lnTo>
                    <a:pt x="1091890" y="314078"/>
                  </a:lnTo>
                  <a:lnTo>
                    <a:pt x="1107000" y="314974"/>
                  </a:lnTo>
                  <a:lnTo>
                    <a:pt x="1126177" y="313521"/>
                  </a:lnTo>
                  <a:lnTo>
                    <a:pt x="1174411" y="291729"/>
                  </a:lnTo>
                  <a:lnTo>
                    <a:pt x="1190736" y="271583"/>
                  </a:lnTo>
                  <a:lnTo>
                    <a:pt x="1107000" y="271583"/>
                  </a:lnTo>
                  <a:lnTo>
                    <a:pt x="1088282" y="269404"/>
                  </a:lnTo>
                  <a:lnTo>
                    <a:pt x="1073197" y="262866"/>
                  </a:lnTo>
                  <a:lnTo>
                    <a:pt x="1061744" y="251970"/>
                  </a:lnTo>
                  <a:lnTo>
                    <a:pt x="1053923" y="236715"/>
                  </a:lnTo>
                  <a:close/>
                </a:path>
                <a:path w="3194684" h="349250">
                  <a:moveTo>
                    <a:pt x="1190683" y="38742"/>
                  </a:moveTo>
                  <a:lnTo>
                    <a:pt x="1024091" y="38742"/>
                  </a:lnTo>
                  <a:lnTo>
                    <a:pt x="1024091" y="80583"/>
                  </a:lnTo>
                  <a:lnTo>
                    <a:pt x="1137606" y="80583"/>
                  </a:lnTo>
                  <a:lnTo>
                    <a:pt x="1079105" y="157681"/>
                  </a:lnTo>
                  <a:lnTo>
                    <a:pt x="1096926" y="184413"/>
                  </a:lnTo>
                  <a:lnTo>
                    <a:pt x="1107000" y="184413"/>
                  </a:lnTo>
                  <a:lnTo>
                    <a:pt x="1118017" y="185139"/>
                  </a:lnTo>
                  <a:lnTo>
                    <a:pt x="1153975" y="209789"/>
                  </a:lnTo>
                  <a:lnTo>
                    <a:pt x="1157364" y="227804"/>
                  </a:lnTo>
                  <a:lnTo>
                    <a:pt x="1156575" y="236715"/>
                  </a:lnTo>
                  <a:lnTo>
                    <a:pt x="1156517" y="237369"/>
                  </a:lnTo>
                  <a:lnTo>
                    <a:pt x="1127823" y="268677"/>
                  </a:lnTo>
                  <a:lnTo>
                    <a:pt x="1107000" y="271583"/>
                  </a:lnTo>
                  <a:lnTo>
                    <a:pt x="1190736" y="271583"/>
                  </a:lnTo>
                  <a:lnTo>
                    <a:pt x="1195041" y="264125"/>
                  </a:lnTo>
                  <a:lnTo>
                    <a:pt x="1200199" y="247054"/>
                  </a:lnTo>
                  <a:lnTo>
                    <a:pt x="1201918" y="227804"/>
                  </a:lnTo>
                  <a:lnTo>
                    <a:pt x="1200756" y="213155"/>
                  </a:lnTo>
                  <a:lnTo>
                    <a:pt x="1183322" y="177052"/>
                  </a:lnTo>
                  <a:lnTo>
                    <a:pt x="1149689" y="153879"/>
                  </a:lnTo>
                  <a:lnTo>
                    <a:pt x="1135669" y="149545"/>
                  </a:lnTo>
                  <a:lnTo>
                    <a:pt x="1190683" y="76709"/>
                  </a:lnTo>
                  <a:lnTo>
                    <a:pt x="1190683" y="38742"/>
                  </a:lnTo>
                  <a:close/>
                </a:path>
                <a:path w="3194684" h="349250">
                  <a:moveTo>
                    <a:pt x="1265083" y="0"/>
                  </a:moveTo>
                  <a:lnTo>
                    <a:pt x="1223241" y="0"/>
                  </a:lnTo>
                  <a:lnTo>
                    <a:pt x="1241886" y="42858"/>
                  </a:lnTo>
                  <a:lnTo>
                    <a:pt x="1255204" y="86201"/>
                  </a:lnTo>
                  <a:lnTo>
                    <a:pt x="1263194" y="130028"/>
                  </a:lnTo>
                  <a:lnTo>
                    <a:pt x="1265858" y="174340"/>
                  </a:lnTo>
                  <a:lnTo>
                    <a:pt x="1263194" y="218651"/>
                  </a:lnTo>
                  <a:lnTo>
                    <a:pt x="1255204" y="262478"/>
                  </a:lnTo>
                  <a:lnTo>
                    <a:pt x="1241886" y="305821"/>
                  </a:lnTo>
                  <a:lnTo>
                    <a:pt x="1223241" y="348680"/>
                  </a:lnTo>
                  <a:lnTo>
                    <a:pt x="1265083" y="348680"/>
                  </a:lnTo>
                  <a:lnTo>
                    <a:pt x="1283728" y="305821"/>
                  </a:lnTo>
                  <a:lnTo>
                    <a:pt x="1297045" y="262478"/>
                  </a:lnTo>
                  <a:lnTo>
                    <a:pt x="1305036" y="218651"/>
                  </a:lnTo>
                  <a:lnTo>
                    <a:pt x="1307700" y="174340"/>
                  </a:lnTo>
                  <a:lnTo>
                    <a:pt x="1305036" y="130028"/>
                  </a:lnTo>
                  <a:lnTo>
                    <a:pt x="1297045" y="86201"/>
                  </a:lnTo>
                  <a:lnTo>
                    <a:pt x="1283728" y="42858"/>
                  </a:lnTo>
                  <a:lnTo>
                    <a:pt x="1265083" y="0"/>
                  </a:lnTo>
                  <a:close/>
                </a:path>
                <a:path w="3194684" h="349250">
                  <a:moveTo>
                    <a:pt x="1604066" y="38742"/>
                  </a:moveTo>
                  <a:lnTo>
                    <a:pt x="1431663" y="38742"/>
                  </a:lnTo>
                  <a:lnTo>
                    <a:pt x="1431663" y="81358"/>
                  </a:lnTo>
                  <a:lnTo>
                    <a:pt x="1555638" y="81358"/>
                  </a:lnTo>
                  <a:lnTo>
                    <a:pt x="1461882" y="309938"/>
                  </a:lnTo>
                  <a:lnTo>
                    <a:pt x="1508760" y="309938"/>
                  </a:lnTo>
                  <a:lnTo>
                    <a:pt x="1604066" y="77484"/>
                  </a:lnTo>
                  <a:lnTo>
                    <a:pt x="1604066" y="38742"/>
                  </a:lnTo>
                  <a:close/>
                </a:path>
                <a:path w="3194684" h="349250">
                  <a:moveTo>
                    <a:pt x="1654028" y="234778"/>
                  </a:moveTo>
                  <a:lnTo>
                    <a:pt x="1615673" y="256861"/>
                  </a:lnTo>
                  <a:lnTo>
                    <a:pt x="1621800" y="270178"/>
                  </a:lnTo>
                  <a:lnTo>
                    <a:pt x="1629718" y="281850"/>
                  </a:lnTo>
                  <a:lnTo>
                    <a:pt x="1663787" y="306693"/>
                  </a:lnTo>
                  <a:lnTo>
                    <a:pt x="1707880" y="314974"/>
                  </a:lnTo>
                  <a:lnTo>
                    <a:pt x="1727058" y="313521"/>
                  </a:lnTo>
                  <a:lnTo>
                    <a:pt x="1775292" y="291729"/>
                  </a:lnTo>
                  <a:lnTo>
                    <a:pt x="1791617" y="271583"/>
                  </a:lnTo>
                  <a:lnTo>
                    <a:pt x="1707880" y="271583"/>
                  </a:lnTo>
                  <a:lnTo>
                    <a:pt x="1688388" y="269283"/>
                  </a:lnTo>
                  <a:lnTo>
                    <a:pt x="1672915" y="262382"/>
                  </a:lnTo>
                  <a:lnTo>
                    <a:pt x="1661462" y="250880"/>
                  </a:lnTo>
                  <a:lnTo>
                    <a:pt x="1654028" y="234778"/>
                  </a:lnTo>
                  <a:close/>
                </a:path>
                <a:path w="3194684" h="349250">
                  <a:moveTo>
                    <a:pt x="1791176" y="38742"/>
                  </a:moveTo>
                  <a:lnTo>
                    <a:pt x="1640081" y="38742"/>
                  </a:lnTo>
                  <a:lnTo>
                    <a:pt x="1629621" y="184413"/>
                  </a:lnTo>
                  <a:lnTo>
                    <a:pt x="1708655" y="184413"/>
                  </a:lnTo>
                  <a:lnTo>
                    <a:pt x="1719333" y="185139"/>
                  </a:lnTo>
                  <a:lnTo>
                    <a:pt x="1754855" y="209789"/>
                  </a:lnTo>
                  <a:lnTo>
                    <a:pt x="1758245" y="227804"/>
                  </a:lnTo>
                  <a:lnTo>
                    <a:pt x="1757373" y="237369"/>
                  </a:lnTo>
                  <a:lnTo>
                    <a:pt x="1728414" y="268677"/>
                  </a:lnTo>
                  <a:lnTo>
                    <a:pt x="1707880" y="271583"/>
                  </a:lnTo>
                  <a:lnTo>
                    <a:pt x="1791617" y="271583"/>
                  </a:lnTo>
                  <a:lnTo>
                    <a:pt x="1795922" y="264125"/>
                  </a:lnTo>
                  <a:lnTo>
                    <a:pt x="1801079" y="247054"/>
                  </a:lnTo>
                  <a:lnTo>
                    <a:pt x="1802799" y="227804"/>
                  </a:lnTo>
                  <a:lnTo>
                    <a:pt x="1801233" y="209789"/>
                  </a:lnTo>
                  <a:lnTo>
                    <a:pt x="1801128" y="208578"/>
                  </a:lnTo>
                  <a:lnTo>
                    <a:pt x="1776066" y="164267"/>
                  </a:lnTo>
                  <a:lnTo>
                    <a:pt x="1729213" y="142474"/>
                  </a:lnTo>
                  <a:lnTo>
                    <a:pt x="1710592" y="141021"/>
                  </a:lnTo>
                  <a:lnTo>
                    <a:pt x="1676499" y="141021"/>
                  </a:lnTo>
                  <a:lnTo>
                    <a:pt x="1681148" y="80583"/>
                  </a:lnTo>
                  <a:lnTo>
                    <a:pt x="1791176" y="80583"/>
                  </a:lnTo>
                  <a:lnTo>
                    <a:pt x="1791176" y="38742"/>
                  </a:lnTo>
                  <a:close/>
                </a:path>
                <a:path w="3194684" h="349250">
                  <a:moveTo>
                    <a:pt x="2002291" y="261122"/>
                  </a:moveTo>
                  <a:lnTo>
                    <a:pt x="1957350" y="261122"/>
                  </a:lnTo>
                  <a:lnTo>
                    <a:pt x="1957350" y="309938"/>
                  </a:lnTo>
                  <a:lnTo>
                    <a:pt x="2002291" y="309938"/>
                  </a:lnTo>
                  <a:lnTo>
                    <a:pt x="2002291" y="261122"/>
                  </a:lnTo>
                  <a:close/>
                </a:path>
                <a:path w="3194684" h="349250">
                  <a:moveTo>
                    <a:pt x="1965873" y="38742"/>
                  </a:moveTo>
                  <a:lnTo>
                    <a:pt x="1917446" y="38742"/>
                  </a:lnTo>
                  <a:lnTo>
                    <a:pt x="1824077" y="219668"/>
                  </a:lnTo>
                  <a:lnTo>
                    <a:pt x="1824077" y="261122"/>
                  </a:lnTo>
                  <a:lnTo>
                    <a:pt x="2033285" y="261122"/>
                  </a:lnTo>
                  <a:lnTo>
                    <a:pt x="2033285" y="219668"/>
                  </a:lnTo>
                  <a:lnTo>
                    <a:pt x="1872504" y="219668"/>
                  </a:lnTo>
                  <a:lnTo>
                    <a:pt x="1965873" y="38742"/>
                  </a:lnTo>
                  <a:close/>
                </a:path>
                <a:path w="3194684" h="349250">
                  <a:moveTo>
                    <a:pt x="2002291" y="149157"/>
                  </a:moveTo>
                  <a:lnTo>
                    <a:pt x="1957350" y="149157"/>
                  </a:lnTo>
                  <a:lnTo>
                    <a:pt x="1957350" y="219668"/>
                  </a:lnTo>
                  <a:lnTo>
                    <a:pt x="2002291" y="219668"/>
                  </a:lnTo>
                  <a:lnTo>
                    <a:pt x="2002291" y="149157"/>
                  </a:lnTo>
                  <a:close/>
                </a:path>
                <a:path w="3194684" h="349250">
                  <a:moveTo>
                    <a:pt x="2210367" y="172015"/>
                  </a:moveTo>
                  <a:lnTo>
                    <a:pt x="2067021" y="172015"/>
                  </a:lnTo>
                  <a:lnTo>
                    <a:pt x="2067021" y="212307"/>
                  </a:lnTo>
                  <a:lnTo>
                    <a:pt x="2210367" y="212307"/>
                  </a:lnTo>
                  <a:lnTo>
                    <a:pt x="2210367" y="172015"/>
                  </a:lnTo>
                  <a:close/>
                </a:path>
                <a:path w="3194684" h="349250">
                  <a:moveTo>
                    <a:pt x="2424521" y="261122"/>
                  </a:moveTo>
                  <a:lnTo>
                    <a:pt x="2379580" y="261122"/>
                  </a:lnTo>
                  <a:lnTo>
                    <a:pt x="2379580" y="309938"/>
                  </a:lnTo>
                  <a:lnTo>
                    <a:pt x="2424521" y="309938"/>
                  </a:lnTo>
                  <a:lnTo>
                    <a:pt x="2424521" y="261122"/>
                  </a:lnTo>
                  <a:close/>
                </a:path>
                <a:path w="3194684" h="349250">
                  <a:moveTo>
                    <a:pt x="2388104" y="38742"/>
                  </a:moveTo>
                  <a:lnTo>
                    <a:pt x="2339676" y="38742"/>
                  </a:lnTo>
                  <a:lnTo>
                    <a:pt x="2246307" y="219668"/>
                  </a:lnTo>
                  <a:lnTo>
                    <a:pt x="2246307" y="261122"/>
                  </a:lnTo>
                  <a:lnTo>
                    <a:pt x="2455515" y="261122"/>
                  </a:lnTo>
                  <a:lnTo>
                    <a:pt x="2455515" y="219668"/>
                  </a:lnTo>
                  <a:lnTo>
                    <a:pt x="2294735" y="219668"/>
                  </a:lnTo>
                  <a:lnTo>
                    <a:pt x="2388104" y="38742"/>
                  </a:lnTo>
                  <a:close/>
                </a:path>
                <a:path w="3194684" h="349250">
                  <a:moveTo>
                    <a:pt x="2424521" y="149157"/>
                  </a:moveTo>
                  <a:lnTo>
                    <a:pt x="2379580" y="149157"/>
                  </a:lnTo>
                  <a:lnTo>
                    <a:pt x="2379580" y="219668"/>
                  </a:lnTo>
                  <a:lnTo>
                    <a:pt x="2424521" y="219668"/>
                  </a:lnTo>
                  <a:lnTo>
                    <a:pt x="2424521" y="149157"/>
                  </a:lnTo>
                  <a:close/>
                </a:path>
                <a:path w="3194684" h="349250">
                  <a:moveTo>
                    <a:pt x="2638173" y="77097"/>
                  </a:moveTo>
                  <a:lnTo>
                    <a:pt x="2561312" y="77097"/>
                  </a:lnTo>
                  <a:lnTo>
                    <a:pt x="2570005" y="77799"/>
                  </a:lnTo>
                  <a:lnTo>
                    <a:pt x="2577874" y="79905"/>
                  </a:lnTo>
                  <a:lnTo>
                    <a:pt x="2602403" y="109616"/>
                  </a:lnTo>
                  <a:lnTo>
                    <a:pt x="2603029" y="117389"/>
                  </a:lnTo>
                  <a:lnTo>
                    <a:pt x="2603154" y="118938"/>
                  </a:lnTo>
                  <a:lnTo>
                    <a:pt x="2583758" y="161942"/>
                  </a:lnTo>
                  <a:lnTo>
                    <a:pt x="2474142" y="275070"/>
                  </a:lnTo>
                  <a:lnTo>
                    <a:pt x="2474142" y="309938"/>
                  </a:lnTo>
                  <a:lnTo>
                    <a:pt x="2652744" y="309938"/>
                  </a:lnTo>
                  <a:lnTo>
                    <a:pt x="2652744" y="266934"/>
                  </a:lnTo>
                  <a:lnTo>
                    <a:pt x="2540391" y="266934"/>
                  </a:lnTo>
                  <a:lnTo>
                    <a:pt x="2601604" y="205721"/>
                  </a:lnTo>
                  <a:lnTo>
                    <a:pt x="2621774" y="182621"/>
                  </a:lnTo>
                  <a:lnTo>
                    <a:pt x="2636181" y="160199"/>
                  </a:lnTo>
                  <a:lnTo>
                    <a:pt x="2644826" y="138455"/>
                  </a:lnTo>
                  <a:lnTo>
                    <a:pt x="2647707" y="117389"/>
                  </a:lnTo>
                  <a:lnTo>
                    <a:pt x="2646109" y="99034"/>
                  </a:lnTo>
                  <a:lnTo>
                    <a:pt x="2641315" y="82714"/>
                  </a:lnTo>
                  <a:lnTo>
                    <a:pt x="2638173" y="77097"/>
                  </a:lnTo>
                  <a:close/>
                </a:path>
                <a:path w="3194684" h="349250">
                  <a:moveTo>
                    <a:pt x="2560924" y="33705"/>
                  </a:moveTo>
                  <a:lnTo>
                    <a:pt x="2521335" y="41551"/>
                  </a:lnTo>
                  <a:lnTo>
                    <a:pt x="2488767" y="64893"/>
                  </a:lnTo>
                  <a:lnTo>
                    <a:pt x="2473367" y="88719"/>
                  </a:lnTo>
                  <a:lnTo>
                    <a:pt x="2510947" y="110802"/>
                  </a:lnTo>
                  <a:lnTo>
                    <a:pt x="2520197" y="96056"/>
                  </a:lnTo>
                  <a:lnTo>
                    <a:pt x="2531674" y="85523"/>
                  </a:lnTo>
                  <a:lnTo>
                    <a:pt x="2545379" y="79203"/>
                  </a:lnTo>
                  <a:lnTo>
                    <a:pt x="2561312" y="77097"/>
                  </a:lnTo>
                  <a:lnTo>
                    <a:pt x="2638173" y="77097"/>
                  </a:lnTo>
                  <a:lnTo>
                    <a:pt x="2633324" y="68428"/>
                  </a:lnTo>
                  <a:lnTo>
                    <a:pt x="2622137" y="56176"/>
                  </a:lnTo>
                  <a:lnTo>
                    <a:pt x="2608723" y="46345"/>
                  </a:lnTo>
                  <a:lnTo>
                    <a:pt x="2594049" y="39323"/>
                  </a:lnTo>
                  <a:lnTo>
                    <a:pt x="2578116" y="35110"/>
                  </a:lnTo>
                  <a:lnTo>
                    <a:pt x="2560924" y="33705"/>
                  </a:lnTo>
                  <a:close/>
                </a:path>
                <a:path w="3194684" h="349250">
                  <a:moveTo>
                    <a:pt x="2837659" y="172015"/>
                  </a:moveTo>
                  <a:lnTo>
                    <a:pt x="2694313" y="172015"/>
                  </a:lnTo>
                  <a:lnTo>
                    <a:pt x="2694313" y="212307"/>
                  </a:lnTo>
                  <a:lnTo>
                    <a:pt x="2837659" y="212307"/>
                  </a:lnTo>
                  <a:lnTo>
                    <a:pt x="2837659" y="172015"/>
                  </a:lnTo>
                  <a:close/>
                </a:path>
                <a:path w="3194684" h="349250">
                  <a:moveTo>
                    <a:pt x="3051813" y="261122"/>
                  </a:moveTo>
                  <a:lnTo>
                    <a:pt x="3006872" y="261122"/>
                  </a:lnTo>
                  <a:lnTo>
                    <a:pt x="3006872" y="309938"/>
                  </a:lnTo>
                  <a:lnTo>
                    <a:pt x="3051813" y="309938"/>
                  </a:lnTo>
                  <a:lnTo>
                    <a:pt x="3051813" y="261122"/>
                  </a:lnTo>
                  <a:close/>
                </a:path>
                <a:path w="3194684" h="349250">
                  <a:moveTo>
                    <a:pt x="3015396" y="38742"/>
                  </a:moveTo>
                  <a:lnTo>
                    <a:pt x="2966968" y="38742"/>
                  </a:lnTo>
                  <a:lnTo>
                    <a:pt x="2873599" y="219668"/>
                  </a:lnTo>
                  <a:lnTo>
                    <a:pt x="2873599" y="261122"/>
                  </a:lnTo>
                  <a:lnTo>
                    <a:pt x="3082807" y="261122"/>
                  </a:lnTo>
                  <a:lnTo>
                    <a:pt x="3082807" y="219668"/>
                  </a:lnTo>
                  <a:lnTo>
                    <a:pt x="2922027" y="219668"/>
                  </a:lnTo>
                  <a:lnTo>
                    <a:pt x="3015396" y="38742"/>
                  </a:lnTo>
                  <a:close/>
                </a:path>
                <a:path w="3194684" h="349250">
                  <a:moveTo>
                    <a:pt x="3051813" y="149157"/>
                  </a:moveTo>
                  <a:lnTo>
                    <a:pt x="3006872" y="149157"/>
                  </a:lnTo>
                  <a:lnTo>
                    <a:pt x="3006872" y="219668"/>
                  </a:lnTo>
                  <a:lnTo>
                    <a:pt x="3051813" y="219668"/>
                  </a:lnTo>
                  <a:lnTo>
                    <a:pt x="3051813" y="149157"/>
                  </a:lnTo>
                  <a:close/>
                </a:path>
                <a:path w="3194684" h="349250">
                  <a:moveTo>
                    <a:pt x="3194651" y="86395"/>
                  </a:moveTo>
                  <a:lnTo>
                    <a:pt x="3150098" y="86395"/>
                  </a:lnTo>
                  <a:lnTo>
                    <a:pt x="3150098" y="309938"/>
                  </a:lnTo>
                  <a:lnTo>
                    <a:pt x="3194651" y="309938"/>
                  </a:lnTo>
                  <a:lnTo>
                    <a:pt x="3194651" y="86395"/>
                  </a:lnTo>
                  <a:close/>
                </a:path>
                <a:path w="3194684" h="349250">
                  <a:moveTo>
                    <a:pt x="3194651" y="38742"/>
                  </a:moveTo>
                  <a:lnTo>
                    <a:pt x="3155909" y="38742"/>
                  </a:lnTo>
                  <a:lnTo>
                    <a:pt x="3084623" y="63924"/>
                  </a:lnTo>
                  <a:lnTo>
                    <a:pt x="3095471" y="101892"/>
                  </a:lnTo>
                  <a:lnTo>
                    <a:pt x="3150098" y="86395"/>
                  </a:lnTo>
                  <a:lnTo>
                    <a:pt x="3194651" y="86395"/>
                  </a:lnTo>
                  <a:lnTo>
                    <a:pt x="3194651" y="38742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372020" y="830241"/>
              <a:ext cx="1350059" cy="1397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24192" y="10672726"/>
            <a:ext cx="140344" cy="227465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2627" y="2272182"/>
            <a:ext cx="6806075" cy="6806075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03283" y="2419821"/>
            <a:ext cx="9561497" cy="1636599"/>
          </a:xfrm>
          <a:prstGeom prst="rect">
            <a:avLst/>
          </a:prstGeom>
        </p:spPr>
      </p:pic>
      <p:grpSp>
        <p:nvGrpSpPr>
          <p:cNvPr id="6" name="object 6" descr=""/>
          <p:cNvGrpSpPr/>
          <p:nvPr/>
        </p:nvGrpSpPr>
        <p:grpSpPr>
          <a:xfrm>
            <a:off x="9046844" y="4355888"/>
            <a:ext cx="9633585" cy="4664075"/>
            <a:chOff x="9046844" y="4355888"/>
            <a:chExt cx="9633585" cy="4664075"/>
          </a:xfrm>
        </p:grpSpPr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46844" y="4355888"/>
              <a:ext cx="8939434" cy="454436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136867" y="6723229"/>
              <a:ext cx="4543183" cy="68387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4137527" y="7969391"/>
              <a:ext cx="1979930" cy="650875"/>
            </a:xfrm>
            <a:custGeom>
              <a:avLst/>
              <a:gdLst/>
              <a:ahLst/>
              <a:cxnLst/>
              <a:rect l="l" t="t" r="r" b="b"/>
              <a:pathLst>
                <a:path w="1979930" h="650875">
                  <a:moveTo>
                    <a:pt x="107494" y="450928"/>
                  </a:moveTo>
                  <a:lnTo>
                    <a:pt x="0" y="513785"/>
                  </a:lnTo>
                  <a:lnTo>
                    <a:pt x="15258" y="545441"/>
                  </a:lnTo>
                  <a:lnTo>
                    <a:pt x="34616" y="572998"/>
                  </a:lnTo>
                  <a:lnTo>
                    <a:pt x="85630" y="615813"/>
                  </a:lnTo>
                  <a:lnTo>
                    <a:pt x="149398" y="641776"/>
                  </a:lnTo>
                  <a:lnTo>
                    <a:pt x="222275" y="650430"/>
                  </a:lnTo>
                  <a:lnTo>
                    <a:pt x="268222" y="646957"/>
                  </a:lnTo>
                  <a:lnTo>
                    <a:pt x="310412" y="636538"/>
                  </a:lnTo>
                  <a:lnTo>
                    <a:pt x="348843" y="619172"/>
                  </a:lnTo>
                  <a:lnTo>
                    <a:pt x="383517" y="594861"/>
                  </a:lnTo>
                  <a:lnTo>
                    <a:pt x="412611" y="564401"/>
                  </a:lnTo>
                  <a:lnTo>
                    <a:pt x="433392" y="528588"/>
                  </a:lnTo>
                  <a:lnTo>
                    <a:pt x="433737" y="527449"/>
                  </a:lnTo>
                  <a:lnTo>
                    <a:pt x="222275" y="527449"/>
                  </a:lnTo>
                  <a:lnTo>
                    <a:pt x="180940" y="522667"/>
                  </a:lnTo>
                  <a:lnTo>
                    <a:pt x="148032" y="508319"/>
                  </a:lnTo>
                  <a:lnTo>
                    <a:pt x="123549" y="484406"/>
                  </a:lnTo>
                  <a:lnTo>
                    <a:pt x="107494" y="450928"/>
                  </a:lnTo>
                  <a:close/>
                </a:path>
                <a:path w="1979930" h="650875">
                  <a:moveTo>
                    <a:pt x="419955" y="0"/>
                  </a:moveTo>
                  <a:lnTo>
                    <a:pt x="58301" y="0"/>
                  </a:lnTo>
                  <a:lnTo>
                    <a:pt x="32860" y="353455"/>
                  </a:lnTo>
                  <a:lnTo>
                    <a:pt x="32794" y="354366"/>
                  </a:lnTo>
                  <a:lnTo>
                    <a:pt x="225919" y="354366"/>
                  </a:lnTo>
                  <a:lnTo>
                    <a:pt x="247498" y="355846"/>
                  </a:lnTo>
                  <a:lnTo>
                    <a:pt x="297886" y="378051"/>
                  </a:lnTo>
                  <a:lnTo>
                    <a:pt x="322653" y="422290"/>
                  </a:lnTo>
                  <a:lnTo>
                    <a:pt x="324304" y="440908"/>
                  </a:lnTo>
                  <a:lnTo>
                    <a:pt x="322596" y="459924"/>
                  </a:lnTo>
                  <a:lnTo>
                    <a:pt x="296975" y="504675"/>
                  </a:lnTo>
                  <a:lnTo>
                    <a:pt x="245050" y="526026"/>
                  </a:lnTo>
                  <a:lnTo>
                    <a:pt x="222275" y="527449"/>
                  </a:lnTo>
                  <a:lnTo>
                    <a:pt x="433737" y="527449"/>
                  </a:lnTo>
                  <a:lnTo>
                    <a:pt x="445861" y="487424"/>
                  </a:lnTo>
                  <a:lnTo>
                    <a:pt x="450017" y="440908"/>
                  </a:lnTo>
                  <a:lnTo>
                    <a:pt x="446089" y="394448"/>
                  </a:lnTo>
                  <a:lnTo>
                    <a:pt x="434303" y="353455"/>
                  </a:lnTo>
                  <a:lnTo>
                    <a:pt x="414660" y="317927"/>
                  </a:lnTo>
                  <a:lnTo>
                    <a:pt x="387161" y="287865"/>
                  </a:lnTo>
                  <a:lnTo>
                    <a:pt x="353910" y="263554"/>
                  </a:lnTo>
                  <a:lnTo>
                    <a:pt x="317016" y="246188"/>
                  </a:lnTo>
                  <a:lnTo>
                    <a:pt x="276478" y="235769"/>
                  </a:lnTo>
                  <a:lnTo>
                    <a:pt x="232296" y="232296"/>
                  </a:lnTo>
                  <a:lnTo>
                    <a:pt x="166706" y="232296"/>
                  </a:lnTo>
                  <a:lnTo>
                    <a:pt x="174905" y="117514"/>
                  </a:lnTo>
                  <a:lnTo>
                    <a:pt x="419955" y="117514"/>
                  </a:lnTo>
                  <a:lnTo>
                    <a:pt x="419955" y="0"/>
                  </a:lnTo>
                  <a:close/>
                </a:path>
                <a:path w="1979930" h="650875">
                  <a:moveTo>
                    <a:pt x="640274" y="527449"/>
                  </a:moveTo>
                  <a:lnTo>
                    <a:pt x="640274" y="637676"/>
                  </a:lnTo>
                  <a:lnTo>
                    <a:pt x="691270" y="638922"/>
                  </a:lnTo>
                  <a:lnTo>
                    <a:pt x="734420" y="630686"/>
                  </a:lnTo>
                  <a:lnTo>
                    <a:pt x="769724" y="612969"/>
                  </a:lnTo>
                  <a:lnTo>
                    <a:pt x="797184" y="585770"/>
                  </a:lnTo>
                  <a:lnTo>
                    <a:pt x="816797" y="549090"/>
                  </a:lnTo>
                  <a:lnTo>
                    <a:pt x="821632" y="530125"/>
                  </a:lnTo>
                  <a:lnTo>
                    <a:pt x="657412" y="530125"/>
                  </a:lnTo>
                  <a:lnTo>
                    <a:pt x="640274" y="527449"/>
                  </a:lnTo>
                  <a:close/>
                </a:path>
                <a:path w="1979930" h="650875">
                  <a:moveTo>
                    <a:pt x="1075716" y="295153"/>
                  </a:moveTo>
                  <a:lnTo>
                    <a:pt x="958202" y="295153"/>
                  </a:lnTo>
                  <a:lnTo>
                    <a:pt x="958202" y="637676"/>
                  </a:lnTo>
                  <a:lnTo>
                    <a:pt x="1075716" y="637676"/>
                  </a:lnTo>
                  <a:lnTo>
                    <a:pt x="1075716" y="295153"/>
                  </a:lnTo>
                  <a:close/>
                </a:path>
                <a:path w="1979930" h="650875">
                  <a:moveTo>
                    <a:pt x="1075716" y="182193"/>
                  </a:moveTo>
                  <a:lnTo>
                    <a:pt x="714973" y="182193"/>
                  </a:lnTo>
                  <a:lnTo>
                    <a:pt x="714973" y="440908"/>
                  </a:lnTo>
                  <a:lnTo>
                    <a:pt x="713778" y="465390"/>
                  </a:lnTo>
                  <a:lnTo>
                    <a:pt x="704213" y="502739"/>
                  </a:lnTo>
                  <a:lnTo>
                    <a:pt x="672386" y="529044"/>
                  </a:lnTo>
                  <a:lnTo>
                    <a:pt x="657412" y="530125"/>
                  </a:lnTo>
                  <a:lnTo>
                    <a:pt x="821632" y="530125"/>
                  </a:lnTo>
                  <a:lnTo>
                    <a:pt x="828565" y="502928"/>
                  </a:lnTo>
                  <a:lnTo>
                    <a:pt x="832488" y="447284"/>
                  </a:lnTo>
                  <a:lnTo>
                    <a:pt x="832488" y="295153"/>
                  </a:lnTo>
                  <a:lnTo>
                    <a:pt x="1075716" y="295153"/>
                  </a:lnTo>
                  <a:lnTo>
                    <a:pt x="1075716" y="182193"/>
                  </a:lnTo>
                  <a:close/>
                </a:path>
                <a:path w="1979930" h="650875">
                  <a:moveTo>
                    <a:pt x="1362578" y="169439"/>
                  </a:moveTo>
                  <a:lnTo>
                    <a:pt x="1312134" y="173766"/>
                  </a:lnTo>
                  <a:lnTo>
                    <a:pt x="1266471" y="186748"/>
                  </a:lnTo>
                  <a:lnTo>
                    <a:pt x="1225592" y="208383"/>
                  </a:lnTo>
                  <a:lnTo>
                    <a:pt x="1189495" y="238673"/>
                  </a:lnTo>
                  <a:lnTo>
                    <a:pt x="1159943" y="275112"/>
                  </a:lnTo>
                  <a:lnTo>
                    <a:pt x="1138936" y="315650"/>
                  </a:lnTo>
                  <a:lnTo>
                    <a:pt x="1126296" y="360629"/>
                  </a:lnTo>
                  <a:lnTo>
                    <a:pt x="1122083" y="409935"/>
                  </a:lnTo>
                  <a:lnTo>
                    <a:pt x="1126231" y="458216"/>
                  </a:lnTo>
                  <a:lnTo>
                    <a:pt x="1126353" y="459639"/>
                  </a:lnTo>
                  <a:lnTo>
                    <a:pt x="1139164" y="504903"/>
                  </a:lnTo>
                  <a:lnTo>
                    <a:pt x="1160515" y="545726"/>
                  </a:lnTo>
                  <a:lnTo>
                    <a:pt x="1190406" y="582107"/>
                  </a:lnTo>
                  <a:lnTo>
                    <a:pt x="1227357" y="611999"/>
                  </a:lnTo>
                  <a:lnTo>
                    <a:pt x="1269888" y="633349"/>
                  </a:lnTo>
                  <a:lnTo>
                    <a:pt x="1317998" y="646160"/>
                  </a:lnTo>
                  <a:lnTo>
                    <a:pt x="1371688" y="650430"/>
                  </a:lnTo>
                  <a:lnTo>
                    <a:pt x="1421609" y="646531"/>
                  </a:lnTo>
                  <a:lnTo>
                    <a:pt x="1466429" y="634834"/>
                  </a:lnTo>
                  <a:lnTo>
                    <a:pt x="1506147" y="615340"/>
                  </a:lnTo>
                  <a:lnTo>
                    <a:pt x="1540764" y="588047"/>
                  </a:lnTo>
                  <a:lnTo>
                    <a:pt x="1570279" y="552956"/>
                  </a:lnTo>
                  <a:lnTo>
                    <a:pt x="1554489" y="543847"/>
                  </a:lnTo>
                  <a:lnTo>
                    <a:pt x="1373510" y="543847"/>
                  </a:lnTo>
                  <a:lnTo>
                    <a:pt x="1326197" y="538495"/>
                  </a:lnTo>
                  <a:lnTo>
                    <a:pt x="1289018" y="522439"/>
                  </a:lnTo>
                  <a:lnTo>
                    <a:pt x="1261973" y="495679"/>
                  </a:lnTo>
                  <a:lnTo>
                    <a:pt x="1245064" y="458216"/>
                  </a:lnTo>
                  <a:lnTo>
                    <a:pt x="1588498" y="458216"/>
                  </a:lnTo>
                  <a:lnTo>
                    <a:pt x="1590491" y="445633"/>
                  </a:lnTo>
                  <a:lnTo>
                    <a:pt x="1591914" y="433392"/>
                  </a:lnTo>
                  <a:lnTo>
                    <a:pt x="1592768" y="421493"/>
                  </a:lnTo>
                  <a:lnTo>
                    <a:pt x="1593053" y="409935"/>
                  </a:lnTo>
                  <a:lnTo>
                    <a:pt x="1589469" y="367119"/>
                  </a:lnTo>
                  <a:lnTo>
                    <a:pt x="1243242" y="367119"/>
                  </a:lnTo>
                  <a:lnTo>
                    <a:pt x="1249562" y="346509"/>
                  </a:lnTo>
                  <a:lnTo>
                    <a:pt x="1270058" y="312803"/>
                  </a:lnTo>
                  <a:lnTo>
                    <a:pt x="1300747" y="288947"/>
                  </a:lnTo>
                  <a:lnTo>
                    <a:pt x="1339918" y="276649"/>
                  </a:lnTo>
                  <a:lnTo>
                    <a:pt x="1362578" y="275112"/>
                  </a:lnTo>
                  <a:lnTo>
                    <a:pt x="1555981" y="275112"/>
                  </a:lnTo>
                  <a:lnTo>
                    <a:pt x="1527463" y="238673"/>
                  </a:lnTo>
                  <a:lnTo>
                    <a:pt x="1492904" y="208383"/>
                  </a:lnTo>
                  <a:lnTo>
                    <a:pt x="1453903" y="186748"/>
                  </a:lnTo>
                  <a:lnTo>
                    <a:pt x="1410461" y="173766"/>
                  </a:lnTo>
                  <a:lnTo>
                    <a:pt x="1362578" y="169439"/>
                  </a:lnTo>
                  <a:close/>
                </a:path>
                <a:path w="1979930" h="650875">
                  <a:moveTo>
                    <a:pt x="1837669" y="295153"/>
                  </a:moveTo>
                  <a:lnTo>
                    <a:pt x="1720154" y="295153"/>
                  </a:lnTo>
                  <a:lnTo>
                    <a:pt x="1720154" y="637676"/>
                  </a:lnTo>
                  <a:lnTo>
                    <a:pt x="1837669" y="637676"/>
                  </a:lnTo>
                  <a:lnTo>
                    <a:pt x="1837669" y="295153"/>
                  </a:lnTo>
                  <a:close/>
                </a:path>
                <a:path w="1979930" h="650875">
                  <a:moveTo>
                    <a:pt x="1475538" y="498298"/>
                  </a:moveTo>
                  <a:lnTo>
                    <a:pt x="1456180" y="518226"/>
                  </a:lnTo>
                  <a:lnTo>
                    <a:pt x="1432723" y="532460"/>
                  </a:lnTo>
                  <a:lnTo>
                    <a:pt x="1405166" y="541000"/>
                  </a:lnTo>
                  <a:lnTo>
                    <a:pt x="1373510" y="543847"/>
                  </a:lnTo>
                  <a:lnTo>
                    <a:pt x="1554489" y="543847"/>
                  </a:lnTo>
                  <a:lnTo>
                    <a:pt x="1475538" y="498298"/>
                  </a:lnTo>
                  <a:close/>
                </a:path>
                <a:path w="1979930" h="650875">
                  <a:moveTo>
                    <a:pt x="1555981" y="275112"/>
                  </a:moveTo>
                  <a:lnTo>
                    <a:pt x="1362578" y="275112"/>
                  </a:lnTo>
                  <a:lnTo>
                    <a:pt x="1383608" y="276649"/>
                  </a:lnTo>
                  <a:lnTo>
                    <a:pt x="1382539" y="276649"/>
                  </a:lnTo>
                  <a:lnTo>
                    <a:pt x="1433634" y="297886"/>
                  </a:lnTo>
                  <a:lnTo>
                    <a:pt x="1460052" y="326581"/>
                  </a:lnTo>
                  <a:lnTo>
                    <a:pt x="1475538" y="367119"/>
                  </a:lnTo>
                  <a:lnTo>
                    <a:pt x="1589469" y="367119"/>
                  </a:lnTo>
                  <a:lnTo>
                    <a:pt x="1588954" y="360970"/>
                  </a:lnTo>
                  <a:lnTo>
                    <a:pt x="1576656" y="316105"/>
                  </a:lnTo>
                  <a:lnTo>
                    <a:pt x="1556159" y="275339"/>
                  </a:lnTo>
                  <a:lnTo>
                    <a:pt x="1555981" y="275112"/>
                  </a:lnTo>
                  <a:close/>
                </a:path>
                <a:path w="1979930" h="650875">
                  <a:moveTo>
                    <a:pt x="1979780" y="182193"/>
                  </a:moveTo>
                  <a:lnTo>
                    <a:pt x="1576222" y="182193"/>
                  </a:lnTo>
                  <a:lnTo>
                    <a:pt x="1576222" y="295153"/>
                  </a:lnTo>
                  <a:lnTo>
                    <a:pt x="1979780" y="295153"/>
                  </a:lnTo>
                  <a:lnTo>
                    <a:pt x="1979780" y="182193"/>
                  </a:lnTo>
                  <a:close/>
                </a:path>
              </a:pathLst>
            </a:custGeom>
            <a:solidFill>
              <a:srgbClr val="663A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4136867" y="8780884"/>
              <a:ext cx="2250440" cy="239395"/>
            </a:xfrm>
            <a:custGeom>
              <a:avLst/>
              <a:gdLst/>
              <a:ahLst/>
              <a:cxnLst/>
              <a:rect l="l" t="t" r="r" b="b"/>
              <a:pathLst>
                <a:path w="2250440" h="239395">
                  <a:moveTo>
                    <a:pt x="77065" y="67013"/>
                  </a:moveTo>
                  <a:lnTo>
                    <a:pt x="0" y="67013"/>
                  </a:lnTo>
                  <a:lnTo>
                    <a:pt x="0" y="234547"/>
                  </a:lnTo>
                  <a:lnTo>
                    <a:pt x="83767" y="234547"/>
                  </a:lnTo>
                  <a:lnTo>
                    <a:pt x="95913" y="233731"/>
                  </a:lnTo>
                  <a:lnTo>
                    <a:pt x="129462" y="214318"/>
                  </a:lnTo>
                  <a:lnTo>
                    <a:pt x="132857" y="208077"/>
                  </a:lnTo>
                  <a:lnTo>
                    <a:pt x="28480" y="208077"/>
                  </a:lnTo>
                  <a:lnTo>
                    <a:pt x="28480" y="162843"/>
                  </a:lnTo>
                  <a:lnTo>
                    <a:pt x="130301" y="162843"/>
                  </a:lnTo>
                  <a:lnTo>
                    <a:pt x="122865" y="154885"/>
                  </a:lnTo>
                  <a:lnTo>
                    <a:pt x="111577" y="148435"/>
                  </a:lnTo>
                  <a:lnTo>
                    <a:pt x="119493" y="141796"/>
                  </a:lnTo>
                  <a:lnTo>
                    <a:pt x="122776" y="137043"/>
                  </a:lnTo>
                  <a:lnTo>
                    <a:pt x="28480" y="137043"/>
                  </a:lnTo>
                  <a:lnTo>
                    <a:pt x="28480" y="93149"/>
                  </a:lnTo>
                  <a:lnTo>
                    <a:pt x="125677" y="93149"/>
                  </a:lnTo>
                  <a:lnTo>
                    <a:pt x="121943" y="86447"/>
                  </a:lnTo>
                  <a:lnTo>
                    <a:pt x="115933" y="79746"/>
                  </a:lnTo>
                  <a:lnTo>
                    <a:pt x="108352" y="74175"/>
                  </a:lnTo>
                  <a:lnTo>
                    <a:pt x="99347" y="70196"/>
                  </a:lnTo>
                  <a:lnTo>
                    <a:pt x="88918" y="67809"/>
                  </a:lnTo>
                  <a:lnTo>
                    <a:pt x="77065" y="67013"/>
                  </a:lnTo>
                  <a:close/>
                </a:path>
                <a:path w="2250440" h="239395">
                  <a:moveTo>
                    <a:pt x="130301" y="162843"/>
                  </a:moveTo>
                  <a:lnTo>
                    <a:pt x="90580" y="162843"/>
                  </a:lnTo>
                  <a:lnTo>
                    <a:pt x="97058" y="164853"/>
                  </a:lnTo>
                  <a:lnTo>
                    <a:pt x="101525" y="168874"/>
                  </a:lnTo>
                  <a:lnTo>
                    <a:pt x="106216" y="172671"/>
                  </a:lnTo>
                  <a:lnTo>
                    <a:pt x="108562" y="178033"/>
                  </a:lnTo>
                  <a:lnTo>
                    <a:pt x="108562" y="192329"/>
                  </a:lnTo>
                  <a:lnTo>
                    <a:pt x="106216" y="198025"/>
                  </a:lnTo>
                  <a:lnTo>
                    <a:pt x="101525" y="202046"/>
                  </a:lnTo>
                  <a:lnTo>
                    <a:pt x="97058" y="206067"/>
                  </a:lnTo>
                  <a:lnTo>
                    <a:pt x="90580" y="208077"/>
                  </a:lnTo>
                  <a:lnTo>
                    <a:pt x="132857" y="208077"/>
                  </a:lnTo>
                  <a:lnTo>
                    <a:pt x="133859" y="206234"/>
                  </a:lnTo>
                  <a:lnTo>
                    <a:pt x="136498" y="197229"/>
                  </a:lnTo>
                  <a:lnTo>
                    <a:pt x="137378" y="187303"/>
                  </a:lnTo>
                  <a:lnTo>
                    <a:pt x="135765" y="174319"/>
                  </a:lnTo>
                  <a:lnTo>
                    <a:pt x="130927" y="163513"/>
                  </a:lnTo>
                  <a:lnTo>
                    <a:pt x="130301" y="162843"/>
                  </a:lnTo>
                  <a:close/>
                </a:path>
                <a:path w="2250440" h="239395">
                  <a:moveTo>
                    <a:pt x="125677" y="93149"/>
                  </a:moveTo>
                  <a:lnTo>
                    <a:pt x="75725" y="93149"/>
                  </a:lnTo>
                  <a:lnTo>
                    <a:pt x="86866" y="94489"/>
                  </a:lnTo>
                  <a:lnTo>
                    <a:pt x="94824" y="98510"/>
                  </a:lnTo>
                  <a:lnTo>
                    <a:pt x="99599" y="105211"/>
                  </a:lnTo>
                  <a:lnTo>
                    <a:pt x="101190" y="114593"/>
                  </a:lnTo>
                  <a:lnTo>
                    <a:pt x="99687" y="123870"/>
                  </a:lnTo>
                  <a:lnTo>
                    <a:pt x="99599" y="124415"/>
                  </a:lnTo>
                  <a:lnTo>
                    <a:pt x="94824" y="131430"/>
                  </a:lnTo>
                  <a:lnTo>
                    <a:pt x="86866" y="135639"/>
                  </a:lnTo>
                  <a:lnTo>
                    <a:pt x="75725" y="137043"/>
                  </a:lnTo>
                  <a:lnTo>
                    <a:pt x="122776" y="137043"/>
                  </a:lnTo>
                  <a:lnTo>
                    <a:pt x="125148" y="133608"/>
                  </a:lnTo>
                  <a:lnTo>
                    <a:pt x="128540" y="123870"/>
                  </a:lnTo>
                  <a:lnTo>
                    <a:pt x="129671" y="112582"/>
                  </a:lnTo>
                  <a:lnTo>
                    <a:pt x="128812" y="102865"/>
                  </a:lnTo>
                  <a:lnTo>
                    <a:pt x="126336" y="94489"/>
                  </a:lnTo>
                  <a:lnTo>
                    <a:pt x="126236" y="94154"/>
                  </a:lnTo>
                  <a:lnTo>
                    <a:pt x="125677" y="93149"/>
                  </a:lnTo>
                  <a:close/>
                </a:path>
                <a:path w="2250440" h="239395">
                  <a:moveTo>
                    <a:pt x="340733" y="0"/>
                  </a:moveTo>
                  <a:lnTo>
                    <a:pt x="255625" y="0"/>
                  </a:lnTo>
                  <a:lnTo>
                    <a:pt x="255625" y="234547"/>
                  </a:lnTo>
                  <a:lnTo>
                    <a:pt x="286787" y="234547"/>
                  </a:lnTo>
                  <a:lnTo>
                    <a:pt x="286787" y="150780"/>
                  </a:lnTo>
                  <a:lnTo>
                    <a:pt x="340733" y="150780"/>
                  </a:lnTo>
                  <a:lnTo>
                    <a:pt x="383265" y="138529"/>
                  </a:lnTo>
                  <a:lnTo>
                    <a:pt x="400777" y="121629"/>
                  </a:lnTo>
                  <a:lnTo>
                    <a:pt x="286787" y="121629"/>
                  </a:lnTo>
                  <a:lnTo>
                    <a:pt x="286787" y="29150"/>
                  </a:lnTo>
                  <a:lnTo>
                    <a:pt x="400844" y="29150"/>
                  </a:lnTo>
                  <a:lnTo>
                    <a:pt x="394679" y="21779"/>
                  </a:lnTo>
                  <a:lnTo>
                    <a:pt x="383265" y="12250"/>
                  </a:lnTo>
                  <a:lnTo>
                    <a:pt x="370470" y="5444"/>
                  </a:lnTo>
                  <a:lnTo>
                    <a:pt x="356292" y="1361"/>
                  </a:lnTo>
                  <a:lnTo>
                    <a:pt x="340733" y="0"/>
                  </a:lnTo>
                  <a:close/>
                </a:path>
                <a:path w="2250440" h="239395">
                  <a:moveTo>
                    <a:pt x="400844" y="29150"/>
                  </a:moveTo>
                  <a:lnTo>
                    <a:pt x="340733" y="29150"/>
                  </a:lnTo>
                  <a:lnTo>
                    <a:pt x="350031" y="29967"/>
                  </a:lnTo>
                  <a:lnTo>
                    <a:pt x="358491" y="32417"/>
                  </a:lnTo>
                  <a:lnTo>
                    <a:pt x="384836" y="65778"/>
                  </a:lnTo>
                  <a:lnTo>
                    <a:pt x="385632" y="75390"/>
                  </a:lnTo>
                  <a:lnTo>
                    <a:pt x="384836" y="84877"/>
                  </a:lnTo>
                  <a:lnTo>
                    <a:pt x="358491" y="118362"/>
                  </a:lnTo>
                  <a:lnTo>
                    <a:pt x="340733" y="121629"/>
                  </a:lnTo>
                  <a:lnTo>
                    <a:pt x="400777" y="121629"/>
                  </a:lnTo>
                  <a:lnTo>
                    <a:pt x="404207" y="117483"/>
                  </a:lnTo>
                  <a:lnTo>
                    <a:pt x="411013" y="104708"/>
                  </a:lnTo>
                  <a:lnTo>
                    <a:pt x="415097" y="90677"/>
                  </a:lnTo>
                  <a:lnTo>
                    <a:pt x="416458" y="75390"/>
                  </a:lnTo>
                  <a:lnTo>
                    <a:pt x="415097" y="59977"/>
                  </a:lnTo>
                  <a:lnTo>
                    <a:pt x="411013" y="45904"/>
                  </a:lnTo>
                  <a:lnTo>
                    <a:pt x="404207" y="33171"/>
                  </a:lnTo>
                  <a:lnTo>
                    <a:pt x="400844" y="29150"/>
                  </a:lnTo>
                  <a:close/>
                </a:path>
                <a:path w="2250440" h="239395">
                  <a:moveTo>
                    <a:pt x="484425" y="0"/>
                  </a:moveTo>
                  <a:lnTo>
                    <a:pt x="453263" y="0"/>
                  </a:lnTo>
                  <a:lnTo>
                    <a:pt x="453263" y="234547"/>
                  </a:lnTo>
                  <a:lnTo>
                    <a:pt x="478393" y="234547"/>
                  </a:lnTo>
                  <a:lnTo>
                    <a:pt x="519295" y="175240"/>
                  </a:lnTo>
                  <a:lnTo>
                    <a:pt x="484425" y="175240"/>
                  </a:lnTo>
                  <a:lnTo>
                    <a:pt x="484425" y="0"/>
                  </a:lnTo>
                  <a:close/>
                </a:path>
                <a:path w="2250440" h="239395">
                  <a:moveTo>
                    <a:pt x="630179" y="59642"/>
                  </a:moveTo>
                  <a:lnTo>
                    <a:pt x="599018" y="59642"/>
                  </a:lnTo>
                  <a:lnTo>
                    <a:pt x="599018" y="234547"/>
                  </a:lnTo>
                  <a:lnTo>
                    <a:pt x="630179" y="234547"/>
                  </a:lnTo>
                  <a:lnTo>
                    <a:pt x="630179" y="59642"/>
                  </a:lnTo>
                  <a:close/>
                </a:path>
                <a:path w="2250440" h="239395">
                  <a:moveTo>
                    <a:pt x="630179" y="0"/>
                  </a:moveTo>
                  <a:lnTo>
                    <a:pt x="605049" y="0"/>
                  </a:lnTo>
                  <a:lnTo>
                    <a:pt x="484425" y="175240"/>
                  </a:lnTo>
                  <a:lnTo>
                    <a:pt x="519295" y="175240"/>
                  </a:lnTo>
                  <a:lnTo>
                    <a:pt x="599018" y="59642"/>
                  </a:lnTo>
                  <a:lnTo>
                    <a:pt x="630179" y="59642"/>
                  </a:lnTo>
                  <a:lnTo>
                    <a:pt x="630179" y="0"/>
                  </a:lnTo>
                  <a:close/>
                </a:path>
                <a:path w="2250440" h="239395">
                  <a:moveTo>
                    <a:pt x="780536" y="0"/>
                  </a:moveTo>
                  <a:lnTo>
                    <a:pt x="745354" y="0"/>
                  </a:lnTo>
                  <a:lnTo>
                    <a:pt x="657901" y="234547"/>
                  </a:lnTo>
                  <a:lnTo>
                    <a:pt x="691073" y="234547"/>
                  </a:lnTo>
                  <a:lnTo>
                    <a:pt x="710172" y="181942"/>
                  </a:lnTo>
                  <a:lnTo>
                    <a:pt x="848374" y="181942"/>
                  </a:lnTo>
                  <a:lnTo>
                    <a:pt x="837505" y="152791"/>
                  </a:lnTo>
                  <a:lnTo>
                    <a:pt x="720894" y="152791"/>
                  </a:lnTo>
                  <a:lnTo>
                    <a:pt x="762777" y="37192"/>
                  </a:lnTo>
                  <a:lnTo>
                    <a:pt x="794403" y="37192"/>
                  </a:lnTo>
                  <a:lnTo>
                    <a:pt x="780536" y="0"/>
                  </a:lnTo>
                  <a:close/>
                </a:path>
                <a:path w="2250440" h="239395">
                  <a:moveTo>
                    <a:pt x="848374" y="181942"/>
                  </a:moveTo>
                  <a:lnTo>
                    <a:pt x="815718" y="181942"/>
                  </a:lnTo>
                  <a:lnTo>
                    <a:pt x="834817" y="234547"/>
                  </a:lnTo>
                  <a:lnTo>
                    <a:pt x="867989" y="234547"/>
                  </a:lnTo>
                  <a:lnTo>
                    <a:pt x="848374" y="181942"/>
                  </a:lnTo>
                  <a:close/>
                </a:path>
                <a:path w="2250440" h="239395">
                  <a:moveTo>
                    <a:pt x="794403" y="37192"/>
                  </a:moveTo>
                  <a:lnTo>
                    <a:pt x="762777" y="37192"/>
                  </a:lnTo>
                  <a:lnTo>
                    <a:pt x="804996" y="152791"/>
                  </a:lnTo>
                  <a:lnTo>
                    <a:pt x="837505" y="152791"/>
                  </a:lnTo>
                  <a:lnTo>
                    <a:pt x="794403" y="37192"/>
                  </a:lnTo>
                  <a:close/>
                </a:path>
                <a:path w="2250440" h="239395">
                  <a:moveTo>
                    <a:pt x="1010587" y="0"/>
                  </a:moveTo>
                  <a:lnTo>
                    <a:pt x="979425" y="0"/>
                  </a:lnTo>
                  <a:lnTo>
                    <a:pt x="979425" y="234547"/>
                  </a:lnTo>
                  <a:lnTo>
                    <a:pt x="1010587" y="234547"/>
                  </a:lnTo>
                  <a:lnTo>
                    <a:pt x="1010587" y="129001"/>
                  </a:lnTo>
                  <a:lnTo>
                    <a:pt x="1155336" y="129001"/>
                  </a:lnTo>
                  <a:lnTo>
                    <a:pt x="1155336" y="99515"/>
                  </a:lnTo>
                  <a:lnTo>
                    <a:pt x="1010587" y="99515"/>
                  </a:lnTo>
                  <a:lnTo>
                    <a:pt x="1010587" y="0"/>
                  </a:lnTo>
                  <a:close/>
                </a:path>
                <a:path w="2250440" h="239395">
                  <a:moveTo>
                    <a:pt x="1155336" y="129001"/>
                  </a:moveTo>
                  <a:lnTo>
                    <a:pt x="1124510" y="129001"/>
                  </a:lnTo>
                  <a:lnTo>
                    <a:pt x="1124510" y="234547"/>
                  </a:lnTo>
                  <a:lnTo>
                    <a:pt x="1155336" y="234547"/>
                  </a:lnTo>
                  <a:lnTo>
                    <a:pt x="1155336" y="129001"/>
                  </a:lnTo>
                  <a:close/>
                </a:path>
                <a:path w="2250440" h="239395">
                  <a:moveTo>
                    <a:pt x="1155336" y="0"/>
                  </a:moveTo>
                  <a:lnTo>
                    <a:pt x="1124510" y="0"/>
                  </a:lnTo>
                  <a:lnTo>
                    <a:pt x="1124510" y="99515"/>
                  </a:lnTo>
                  <a:lnTo>
                    <a:pt x="1155336" y="99515"/>
                  </a:lnTo>
                  <a:lnTo>
                    <a:pt x="1155336" y="0"/>
                  </a:lnTo>
                  <a:close/>
                </a:path>
                <a:path w="2250440" h="239395">
                  <a:moveTo>
                    <a:pt x="1281256" y="62657"/>
                  </a:moveTo>
                  <a:lnTo>
                    <a:pt x="1232190" y="76981"/>
                  </a:lnTo>
                  <a:lnTo>
                    <a:pt x="1199500" y="116519"/>
                  </a:lnTo>
                  <a:lnTo>
                    <a:pt x="1193133" y="150780"/>
                  </a:lnTo>
                  <a:lnTo>
                    <a:pt x="1194725" y="168644"/>
                  </a:lnTo>
                  <a:lnTo>
                    <a:pt x="1218599" y="213438"/>
                  </a:lnTo>
                  <a:lnTo>
                    <a:pt x="1263519" y="237312"/>
                  </a:lnTo>
                  <a:lnTo>
                    <a:pt x="1281256" y="238903"/>
                  </a:lnTo>
                  <a:lnTo>
                    <a:pt x="1298994" y="237312"/>
                  </a:lnTo>
                  <a:lnTo>
                    <a:pt x="1315349" y="232537"/>
                  </a:lnTo>
                  <a:lnTo>
                    <a:pt x="1330323" y="224579"/>
                  </a:lnTo>
                  <a:lnTo>
                    <a:pt x="1343914" y="213438"/>
                  </a:lnTo>
                  <a:lnTo>
                    <a:pt x="1346442" y="210422"/>
                  </a:lnTo>
                  <a:lnTo>
                    <a:pt x="1281256" y="210422"/>
                  </a:lnTo>
                  <a:lnTo>
                    <a:pt x="1269340" y="209354"/>
                  </a:lnTo>
                  <a:lnTo>
                    <a:pt x="1231897" y="184266"/>
                  </a:lnTo>
                  <a:lnTo>
                    <a:pt x="1222284" y="150780"/>
                  </a:lnTo>
                  <a:lnTo>
                    <a:pt x="1223352" y="138571"/>
                  </a:lnTo>
                  <a:lnTo>
                    <a:pt x="1248399" y="100750"/>
                  </a:lnTo>
                  <a:lnTo>
                    <a:pt x="1281256" y="91138"/>
                  </a:lnTo>
                  <a:lnTo>
                    <a:pt x="1346442" y="91138"/>
                  </a:lnTo>
                  <a:lnTo>
                    <a:pt x="1343914" y="88122"/>
                  </a:lnTo>
                  <a:lnTo>
                    <a:pt x="1330323" y="76981"/>
                  </a:lnTo>
                  <a:lnTo>
                    <a:pt x="1315349" y="69024"/>
                  </a:lnTo>
                  <a:lnTo>
                    <a:pt x="1298994" y="64249"/>
                  </a:lnTo>
                  <a:lnTo>
                    <a:pt x="1281256" y="62657"/>
                  </a:lnTo>
                  <a:close/>
                </a:path>
                <a:path w="2250440" h="239395">
                  <a:moveTo>
                    <a:pt x="1346442" y="91138"/>
                  </a:moveTo>
                  <a:lnTo>
                    <a:pt x="1281256" y="91138"/>
                  </a:lnTo>
                  <a:lnTo>
                    <a:pt x="1293319" y="92206"/>
                  </a:lnTo>
                  <a:lnTo>
                    <a:pt x="1304376" y="95410"/>
                  </a:lnTo>
                  <a:lnTo>
                    <a:pt x="1336291" y="127409"/>
                  </a:lnTo>
                  <a:lnTo>
                    <a:pt x="1340563" y="150780"/>
                  </a:lnTo>
                  <a:lnTo>
                    <a:pt x="1339495" y="162989"/>
                  </a:lnTo>
                  <a:lnTo>
                    <a:pt x="1314428" y="200810"/>
                  </a:lnTo>
                  <a:lnTo>
                    <a:pt x="1281256" y="210422"/>
                  </a:lnTo>
                  <a:lnTo>
                    <a:pt x="1346442" y="210422"/>
                  </a:lnTo>
                  <a:lnTo>
                    <a:pt x="1355202" y="199973"/>
                  </a:lnTo>
                  <a:lnTo>
                    <a:pt x="1363264" y="185041"/>
                  </a:lnTo>
                  <a:lnTo>
                    <a:pt x="1368102" y="168644"/>
                  </a:lnTo>
                  <a:lnTo>
                    <a:pt x="1369714" y="150780"/>
                  </a:lnTo>
                  <a:lnTo>
                    <a:pt x="1368102" y="132917"/>
                  </a:lnTo>
                  <a:lnTo>
                    <a:pt x="1363264" y="116519"/>
                  </a:lnTo>
                  <a:lnTo>
                    <a:pt x="1355202" y="101588"/>
                  </a:lnTo>
                  <a:lnTo>
                    <a:pt x="1346442" y="91138"/>
                  </a:lnTo>
                  <a:close/>
                </a:path>
                <a:path w="2250440" h="239395">
                  <a:moveTo>
                    <a:pt x="1481146" y="67013"/>
                  </a:moveTo>
                  <a:lnTo>
                    <a:pt x="1404080" y="67013"/>
                  </a:lnTo>
                  <a:lnTo>
                    <a:pt x="1404080" y="234547"/>
                  </a:lnTo>
                  <a:lnTo>
                    <a:pt x="1487847" y="234547"/>
                  </a:lnTo>
                  <a:lnTo>
                    <a:pt x="1499993" y="233731"/>
                  </a:lnTo>
                  <a:lnTo>
                    <a:pt x="1533542" y="214318"/>
                  </a:lnTo>
                  <a:lnTo>
                    <a:pt x="1536937" y="208077"/>
                  </a:lnTo>
                  <a:lnTo>
                    <a:pt x="1432561" y="208077"/>
                  </a:lnTo>
                  <a:lnTo>
                    <a:pt x="1432561" y="162843"/>
                  </a:lnTo>
                  <a:lnTo>
                    <a:pt x="1534381" y="162843"/>
                  </a:lnTo>
                  <a:lnTo>
                    <a:pt x="1526945" y="154885"/>
                  </a:lnTo>
                  <a:lnTo>
                    <a:pt x="1515658" y="148435"/>
                  </a:lnTo>
                  <a:lnTo>
                    <a:pt x="1523574" y="141796"/>
                  </a:lnTo>
                  <a:lnTo>
                    <a:pt x="1526856" y="137043"/>
                  </a:lnTo>
                  <a:lnTo>
                    <a:pt x="1432561" y="137043"/>
                  </a:lnTo>
                  <a:lnTo>
                    <a:pt x="1432561" y="93149"/>
                  </a:lnTo>
                  <a:lnTo>
                    <a:pt x="1529757" y="93149"/>
                  </a:lnTo>
                  <a:lnTo>
                    <a:pt x="1526024" y="86447"/>
                  </a:lnTo>
                  <a:lnTo>
                    <a:pt x="1520013" y="79746"/>
                  </a:lnTo>
                  <a:lnTo>
                    <a:pt x="1512432" y="74175"/>
                  </a:lnTo>
                  <a:lnTo>
                    <a:pt x="1503427" y="70196"/>
                  </a:lnTo>
                  <a:lnTo>
                    <a:pt x="1492998" y="67809"/>
                  </a:lnTo>
                  <a:lnTo>
                    <a:pt x="1481146" y="67013"/>
                  </a:lnTo>
                  <a:close/>
                </a:path>
                <a:path w="2250440" h="239395">
                  <a:moveTo>
                    <a:pt x="1534381" y="162843"/>
                  </a:moveTo>
                  <a:lnTo>
                    <a:pt x="1494660" y="162843"/>
                  </a:lnTo>
                  <a:lnTo>
                    <a:pt x="1501138" y="164853"/>
                  </a:lnTo>
                  <a:lnTo>
                    <a:pt x="1505605" y="168874"/>
                  </a:lnTo>
                  <a:lnTo>
                    <a:pt x="1510296" y="172671"/>
                  </a:lnTo>
                  <a:lnTo>
                    <a:pt x="1512642" y="178033"/>
                  </a:lnTo>
                  <a:lnTo>
                    <a:pt x="1512642" y="192329"/>
                  </a:lnTo>
                  <a:lnTo>
                    <a:pt x="1510296" y="198025"/>
                  </a:lnTo>
                  <a:lnTo>
                    <a:pt x="1505605" y="202046"/>
                  </a:lnTo>
                  <a:lnTo>
                    <a:pt x="1501138" y="206067"/>
                  </a:lnTo>
                  <a:lnTo>
                    <a:pt x="1494660" y="208077"/>
                  </a:lnTo>
                  <a:lnTo>
                    <a:pt x="1536937" y="208077"/>
                  </a:lnTo>
                  <a:lnTo>
                    <a:pt x="1537940" y="206234"/>
                  </a:lnTo>
                  <a:lnTo>
                    <a:pt x="1540578" y="197229"/>
                  </a:lnTo>
                  <a:lnTo>
                    <a:pt x="1541458" y="187303"/>
                  </a:lnTo>
                  <a:lnTo>
                    <a:pt x="1539845" y="174319"/>
                  </a:lnTo>
                  <a:lnTo>
                    <a:pt x="1535008" y="163513"/>
                  </a:lnTo>
                  <a:lnTo>
                    <a:pt x="1534381" y="162843"/>
                  </a:lnTo>
                  <a:close/>
                </a:path>
                <a:path w="2250440" h="239395">
                  <a:moveTo>
                    <a:pt x="1529757" y="93149"/>
                  </a:moveTo>
                  <a:lnTo>
                    <a:pt x="1479805" y="93149"/>
                  </a:lnTo>
                  <a:lnTo>
                    <a:pt x="1490946" y="94489"/>
                  </a:lnTo>
                  <a:lnTo>
                    <a:pt x="1498904" y="98510"/>
                  </a:lnTo>
                  <a:lnTo>
                    <a:pt x="1503679" y="105211"/>
                  </a:lnTo>
                  <a:lnTo>
                    <a:pt x="1505270" y="114593"/>
                  </a:lnTo>
                  <a:lnTo>
                    <a:pt x="1503767" y="123870"/>
                  </a:lnTo>
                  <a:lnTo>
                    <a:pt x="1503679" y="124415"/>
                  </a:lnTo>
                  <a:lnTo>
                    <a:pt x="1498904" y="131430"/>
                  </a:lnTo>
                  <a:lnTo>
                    <a:pt x="1490946" y="135639"/>
                  </a:lnTo>
                  <a:lnTo>
                    <a:pt x="1479805" y="137043"/>
                  </a:lnTo>
                  <a:lnTo>
                    <a:pt x="1526856" y="137043"/>
                  </a:lnTo>
                  <a:lnTo>
                    <a:pt x="1529228" y="133608"/>
                  </a:lnTo>
                  <a:lnTo>
                    <a:pt x="1532620" y="123870"/>
                  </a:lnTo>
                  <a:lnTo>
                    <a:pt x="1533751" y="112582"/>
                  </a:lnTo>
                  <a:lnTo>
                    <a:pt x="1532893" y="102865"/>
                  </a:lnTo>
                  <a:lnTo>
                    <a:pt x="1530416" y="94489"/>
                  </a:lnTo>
                  <a:lnTo>
                    <a:pt x="1530317" y="94154"/>
                  </a:lnTo>
                  <a:lnTo>
                    <a:pt x="1529757" y="93149"/>
                  </a:lnTo>
                  <a:close/>
                </a:path>
                <a:path w="2250440" h="239395">
                  <a:moveTo>
                    <a:pt x="1651664" y="62657"/>
                  </a:moveTo>
                  <a:lnTo>
                    <a:pt x="1602597" y="76981"/>
                  </a:lnTo>
                  <a:lnTo>
                    <a:pt x="1569907" y="116519"/>
                  </a:lnTo>
                  <a:lnTo>
                    <a:pt x="1563541" y="150780"/>
                  </a:lnTo>
                  <a:lnTo>
                    <a:pt x="1565133" y="168644"/>
                  </a:lnTo>
                  <a:lnTo>
                    <a:pt x="1589006" y="213438"/>
                  </a:lnTo>
                  <a:lnTo>
                    <a:pt x="1633926" y="237312"/>
                  </a:lnTo>
                  <a:lnTo>
                    <a:pt x="1651664" y="238903"/>
                  </a:lnTo>
                  <a:lnTo>
                    <a:pt x="1669402" y="237312"/>
                  </a:lnTo>
                  <a:lnTo>
                    <a:pt x="1685757" y="232537"/>
                  </a:lnTo>
                  <a:lnTo>
                    <a:pt x="1700730" y="224579"/>
                  </a:lnTo>
                  <a:lnTo>
                    <a:pt x="1714322" y="213438"/>
                  </a:lnTo>
                  <a:lnTo>
                    <a:pt x="1716850" y="210422"/>
                  </a:lnTo>
                  <a:lnTo>
                    <a:pt x="1651664" y="210422"/>
                  </a:lnTo>
                  <a:lnTo>
                    <a:pt x="1639748" y="209354"/>
                  </a:lnTo>
                  <a:lnTo>
                    <a:pt x="1602304" y="184266"/>
                  </a:lnTo>
                  <a:lnTo>
                    <a:pt x="1592692" y="150780"/>
                  </a:lnTo>
                  <a:lnTo>
                    <a:pt x="1593760" y="138571"/>
                  </a:lnTo>
                  <a:lnTo>
                    <a:pt x="1618806" y="100750"/>
                  </a:lnTo>
                  <a:lnTo>
                    <a:pt x="1651664" y="91138"/>
                  </a:lnTo>
                  <a:lnTo>
                    <a:pt x="1716850" y="91138"/>
                  </a:lnTo>
                  <a:lnTo>
                    <a:pt x="1714322" y="88122"/>
                  </a:lnTo>
                  <a:lnTo>
                    <a:pt x="1700730" y="76981"/>
                  </a:lnTo>
                  <a:lnTo>
                    <a:pt x="1685757" y="69024"/>
                  </a:lnTo>
                  <a:lnTo>
                    <a:pt x="1669402" y="64249"/>
                  </a:lnTo>
                  <a:lnTo>
                    <a:pt x="1651664" y="62657"/>
                  </a:lnTo>
                  <a:close/>
                </a:path>
                <a:path w="2250440" h="239395">
                  <a:moveTo>
                    <a:pt x="1716850" y="91138"/>
                  </a:moveTo>
                  <a:lnTo>
                    <a:pt x="1651664" y="91138"/>
                  </a:lnTo>
                  <a:lnTo>
                    <a:pt x="1663726" y="92206"/>
                  </a:lnTo>
                  <a:lnTo>
                    <a:pt x="1674784" y="95410"/>
                  </a:lnTo>
                  <a:lnTo>
                    <a:pt x="1706699" y="127409"/>
                  </a:lnTo>
                  <a:lnTo>
                    <a:pt x="1710971" y="150780"/>
                  </a:lnTo>
                  <a:lnTo>
                    <a:pt x="1709903" y="162989"/>
                  </a:lnTo>
                  <a:lnTo>
                    <a:pt x="1684836" y="200810"/>
                  </a:lnTo>
                  <a:lnTo>
                    <a:pt x="1651664" y="210422"/>
                  </a:lnTo>
                  <a:lnTo>
                    <a:pt x="1716850" y="210422"/>
                  </a:lnTo>
                  <a:lnTo>
                    <a:pt x="1725609" y="199973"/>
                  </a:lnTo>
                  <a:lnTo>
                    <a:pt x="1733672" y="185041"/>
                  </a:lnTo>
                  <a:lnTo>
                    <a:pt x="1738509" y="168644"/>
                  </a:lnTo>
                  <a:lnTo>
                    <a:pt x="1740122" y="150780"/>
                  </a:lnTo>
                  <a:lnTo>
                    <a:pt x="1738509" y="132917"/>
                  </a:lnTo>
                  <a:lnTo>
                    <a:pt x="1733672" y="116519"/>
                  </a:lnTo>
                  <a:lnTo>
                    <a:pt x="1725609" y="101588"/>
                  </a:lnTo>
                  <a:lnTo>
                    <a:pt x="1716850" y="91138"/>
                  </a:lnTo>
                  <a:close/>
                </a:path>
                <a:path w="2250440" h="239395">
                  <a:moveTo>
                    <a:pt x="1853228" y="62657"/>
                  </a:moveTo>
                  <a:lnTo>
                    <a:pt x="1803596" y="76981"/>
                  </a:lnTo>
                  <a:lnTo>
                    <a:pt x="1771388" y="116352"/>
                  </a:lnTo>
                  <a:lnTo>
                    <a:pt x="1765105" y="150780"/>
                  </a:lnTo>
                  <a:lnTo>
                    <a:pt x="1766676" y="168790"/>
                  </a:lnTo>
                  <a:lnTo>
                    <a:pt x="1790236" y="213773"/>
                  </a:lnTo>
                  <a:lnTo>
                    <a:pt x="1835093" y="237333"/>
                  </a:lnTo>
                  <a:lnTo>
                    <a:pt x="1853228" y="238903"/>
                  </a:lnTo>
                  <a:lnTo>
                    <a:pt x="1865186" y="238170"/>
                  </a:lnTo>
                  <a:lnTo>
                    <a:pt x="1907258" y="220663"/>
                  </a:lnTo>
                  <a:lnTo>
                    <a:pt x="1918166" y="210087"/>
                  </a:lnTo>
                  <a:lnTo>
                    <a:pt x="1853228" y="210087"/>
                  </a:lnTo>
                  <a:lnTo>
                    <a:pt x="1841166" y="209019"/>
                  </a:lnTo>
                  <a:lnTo>
                    <a:pt x="1803680" y="183952"/>
                  </a:lnTo>
                  <a:lnTo>
                    <a:pt x="1794256" y="150780"/>
                  </a:lnTo>
                  <a:lnTo>
                    <a:pt x="1795303" y="138571"/>
                  </a:lnTo>
                  <a:lnTo>
                    <a:pt x="1820057" y="100750"/>
                  </a:lnTo>
                  <a:lnTo>
                    <a:pt x="1853228" y="91138"/>
                  </a:lnTo>
                  <a:lnTo>
                    <a:pt x="1917113" y="91138"/>
                  </a:lnTo>
                  <a:lnTo>
                    <a:pt x="1915048" y="88541"/>
                  </a:lnTo>
                  <a:lnTo>
                    <a:pt x="1876767" y="65673"/>
                  </a:lnTo>
                  <a:lnTo>
                    <a:pt x="1865312" y="63411"/>
                  </a:lnTo>
                  <a:lnTo>
                    <a:pt x="1853228" y="62657"/>
                  </a:lnTo>
                  <a:close/>
                </a:path>
                <a:path w="2250440" h="239395">
                  <a:moveTo>
                    <a:pt x="1903824" y="180936"/>
                  </a:moveTo>
                  <a:lnTo>
                    <a:pt x="1869144" y="208161"/>
                  </a:lnTo>
                  <a:lnTo>
                    <a:pt x="1853228" y="210087"/>
                  </a:lnTo>
                  <a:lnTo>
                    <a:pt x="1918166" y="210087"/>
                  </a:lnTo>
                  <a:lnTo>
                    <a:pt x="1922671" y="204747"/>
                  </a:lnTo>
                  <a:lnTo>
                    <a:pt x="1928619" y="195344"/>
                  </a:lnTo>
                  <a:lnTo>
                    <a:pt x="1903824" y="180936"/>
                  </a:lnTo>
                  <a:close/>
                </a:path>
                <a:path w="2250440" h="239395">
                  <a:moveTo>
                    <a:pt x="1917113" y="91138"/>
                  </a:moveTo>
                  <a:lnTo>
                    <a:pt x="1853228" y="91138"/>
                  </a:lnTo>
                  <a:lnTo>
                    <a:pt x="1861375" y="91641"/>
                  </a:lnTo>
                  <a:lnTo>
                    <a:pt x="1869060" y="93149"/>
                  </a:lnTo>
                  <a:lnTo>
                    <a:pt x="1902818" y="120624"/>
                  </a:lnTo>
                  <a:lnTo>
                    <a:pt x="1927278" y="106551"/>
                  </a:lnTo>
                  <a:lnTo>
                    <a:pt x="1921792" y="97023"/>
                  </a:lnTo>
                  <a:lnTo>
                    <a:pt x="1917113" y="91138"/>
                  </a:lnTo>
                  <a:close/>
                </a:path>
                <a:path w="2250440" h="239395">
                  <a:moveTo>
                    <a:pt x="2022467" y="95159"/>
                  </a:moveTo>
                  <a:lnTo>
                    <a:pt x="1993316" y="95159"/>
                  </a:lnTo>
                  <a:lnTo>
                    <a:pt x="1993316" y="234547"/>
                  </a:lnTo>
                  <a:lnTo>
                    <a:pt x="2022467" y="234547"/>
                  </a:lnTo>
                  <a:lnTo>
                    <a:pt x="2022467" y="95159"/>
                  </a:lnTo>
                  <a:close/>
                </a:path>
                <a:path w="2250440" h="239395">
                  <a:moveTo>
                    <a:pt x="2079428" y="67013"/>
                  </a:moveTo>
                  <a:lnTo>
                    <a:pt x="1936019" y="67013"/>
                  </a:lnTo>
                  <a:lnTo>
                    <a:pt x="1936019" y="95159"/>
                  </a:lnTo>
                  <a:lnTo>
                    <a:pt x="2079428" y="95159"/>
                  </a:lnTo>
                  <a:lnTo>
                    <a:pt x="2079428" y="67013"/>
                  </a:lnTo>
                  <a:close/>
                </a:path>
                <a:path w="2250440" h="239395">
                  <a:moveTo>
                    <a:pt x="2133791" y="67013"/>
                  </a:moveTo>
                  <a:lnTo>
                    <a:pt x="2104975" y="67013"/>
                  </a:lnTo>
                  <a:lnTo>
                    <a:pt x="2104975" y="234547"/>
                  </a:lnTo>
                  <a:lnTo>
                    <a:pt x="2128430" y="234547"/>
                  </a:lnTo>
                  <a:lnTo>
                    <a:pt x="2167829" y="184622"/>
                  </a:lnTo>
                  <a:lnTo>
                    <a:pt x="2133791" y="184622"/>
                  </a:lnTo>
                  <a:lnTo>
                    <a:pt x="2133791" y="67013"/>
                  </a:lnTo>
                  <a:close/>
                </a:path>
                <a:path w="2250440" h="239395">
                  <a:moveTo>
                    <a:pt x="2250059" y="116938"/>
                  </a:moveTo>
                  <a:lnTo>
                    <a:pt x="2221243" y="116938"/>
                  </a:lnTo>
                  <a:lnTo>
                    <a:pt x="2221243" y="234547"/>
                  </a:lnTo>
                  <a:lnTo>
                    <a:pt x="2250059" y="234547"/>
                  </a:lnTo>
                  <a:lnTo>
                    <a:pt x="2250059" y="116938"/>
                  </a:lnTo>
                  <a:close/>
                </a:path>
                <a:path w="2250440" h="239395">
                  <a:moveTo>
                    <a:pt x="2250059" y="67013"/>
                  </a:moveTo>
                  <a:lnTo>
                    <a:pt x="2226604" y="67013"/>
                  </a:lnTo>
                  <a:lnTo>
                    <a:pt x="2133791" y="184622"/>
                  </a:lnTo>
                  <a:lnTo>
                    <a:pt x="2167829" y="184622"/>
                  </a:lnTo>
                  <a:lnTo>
                    <a:pt x="2221243" y="116938"/>
                  </a:lnTo>
                  <a:lnTo>
                    <a:pt x="2250059" y="116938"/>
                  </a:lnTo>
                  <a:lnTo>
                    <a:pt x="2250059" y="6701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1" name="object 11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633458" y="1895230"/>
            <a:ext cx="6355827" cy="9413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3055" y="932955"/>
            <a:ext cx="16013698" cy="725632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21278" y="10672726"/>
            <a:ext cx="142952" cy="23053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08717" y="8790308"/>
            <a:ext cx="3279543" cy="828089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871268" y="8790308"/>
            <a:ext cx="4394408" cy="828089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509150" y="8784182"/>
            <a:ext cx="4883562" cy="834215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53842" y="5382035"/>
            <a:ext cx="2785255" cy="2785255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659422" y="5382035"/>
            <a:ext cx="2785255" cy="2785255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4565000" y="5382035"/>
            <a:ext cx="2785255" cy="2785255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266916" y="5895108"/>
            <a:ext cx="1759108" cy="1759108"/>
          </a:xfrm>
          <a:prstGeom prst="rect">
            <a:avLst/>
          </a:prstGeom>
        </p:spPr>
      </p:pic>
      <p:grpSp>
        <p:nvGrpSpPr>
          <p:cNvPr id="12" name="object 12" descr=""/>
          <p:cNvGrpSpPr/>
          <p:nvPr/>
        </p:nvGrpSpPr>
        <p:grpSpPr>
          <a:xfrm>
            <a:off x="9433863" y="6243439"/>
            <a:ext cx="1330325" cy="1056640"/>
            <a:chOff x="9433863" y="6243439"/>
            <a:chExt cx="1330325" cy="1056640"/>
          </a:xfrm>
        </p:grpSpPr>
        <p:sp>
          <p:nvSpPr>
            <p:cNvPr id="13" name="object 13" descr=""/>
            <p:cNvSpPr/>
            <p:nvPr/>
          </p:nvSpPr>
          <p:spPr>
            <a:xfrm>
              <a:off x="9433863" y="6243439"/>
              <a:ext cx="1127125" cy="1056640"/>
            </a:xfrm>
            <a:custGeom>
              <a:avLst/>
              <a:gdLst/>
              <a:ahLst/>
              <a:cxnLst/>
              <a:rect l="l" t="t" r="r" b="b"/>
              <a:pathLst>
                <a:path w="1127125" h="1056640">
                  <a:moveTo>
                    <a:pt x="964445" y="0"/>
                  </a:moveTo>
                  <a:lnTo>
                    <a:pt x="944491" y="3810"/>
                  </a:lnTo>
                  <a:lnTo>
                    <a:pt x="926804" y="13970"/>
                  </a:lnTo>
                  <a:lnTo>
                    <a:pt x="913020" y="29210"/>
                  </a:lnTo>
                  <a:lnTo>
                    <a:pt x="908315" y="35560"/>
                  </a:lnTo>
                  <a:lnTo>
                    <a:pt x="902241" y="41910"/>
                  </a:lnTo>
                  <a:lnTo>
                    <a:pt x="895237" y="44450"/>
                  </a:lnTo>
                  <a:lnTo>
                    <a:pt x="848253" y="71120"/>
                  </a:lnTo>
                  <a:lnTo>
                    <a:pt x="800787" y="96520"/>
                  </a:lnTo>
                  <a:lnTo>
                    <a:pt x="752849" y="120650"/>
                  </a:lnTo>
                  <a:lnTo>
                    <a:pt x="655610" y="166370"/>
                  </a:lnTo>
                  <a:lnTo>
                    <a:pt x="556633" y="207010"/>
                  </a:lnTo>
                  <a:lnTo>
                    <a:pt x="521408" y="222250"/>
                  </a:lnTo>
                  <a:lnTo>
                    <a:pt x="485983" y="234950"/>
                  </a:lnTo>
                  <a:lnTo>
                    <a:pt x="449851" y="245110"/>
                  </a:lnTo>
                  <a:lnTo>
                    <a:pt x="412503" y="250190"/>
                  </a:lnTo>
                  <a:lnTo>
                    <a:pt x="376536" y="251460"/>
                  </a:lnTo>
                  <a:lnTo>
                    <a:pt x="118220" y="251460"/>
                  </a:lnTo>
                  <a:lnTo>
                    <a:pt x="77538" y="257810"/>
                  </a:lnTo>
                  <a:lnTo>
                    <a:pt x="43077" y="278130"/>
                  </a:lnTo>
                  <a:lnTo>
                    <a:pt x="17870" y="308610"/>
                  </a:lnTo>
                  <a:lnTo>
                    <a:pt x="5006" y="347980"/>
                  </a:lnTo>
                  <a:lnTo>
                    <a:pt x="1128" y="391160"/>
                  </a:lnTo>
                  <a:lnTo>
                    <a:pt x="66" y="431800"/>
                  </a:lnTo>
                  <a:lnTo>
                    <a:pt x="0" y="434340"/>
                  </a:lnTo>
                  <a:lnTo>
                    <a:pt x="1621" y="477520"/>
                  </a:lnTo>
                  <a:lnTo>
                    <a:pt x="5991" y="519430"/>
                  </a:lnTo>
                  <a:lnTo>
                    <a:pt x="19353" y="556260"/>
                  </a:lnTo>
                  <a:lnTo>
                    <a:pt x="75584" y="605790"/>
                  </a:lnTo>
                  <a:lnTo>
                    <a:pt x="113570" y="614680"/>
                  </a:lnTo>
                  <a:lnTo>
                    <a:pt x="126072" y="615950"/>
                  </a:lnTo>
                  <a:lnTo>
                    <a:pt x="133481" y="621030"/>
                  </a:lnTo>
                  <a:lnTo>
                    <a:pt x="137555" y="628650"/>
                  </a:lnTo>
                  <a:lnTo>
                    <a:pt x="140053" y="638810"/>
                  </a:lnTo>
                  <a:lnTo>
                    <a:pt x="149893" y="687070"/>
                  </a:lnTo>
                  <a:lnTo>
                    <a:pt x="159806" y="734060"/>
                  </a:lnTo>
                  <a:lnTo>
                    <a:pt x="169793" y="781050"/>
                  </a:lnTo>
                  <a:lnTo>
                    <a:pt x="179853" y="828040"/>
                  </a:lnTo>
                  <a:lnTo>
                    <a:pt x="189987" y="876300"/>
                  </a:lnTo>
                  <a:lnTo>
                    <a:pt x="200195" y="923290"/>
                  </a:lnTo>
                  <a:lnTo>
                    <a:pt x="210476" y="970280"/>
                  </a:lnTo>
                  <a:lnTo>
                    <a:pt x="223998" y="1007110"/>
                  </a:lnTo>
                  <a:lnTo>
                    <a:pt x="276752" y="1051560"/>
                  </a:lnTo>
                  <a:lnTo>
                    <a:pt x="315974" y="1056640"/>
                  </a:lnTo>
                  <a:lnTo>
                    <a:pt x="355208" y="1056640"/>
                  </a:lnTo>
                  <a:lnTo>
                    <a:pt x="394291" y="1049020"/>
                  </a:lnTo>
                  <a:lnTo>
                    <a:pt x="421877" y="1028700"/>
                  </a:lnTo>
                  <a:lnTo>
                    <a:pt x="426459" y="1018540"/>
                  </a:lnTo>
                  <a:lnTo>
                    <a:pt x="333283" y="1018540"/>
                  </a:lnTo>
                  <a:lnTo>
                    <a:pt x="318054" y="1017270"/>
                  </a:lnTo>
                  <a:lnTo>
                    <a:pt x="302851" y="1017270"/>
                  </a:lnTo>
                  <a:lnTo>
                    <a:pt x="284424" y="1013460"/>
                  </a:lnTo>
                  <a:lnTo>
                    <a:pt x="250321" y="972820"/>
                  </a:lnTo>
                  <a:lnTo>
                    <a:pt x="239442" y="924560"/>
                  </a:lnTo>
                  <a:lnTo>
                    <a:pt x="228647" y="875030"/>
                  </a:lnTo>
                  <a:lnTo>
                    <a:pt x="217911" y="826770"/>
                  </a:lnTo>
                  <a:lnTo>
                    <a:pt x="185820" y="680720"/>
                  </a:lnTo>
                  <a:lnTo>
                    <a:pt x="175082" y="632460"/>
                  </a:lnTo>
                  <a:lnTo>
                    <a:pt x="172674" y="621030"/>
                  </a:lnTo>
                  <a:lnTo>
                    <a:pt x="172794" y="619760"/>
                  </a:lnTo>
                  <a:lnTo>
                    <a:pt x="172915" y="618490"/>
                  </a:lnTo>
                  <a:lnTo>
                    <a:pt x="173035" y="617220"/>
                  </a:lnTo>
                  <a:lnTo>
                    <a:pt x="173155" y="615950"/>
                  </a:lnTo>
                  <a:lnTo>
                    <a:pt x="173276" y="614680"/>
                  </a:lnTo>
                  <a:lnTo>
                    <a:pt x="547883" y="614680"/>
                  </a:lnTo>
                  <a:lnTo>
                    <a:pt x="533934" y="609600"/>
                  </a:lnTo>
                  <a:lnTo>
                    <a:pt x="487994" y="594360"/>
                  </a:lnTo>
                  <a:lnTo>
                    <a:pt x="441404" y="581660"/>
                  </a:lnTo>
                  <a:lnTo>
                    <a:pt x="432703" y="579120"/>
                  </a:lnTo>
                  <a:lnTo>
                    <a:pt x="432156" y="577850"/>
                  </a:lnTo>
                  <a:lnTo>
                    <a:pt x="122716" y="577850"/>
                  </a:lnTo>
                  <a:lnTo>
                    <a:pt x="91034" y="570230"/>
                  </a:lnTo>
                  <a:lnTo>
                    <a:pt x="47151" y="527050"/>
                  </a:lnTo>
                  <a:lnTo>
                    <a:pt x="39330" y="466090"/>
                  </a:lnTo>
                  <a:lnTo>
                    <a:pt x="39285" y="400050"/>
                  </a:lnTo>
                  <a:lnTo>
                    <a:pt x="39803" y="370840"/>
                  </a:lnTo>
                  <a:lnTo>
                    <a:pt x="64049" y="312420"/>
                  </a:lnTo>
                  <a:lnTo>
                    <a:pt x="119869" y="289560"/>
                  </a:lnTo>
                  <a:lnTo>
                    <a:pt x="434071" y="289560"/>
                  </a:lnTo>
                  <a:lnTo>
                    <a:pt x="436534" y="288290"/>
                  </a:lnTo>
                  <a:lnTo>
                    <a:pt x="494783" y="271780"/>
                  </a:lnTo>
                  <a:lnTo>
                    <a:pt x="544714" y="255270"/>
                  </a:lnTo>
                  <a:lnTo>
                    <a:pt x="593819" y="236220"/>
                  </a:lnTo>
                  <a:lnTo>
                    <a:pt x="642206" y="215900"/>
                  </a:lnTo>
                  <a:lnTo>
                    <a:pt x="689981" y="194310"/>
                  </a:lnTo>
                  <a:lnTo>
                    <a:pt x="784117" y="148590"/>
                  </a:lnTo>
                  <a:lnTo>
                    <a:pt x="830692" y="124460"/>
                  </a:lnTo>
                  <a:lnTo>
                    <a:pt x="877080" y="99060"/>
                  </a:lnTo>
                  <a:lnTo>
                    <a:pt x="903127" y="85090"/>
                  </a:lnTo>
                  <a:lnTo>
                    <a:pt x="943397" y="85090"/>
                  </a:lnTo>
                  <a:lnTo>
                    <a:pt x="943481" y="80010"/>
                  </a:lnTo>
                  <a:lnTo>
                    <a:pt x="944670" y="62230"/>
                  </a:lnTo>
                  <a:lnTo>
                    <a:pt x="948745" y="48260"/>
                  </a:lnTo>
                  <a:lnTo>
                    <a:pt x="956001" y="41910"/>
                  </a:lnTo>
                  <a:lnTo>
                    <a:pt x="966817" y="39370"/>
                  </a:lnTo>
                  <a:lnTo>
                    <a:pt x="1023616" y="39370"/>
                  </a:lnTo>
                  <a:lnTo>
                    <a:pt x="1018026" y="27940"/>
                  </a:lnTo>
                  <a:lnTo>
                    <a:pt x="1003791" y="12700"/>
                  </a:lnTo>
                  <a:lnTo>
                    <a:pt x="985031" y="3810"/>
                  </a:lnTo>
                  <a:lnTo>
                    <a:pt x="964445" y="0"/>
                  </a:lnTo>
                  <a:close/>
                </a:path>
                <a:path w="1127125" h="1056640">
                  <a:moveTo>
                    <a:pt x="369217" y="615950"/>
                  </a:moveTo>
                  <a:lnTo>
                    <a:pt x="307504" y="615950"/>
                  </a:lnTo>
                  <a:lnTo>
                    <a:pt x="316709" y="619760"/>
                  </a:lnTo>
                  <a:lnTo>
                    <a:pt x="323020" y="627380"/>
                  </a:lnTo>
                  <a:lnTo>
                    <a:pt x="327310" y="640080"/>
                  </a:lnTo>
                  <a:lnTo>
                    <a:pt x="337435" y="687070"/>
                  </a:lnTo>
                  <a:lnTo>
                    <a:pt x="347707" y="734060"/>
                  </a:lnTo>
                  <a:lnTo>
                    <a:pt x="358089" y="781050"/>
                  </a:lnTo>
                  <a:lnTo>
                    <a:pt x="368541" y="826770"/>
                  </a:lnTo>
                  <a:lnTo>
                    <a:pt x="389498" y="919480"/>
                  </a:lnTo>
                  <a:lnTo>
                    <a:pt x="399924" y="966470"/>
                  </a:lnTo>
                  <a:lnTo>
                    <a:pt x="401584" y="975360"/>
                  </a:lnTo>
                  <a:lnTo>
                    <a:pt x="401182" y="984250"/>
                  </a:lnTo>
                  <a:lnTo>
                    <a:pt x="372698" y="1016000"/>
                  </a:lnTo>
                  <a:lnTo>
                    <a:pt x="363754" y="1017270"/>
                  </a:lnTo>
                  <a:lnTo>
                    <a:pt x="348521" y="1017270"/>
                  </a:lnTo>
                  <a:lnTo>
                    <a:pt x="333283" y="1018540"/>
                  </a:lnTo>
                  <a:lnTo>
                    <a:pt x="426459" y="1018540"/>
                  </a:lnTo>
                  <a:lnTo>
                    <a:pt x="436197" y="996950"/>
                  </a:lnTo>
                  <a:lnTo>
                    <a:pt x="435482" y="957580"/>
                  </a:lnTo>
                  <a:lnTo>
                    <a:pt x="429095" y="927100"/>
                  </a:lnTo>
                  <a:lnTo>
                    <a:pt x="422432" y="896620"/>
                  </a:lnTo>
                  <a:lnTo>
                    <a:pt x="408889" y="836930"/>
                  </a:lnTo>
                  <a:lnTo>
                    <a:pt x="397494" y="786130"/>
                  </a:lnTo>
                  <a:lnTo>
                    <a:pt x="386057" y="735330"/>
                  </a:lnTo>
                  <a:lnTo>
                    <a:pt x="374724" y="684530"/>
                  </a:lnTo>
                  <a:lnTo>
                    <a:pt x="363636" y="633730"/>
                  </a:lnTo>
                  <a:lnTo>
                    <a:pt x="361761" y="628650"/>
                  </a:lnTo>
                  <a:lnTo>
                    <a:pt x="359922" y="623570"/>
                  </a:lnTo>
                  <a:lnTo>
                    <a:pt x="361335" y="618490"/>
                  </a:lnTo>
                  <a:lnTo>
                    <a:pt x="369217" y="615950"/>
                  </a:lnTo>
                  <a:close/>
                </a:path>
                <a:path w="1127125" h="1056640">
                  <a:moveTo>
                    <a:pt x="547883" y="614680"/>
                  </a:moveTo>
                  <a:lnTo>
                    <a:pt x="173276" y="614680"/>
                  </a:lnTo>
                  <a:lnTo>
                    <a:pt x="187831" y="615950"/>
                  </a:lnTo>
                  <a:lnTo>
                    <a:pt x="400681" y="615950"/>
                  </a:lnTo>
                  <a:lnTo>
                    <a:pt x="416372" y="617220"/>
                  </a:lnTo>
                  <a:lnTo>
                    <a:pt x="480084" y="633730"/>
                  </a:lnTo>
                  <a:lnTo>
                    <a:pt x="527740" y="648970"/>
                  </a:lnTo>
                  <a:lnTo>
                    <a:pt x="621614" y="684530"/>
                  </a:lnTo>
                  <a:lnTo>
                    <a:pt x="713403" y="725170"/>
                  </a:lnTo>
                  <a:lnTo>
                    <a:pt x="758454" y="746760"/>
                  </a:lnTo>
                  <a:lnTo>
                    <a:pt x="802911" y="770890"/>
                  </a:lnTo>
                  <a:lnTo>
                    <a:pt x="864878" y="805180"/>
                  </a:lnTo>
                  <a:lnTo>
                    <a:pt x="899457" y="826770"/>
                  </a:lnTo>
                  <a:lnTo>
                    <a:pt x="935274" y="854710"/>
                  </a:lnTo>
                  <a:lnTo>
                    <a:pt x="952841" y="863600"/>
                  </a:lnTo>
                  <a:lnTo>
                    <a:pt x="1007038" y="850900"/>
                  </a:lnTo>
                  <a:lnTo>
                    <a:pt x="1023647" y="825500"/>
                  </a:lnTo>
                  <a:lnTo>
                    <a:pt x="961838" y="825500"/>
                  </a:lnTo>
                  <a:lnTo>
                    <a:pt x="956256" y="824230"/>
                  </a:lnTo>
                  <a:lnTo>
                    <a:pt x="947774" y="816610"/>
                  </a:lnTo>
                  <a:lnTo>
                    <a:pt x="945147" y="811530"/>
                  </a:lnTo>
                  <a:lnTo>
                    <a:pt x="944819" y="806450"/>
                  </a:lnTo>
                  <a:lnTo>
                    <a:pt x="943670" y="798830"/>
                  </a:lnTo>
                  <a:lnTo>
                    <a:pt x="943424" y="795020"/>
                  </a:lnTo>
                  <a:lnTo>
                    <a:pt x="943342" y="793750"/>
                  </a:lnTo>
                  <a:lnTo>
                    <a:pt x="943260" y="792480"/>
                  </a:lnTo>
                  <a:lnTo>
                    <a:pt x="943178" y="791210"/>
                  </a:lnTo>
                  <a:lnTo>
                    <a:pt x="943353" y="786130"/>
                  </a:lnTo>
                  <a:lnTo>
                    <a:pt x="943397" y="782320"/>
                  </a:lnTo>
                  <a:lnTo>
                    <a:pt x="902795" y="782320"/>
                  </a:lnTo>
                  <a:lnTo>
                    <a:pt x="871147" y="764540"/>
                  </a:lnTo>
                  <a:lnTo>
                    <a:pt x="856003" y="755650"/>
                  </a:lnTo>
                  <a:lnTo>
                    <a:pt x="841182" y="746760"/>
                  </a:lnTo>
                  <a:lnTo>
                    <a:pt x="798499" y="723900"/>
                  </a:lnTo>
                  <a:lnTo>
                    <a:pt x="755491" y="702310"/>
                  </a:lnTo>
                  <a:lnTo>
                    <a:pt x="668310" y="661670"/>
                  </a:lnTo>
                  <a:lnTo>
                    <a:pt x="624045" y="642620"/>
                  </a:lnTo>
                  <a:lnTo>
                    <a:pt x="547883" y="614680"/>
                  </a:lnTo>
                  <a:close/>
                </a:path>
                <a:path w="1127125" h="1056640">
                  <a:moveTo>
                    <a:pt x="1023616" y="39370"/>
                  </a:moveTo>
                  <a:lnTo>
                    <a:pt x="966817" y="39370"/>
                  </a:lnTo>
                  <a:lnTo>
                    <a:pt x="977607" y="41910"/>
                  </a:lnTo>
                  <a:lnTo>
                    <a:pt x="984806" y="49530"/>
                  </a:lnTo>
                  <a:lnTo>
                    <a:pt x="988825" y="60960"/>
                  </a:lnTo>
                  <a:lnTo>
                    <a:pt x="990073" y="80010"/>
                  </a:lnTo>
                  <a:lnTo>
                    <a:pt x="990073" y="786130"/>
                  </a:lnTo>
                  <a:lnTo>
                    <a:pt x="990511" y="791210"/>
                  </a:lnTo>
                  <a:lnTo>
                    <a:pt x="967364" y="825500"/>
                  </a:lnTo>
                  <a:lnTo>
                    <a:pt x="1023647" y="825500"/>
                  </a:lnTo>
                  <a:lnTo>
                    <a:pt x="1026520" y="817880"/>
                  </a:lnTo>
                  <a:lnTo>
                    <a:pt x="1028730" y="795020"/>
                  </a:lnTo>
                  <a:lnTo>
                    <a:pt x="1028853" y="571500"/>
                  </a:lnTo>
                  <a:lnTo>
                    <a:pt x="1029818" y="561340"/>
                  </a:lnTo>
                  <a:lnTo>
                    <a:pt x="1033005" y="554990"/>
                  </a:lnTo>
                  <a:lnTo>
                    <a:pt x="1038849" y="549910"/>
                  </a:lnTo>
                  <a:lnTo>
                    <a:pt x="1047786" y="546100"/>
                  </a:lnTo>
                  <a:lnTo>
                    <a:pt x="1079875" y="529590"/>
                  </a:lnTo>
                  <a:lnTo>
                    <a:pt x="1096979" y="510540"/>
                  </a:lnTo>
                  <a:lnTo>
                    <a:pt x="1034603" y="510540"/>
                  </a:lnTo>
                  <a:lnTo>
                    <a:pt x="1030306" y="509270"/>
                  </a:lnTo>
                  <a:lnTo>
                    <a:pt x="1028081" y="505460"/>
                  </a:lnTo>
                  <a:lnTo>
                    <a:pt x="1027446" y="497840"/>
                  </a:lnTo>
                  <a:lnTo>
                    <a:pt x="1027446" y="367030"/>
                  </a:lnTo>
                  <a:lnTo>
                    <a:pt x="1028184" y="359410"/>
                  </a:lnTo>
                  <a:lnTo>
                    <a:pt x="1030723" y="354330"/>
                  </a:lnTo>
                  <a:lnTo>
                    <a:pt x="1035549" y="353060"/>
                  </a:lnTo>
                  <a:lnTo>
                    <a:pt x="1097141" y="353060"/>
                  </a:lnTo>
                  <a:lnTo>
                    <a:pt x="1076419" y="334010"/>
                  </a:lnTo>
                  <a:lnTo>
                    <a:pt x="1042869" y="317500"/>
                  </a:lnTo>
                  <a:lnTo>
                    <a:pt x="1029846" y="313690"/>
                  </a:lnTo>
                  <a:lnTo>
                    <a:pt x="1027876" y="308610"/>
                  </a:lnTo>
                  <a:lnTo>
                    <a:pt x="1028040" y="297180"/>
                  </a:lnTo>
                  <a:lnTo>
                    <a:pt x="1028160" y="278130"/>
                  </a:lnTo>
                  <a:lnTo>
                    <a:pt x="1028200" y="271780"/>
                  </a:lnTo>
                  <a:lnTo>
                    <a:pt x="1028304" y="255270"/>
                  </a:lnTo>
                  <a:lnTo>
                    <a:pt x="1028508" y="215900"/>
                  </a:lnTo>
                  <a:lnTo>
                    <a:pt x="1028751" y="148590"/>
                  </a:lnTo>
                  <a:lnTo>
                    <a:pt x="1028861" y="66040"/>
                  </a:lnTo>
                  <a:lnTo>
                    <a:pt x="1026722" y="45720"/>
                  </a:lnTo>
                  <a:lnTo>
                    <a:pt x="1023616" y="39370"/>
                  </a:lnTo>
                  <a:close/>
                </a:path>
                <a:path w="1127125" h="1056640">
                  <a:moveTo>
                    <a:pt x="943397" y="85090"/>
                  </a:moveTo>
                  <a:lnTo>
                    <a:pt x="903127" y="85090"/>
                  </a:lnTo>
                  <a:lnTo>
                    <a:pt x="903046" y="255270"/>
                  </a:lnTo>
                  <a:lnTo>
                    <a:pt x="902920" y="519430"/>
                  </a:lnTo>
                  <a:lnTo>
                    <a:pt x="902795" y="782320"/>
                  </a:lnTo>
                  <a:lnTo>
                    <a:pt x="943397" y="782320"/>
                  </a:lnTo>
                  <a:lnTo>
                    <a:pt x="943397" y="85090"/>
                  </a:lnTo>
                  <a:close/>
                </a:path>
                <a:path w="1127125" h="1056640">
                  <a:moveTo>
                    <a:pt x="344821" y="576580"/>
                  </a:moveTo>
                  <a:lnTo>
                    <a:pt x="279486" y="576580"/>
                  </a:lnTo>
                  <a:lnTo>
                    <a:pt x="122716" y="577850"/>
                  </a:lnTo>
                  <a:lnTo>
                    <a:pt x="389965" y="577850"/>
                  </a:lnTo>
                  <a:lnTo>
                    <a:pt x="344821" y="576580"/>
                  </a:lnTo>
                  <a:close/>
                </a:path>
                <a:path w="1127125" h="1056640">
                  <a:moveTo>
                    <a:pt x="434071" y="289560"/>
                  </a:moveTo>
                  <a:lnTo>
                    <a:pt x="383531" y="289560"/>
                  </a:lnTo>
                  <a:lnTo>
                    <a:pt x="389308" y="292100"/>
                  </a:lnTo>
                  <a:lnTo>
                    <a:pt x="392428" y="297180"/>
                  </a:lnTo>
                  <a:lnTo>
                    <a:pt x="393295" y="307340"/>
                  </a:lnTo>
                  <a:lnTo>
                    <a:pt x="393193" y="574040"/>
                  </a:lnTo>
                  <a:lnTo>
                    <a:pt x="389965" y="577850"/>
                  </a:lnTo>
                  <a:lnTo>
                    <a:pt x="432156" y="577850"/>
                  </a:lnTo>
                  <a:lnTo>
                    <a:pt x="431609" y="576580"/>
                  </a:lnTo>
                  <a:lnTo>
                    <a:pt x="431609" y="290830"/>
                  </a:lnTo>
                  <a:lnTo>
                    <a:pt x="434071" y="289560"/>
                  </a:lnTo>
                  <a:close/>
                </a:path>
                <a:path w="1127125" h="1056640">
                  <a:moveTo>
                    <a:pt x="1097141" y="353060"/>
                  </a:moveTo>
                  <a:lnTo>
                    <a:pt x="1035549" y="353060"/>
                  </a:lnTo>
                  <a:lnTo>
                    <a:pt x="1043151" y="356870"/>
                  </a:lnTo>
                  <a:lnTo>
                    <a:pt x="1062376" y="370840"/>
                  </a:lnTo>
                  <a:lnTo>
                    <a:pt x="1076543" y="388620"/>
                  </a:lnTo>
                  <a:lnTo>
                    <a:pt x="1084904" y="410210"/>
                  </a:lnTo>
                  <a:lnTo>
                    <a:pt x="1086608" y="431800"/>
                  </a:lnTo>
                  <a:lnTo>
                    <a:pt x="1086708" y="433070"/>
                  </a:lnTo>
                  <a:lnTo>
                    <a:pt x="1083431" y="455930"/>
                  </a:lnTo>
                  <a:lnTo>
                    <a:pt x="1074362" y="477520"/>
                  </a:lnTo>
                  <a:lnTo>
                    <a:pt x="1060153" y="494030"/>
                  </a:lnTo>
                  <a:lnTo>
                    <a:pt x="1041455" y="508000"/>
                  </a:lnTo>
                  <a:lnTo>
                    <a:pt x="1034603" y="510540"/>
                  </a:lnTo>
                  <a:lnTo>
                    <a:pt x="1096979" y="510540"/>
                  </a:lnTo>
                  <a:lnTo>
                    <a:pt x="1104961" y="501650"/>
                  </a:lnTo>
                  <a:lnTo>
                    <a:pt x="1121173" y="466090"/>
                  </a:lnTo>
                  <a:lnTo>
                    <a:pt x="1126637" y="427990"/>
                  </a:lnTo>
                  <a:lnTo>
                    <a:pt x="1119958" y="391160"/>
                  </a:lnTo>
                  <a:lnTo>
                    <a:pt x="1102667" y="358140"/>
                  </a:lnTo>
                  <a:lnTo>
                    <a:pt x="1097141" y="353060"/>
                  </a:lnTo>
                  <a:close/>
                </a:path>
                <a:path w="1127125" h="1056640">
                  <a:moveTo>
                    <a:pt x="304579" y="250190"/>
                  </a:moveTo>
                  <a:lnTo>
                    <a:pt x="268639" y="250190"/>
                  </a:lnTo>
                  <a:lnTo>
                    <a:pt x="268639" y="251460"/>
                  </a:lnTo>
                  <a:lnTo>
                    <a:pt x="340553" y="251460"/>
                  </a:lnTo>
                  <a:lnTo>
                    <a:pt x="304579" y="250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54981" y="6796608"/>
              <a:ext cx="131325" cy="119854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555090" y="6431360"/>
              <a:ext cx="131114" cy="118164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0611119" y="6653626"/>
              <a:ext cx="153035" cy="40005"/>
            </a:xfrm>
            <a:custGeom>
              <a:avLst/>
              <a:gdLst/>
              <a:ahLst/>
              <a:cxnLst/>
              <a:rect l="l" t="t" r="r" b="b"/>
              <a:pathLst>
                <a:path w="153034" h="40004">
                  <a:moveTo>
                    <a:pt x="15047" y="0"/>
                  </a:moveTo>
                  <a:lnTo>
                    <a:pt x="10615" y="1258"/>
                  </a:lnTo>
                  <a:lnTo>
                    <a:pt x="3775" y="6785"/>
                  </a:lnTo>
                  <a:lnTo>
                    <a:pt x="1586" y="10834"/>
                  </a:lnTo>
                  <a:lnTo>
                    <a:pt x="1203" y="15266"/>
                  </a:lnTo>
                  <a:lnTo>
                    <a:pt x="0" y="19863"/>
                  </a:lnTo>
                  <a:lnTo>
                    <a:pt x="711" y="24842"/>
                  </a:lnTo>
                  <a:lnTo>
                    <a:pt x="5635" y="33050"/>
                  </a:lnTo>
                  <a:lnTo>
                    <a:pt x="9685" y="36005"/>
                  </a:lnTo>
                  <a:lnTo>
                    <a:pt x="14391" y="37099"/>
                  </a:lnTo>
                  <a:lnTo>
                    <a:pt x="19261" y="38577"/>
                  </a:lnTo>
                  <a:lnTo>
                    <a:pt x="24295" y="39397"/>
                  </a:lnTo>
                  <a:lnTo>
                    <a:pt x="127440" y="39452"/>
                  </a:lnTo>
                  <a:lnTo>
                    <a:pt x="137396" y="38574"/>
                  </a:lnTo>
                  <a:lnTo>
                    <a:pt x="145607" y="35464"/>
                  </a:lnTo>
                  <a:lnTo>
                    <a:pt x="151110" y="29410"/>
                  </a:lnTo>
                  <a:lnTo>
                    <a:pt x="152939" y="19698"/>
                  </a:lnTo>
                  <a:lnTo>
                    <a:pt x="150484" y="10103"/>
                  </a:lnTo>
                  <a:lnTo>
                    <a:pt x="144499" y="4254"/>
                  </a:lnTo>
                  <a:lnTo>
                    <a:pt x="136072" y="1338"/>
                  </a:lnTo>
                  <a:lnTo>
                    <a:pt x="126291" y="547"/>
                  </a:lnTo>
                  <a:lnTo>
                    <a:pt x="19425" y="547"/>
                  </a:lnTo>
                  <a:lnTo>
                    <a:pt x="15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/>
          <p:nvPr/>
        </p:nvSpPr>
        <p:spPr>
          <a:xfrm>
            <a:off x="15360789" y="5999817"/>
            <a:ext cx="1204595" cy="1550035"/>
          </a:xfrm>
          <a:custGeom>
            <a:avLst/>
            <a:gdLst/>
            <a:ahLst/>
            <a:cxnLst/>
            <a:rect l="l" t="t" r="r" b="b"/>
            <a:pathLst>
              <a:path w="1204594" h="1550034">
                <a:moveTo>
                  <a:pt x="549007" y="775775"/>
                </a:moveTo>
                <a:lnTo>
                  <a:pt x="509124" y="775775"/>
                </a:lnTo>
                <a:lnTo>
                  <a:pt x="529091" y="832513"/>
                </a:lnTo>
                <a:lnTo>
                  <a:pt x="485906" y="1433545"/>
                </a:lnTo>
                <a:lnTo>
                  <a:pt x="487809" y="1438848"/>
                </a:lnTo>
                <a:lnTo>
                  <a:pt x="592322" y="1547590"/>
                </a:lnTo>
                <a:lnTo>
                  <a:pt x="597181" y="1549691"/>
                </a:lnTo>
                <a:lnTo>
                  <a:pt x="607345" y="1549691"/>
                </a:lnTo>
                <a:lnTo>
                  <a:pt x="612204" y="1547590"/>
                </a:lnTo>
                <a:lnTo>
                  <a:pt x="654645" y="1503439"/>
                </a:lnTo>
                <a:lnTo>
                  <a:pt x="602246" y="1503439"/>
                </a:lnTo>
                <a:lnTo>
                  <a:pt x="524352" y="1422369"/>
                </a:lnTo>
                <a:lnTo>
                  <a:pt x="565584" y="848838"/>
                </a:lnTo>
                <a:lnTo>
                  <a:pt x="676242" y="848838"/>
                </a:lnTo>
                <a:lnTo>
                  <a:pt x="675058" y="832513"/>
                </a:lnTo>
                <a:lnTo>
                  <a:pt x="682770" y="810903"/>
                </a:lnTo>
                <a:lnTo>
                  <a:pt x="561372" y="810903"/>
                </a:lnTo>
                <a:lnTo>
                  <a:pt x="549007" y="775775"/>
                </a:lnTo>
                <a:close/>
              </a:path>
              <a:path w="1204594" h="1550034">
                <a:moveTo>
                  <a:pt x="676242" y="848838"/>
                </a:moveTo>
                <a:lnTo>
                  <a:pt x="638567" y="848838"/>
                </a:lnTo>
                <a:lnTo>
                  <a:pt x="680140" y="1422369"/>
                </a:lnTo>
                <a:lnTo>
                  <a:pt x="602246" y="1503439"/>
                </a:lnTo>
                <a:lnTo>
                  <a:pt x="654645" y="1503439"/>
                </a:lnTo>
                <a:lnTo>
                  <a:pt x="716734" y="1438848"/>
                </a:lnTo>
                <a:lnTo>
                  <a:pt x="718627" y="1433545"/>
                </a:lnTo>
                <a:lnTo>
                  <a:pt x="676242" y="848838"/>
                </a:lnTo>
                <a:close/>
              </a:path>
              <a:path w="1204594" h="1550034">
                <a:moveTo>
                  <a:pt x="530269" y="737651"/>
                </a:moveTo>
                <a:lnTo>
                  <a:pt x="522323" y="737651"/>
                </a:lnTo>
                <a:lnTo>
                  <a:pt x="474849" y="739810"/>
                </a:lnTo>
                <a:lnTo>
                  <a:pt x="428556" y="746164"/>
                </a:lnTo>
                <a:lnTo>
                  <a:pt x="383629" y="756524"/>
                </a:lnTo>
                <a:lnTo>
                  <a:pt x="340253" y="770703"/>
                </a:lnTo>
                <a:lnTo>
                  <a:pt x="298615" y="788513"/>
                </a:lnTo>
                <a:lnTo>
                  <a:pt x="258901" y="809767"/>
                </a:lnTo>
                <a:lnTo>
                  <a:pt x="221296" y="834276"/>
                </a:lnTo>
                <a:lnTo>
                  <a:pt x="185986" y="861854"/>
                </a:lnTo>
                <a:lnTo>
                  <a:pt x="153157" y="892313"/>
                </a:lnTo>
                <a:lnTo>
                  <a:pt x="122995" y="925464"/>
                </a:lnTo>
                <a:lnTo>
                  <a:pt x="95686" y="961120"/>
                </a:lnTo>
                <a:lnTo>
                  <a:pt x="71414" y="999095"/>
                </a:lnTo>
                <a:lnTo>
                  <a:pt x="50367" y="1039199"/>
                </a:lnTo>
                <a:lnTo>
                  <a:pt x="32730" y="1081246"/>
                </a:lnTo>
                <a:lnTo>
                  <a:pt x="18689" y="1125047"/>
                </a:lnTo>
                <a:lnTo>
                  <a:pt x="8430" y="1170415"/>
                </a:lnTo>
                <a:lnTo>
                  <a:pt x="2138" y="1217163"/>
                </a:lnTo>
                <a:lnTo>
                  <a:pt x="0" y="1265103"/>
                </a:lnTo>
                <a:lnTo>
                  <a:pt x="0" y="1429515"/>
                </a:lnTo>
                <a:lnTo>
                  <a:pt x="1478" y="1436907"/>
                </a:lnTo>
                <a:lnTo>
                  <a:pt x="5504" y="1442944"/>
                </a:lnTo>
                <a:lnTo>
                  <a:pt x="11478" y="1447015"/>
                </a:lnTo>
                <a:lnTo>
                  <a:pt x="18791" y="1448509"/>
                </a:lnTo>
                <a:lnTo>
                  <a:pt x="26101" y="1447015"/>
                </a:lnTo>
                <a:lnTo>
                  <a:pt x="32075" y="1442944"/>
                </a:lnTo>
                <a:lnTo>
                  <a:pt x="36104" y="1436907"/>
                </a:lnTo>
                <a:lnTo>
                  <a:pt x="37582" y="1429515"/>
                </a:lnTo>
                <a:lnTo>
                  <a:pt x="37582" y="1265103"/>
                </a:lnTo>
                <a:lnTo>
                  <a:pt x="39948" y="1217163"/>
                </a:lnTo>
                <a:lnTo>
                  <a:pt x="47130" y="1168153"/>
                </a:lnTo>
                <a:lnTo>
                  <a:pt x="58715" y="1121979"/>
                </a:lnTo>
                <a:lnTo>
                  <a:pt x="74529" y="1077654"/>
                </a:lnTo>
                <a:lnTo>
                  <a:pt x="94338" y="1035412"/>
                </a:lnTo>
                <a:lnTo>
                  <a:pt x="117909" y="995491"/>
                </a:lnTo>
                <a:lnTo>
                  <a:pt x="145008" y="958126"/>
                </a:lnTo>
                <a:lnTo>
                  <a:pt x="175402" y="923553"/>
                </a:lnTo>
                <a:lnTo>
                  <a:pt x="208856" y="892008"/>
                </a:lnTo>
                <a:lnTo>
                  <a:pt x="245139" y="863726"/>
                </a:lnTo>
                <a:lnTo>
                  <a:pt x="284014" y="838943"/>
                </a:lnTo>
                <a:lnTo>
                  <a:pt x="325250" y="817896"/>
                </a:lnTo>
                <a:lnTo>
                  <a:pt x="368613" y="800819"/>
                </a:lnTo>
                <a:lnTo>
                  <a:pt x="413869" y="787950"/>
                </a:lnTo>
                <a:lnTo>
                  <a:pt x="460784" y="779523"/>
                </a:lnTo>
                <a:lnTo>
                  <a:pt x="509124" y="775775"/>
                </a:lnTo>
                <a:lnTo>
                  <a:pt x="549007" y="775775"/>
                </a:lnTo>
                <a:lnTo>
                  <a:pt x="537363" y="742696"/>
                </a:lnTo>
                <a:lnTo>
                  <a:pt x="530269" y="737651"/>
                </a:lnTo>
                <a:close/>
              </a:path>
              <a:path w="1204594" h="1550034">
                <a:moveTo>
                  <a:pt x="250819" y="1128190"/>
                </a:moveTo>
                <a:lnTo>
                  <a:pt x="243509" y="1129683"/>
                </a:lnTo>
                <a:lnTo>
                  <a:pt x="237535" y="1133754"/>
                </a:lnTo>
                <a:lnTo>
                  <a:pt x="233506" y="1139792"/>
                </a:lnTo>
                <a:lnTo>
                  <a:pt x="232028" y="1147184"/>
                </a:lnTo>
                <a:lnTo>
                  <a:pt x="232031" y="1429515"/>
                </a:lnTo>
                <a:lnTo>
                  <a:pt x="233520" y="1436907"/>
                </a:lnTo>
                <a:lnTo>
                  <a:pt x="237567" y="1442944"/>
                </a:lnTo>
                <a:lnTo>
                  <a:pt x="243600" y="1447015"/>
                </a:lnTo>
                <a:lnTo>
                  <a:pt x="250903" y="1448509"/>
                </a:lnTo>
                <a:lnTo>
                  <a:pt x="250734" y="1448509"/>
                </a:lnTo>
                <a:lnTo>
                  <a:pt x="269627" y="1147184"/>
                </a:lnTo>
                <a:lnTo>
                  <a:pt x="268151" y="1139792"/>
                </a:lnTo>
                <a:lnTo>
                  <a:pt x="264124" y="1133754"/>
                </a:lnTo>
                <a:lnTo>
                  <a:pt x="258146" y="1129683"/>
                </a:lnTo>
                <a:lnTo>
                  <a:pt x="250819" y="1128190"/>
                </a:lnTo>
                <a:close/>
              </a:path>
              <a:path w="1204594" h="1550034">
                <a:moveTo>
                  <a:pt x="953281" y="1128190"/>
                </a:moveTo>
                <a:lnTo>
                  <a:pt x="945961" y="1129683"/>
                </a:lnTo>
                <a:lnTo>
                  <a:pt x="939982" y="1133754"/>
                </a:lnTo>
                <a:lnTo>
                  <a:pt x="935951" y="1139792"/>
                </a:lnTo>
                <a:lnTo>
                  <a:pt x="934472" y="1147184"/>
                </a:lnTo>
                <a:lnTo>
                  <a:pt x="934476" y="1429515"/>
                </a:lnTo>
                <a:lnTo>
                  <a:pt x="935962" y="1436907"/>
                </a:lnTo>
                <a:lnTo>
                  <a:pt x="940007" y="1442944"/>
                </a:lnTo>
                <a:lnTo>
                  <a:pt x="946045" y="1447015"/>
                </a:lnTo>
                <a:lnTo>
                  <a:pt x="953365" y="1448509"/>
                </a:lnTo>
                <a:lnTo>
                  <a:pt x="953196" y="1448509"/>
                </a:lnTo>
                <a:lnTo>
                  <a:pt x="972072" y="1147184"/>
                </a:lnTo>
                <a:lnTo>
                  <a:pt x="970596" y="1139792"/>
                </a:lnTo>
                <a:lnTo>
                  <a:pt x="966571" y="1133754"/>
                </a:lnTo>
                <a:lnTo>
                  <a:pt x="960598" y="1129683"/>
                </a:lnTo>
                <a:lnTo>
                  <a:pt x="953281" y="1128190"/>
                </a:lnTo>
                <a:close/>
              </a:path>
              <a:path w="1204594" h="1550034">
                <a:moveTo>
                  <a:pt x="876000" y="775775"/>
                </a:moveTo>
                <a:lnTo>
                  <a:pt x="695761" y="775775"/>
                </a:lnTo>
                <a:lnTo>
                  <a:pt x="744149" y="779523"/>
                </a:lnTo>
                <a:lnTo>
                  <a:pt x="743855" y="779523"/>
                </a:lnTo>
                <a:lnTo>
                  <a:pt x="790677" y="787950"/>
                </a:lnTo>
                <a:lnTo>
                  <a:pt x="835871" y="800819"/>
                </a:lnTo>
                <a:lnTo>
                  <a:pt x="879186" y="817896"/>
                </a:lnTo>
                <a:lnTo>
                  <a:pt x="920380" y="838943"/>
                </a:lnTo>
                <a:lnTo>
                  <a:pt x="959218" y="863726"/>
                </a:lnTo>
                <a:lnTo>
                  <a:pt x="995467" y="892008"/>
                </a:lnTo>
                <a:lnTo>
                  <a:pt x="1028891" y="923553"/>
                </a:lnTo>
                <a:lnTo>
                  <a:pt x="1059258" y="958126"/>
                </a:lnTo>
                <a:lnTo>
                  <a:pt x="1086333" y="995491"/>
                </a:lnTo>
                <a:lnTo>
                  <a:pt x="1109882" y="1035412"/>
                </a:lnTo>
                <a:lnTo>
                  <a:pt x="1129674" y="1077654"/>
                </a:lnTo>
                <a:lnTo>
                  <a:pt x="1145473" y="1121979"/>
                </a:lnTo>
                <a:lnTo>
                  <a:pt x="1157047" y="1168153"/>
                </a:lnTo>
                <a:lnTo>
                  <a:pt x="1164162" y="1215940"/>
                </a:lnTo>
                <a:lnTo>
                  <a:pt x="1166586" y="1265103"/>
                </a:lnTo>
                <a:lnTo>
                  <a:pt x="1166589" y="1429515"/>
                </a:lnTo>
                <a:lnTo>
                  <a:pt x="1168075" y="1436907"/>
                </a:lnTo>
                <a:lnTo>
                  <a:pt x="1171960" y="1442740"/>
                </a:lnTo>
                <a:lnTo>
                  <a:pt x="1172115" y="1442944"/>
                </a:lnTo>
                <a:lnTo>
                  <a:pt x="1178149" y="1447015"/>
                </a:lnTo>
                <a:lnTo>
                  <a:pt x="1185462" y="1448509"/>
                </a:lnTo>
                <a:lnTo>
                  <a:pt x="1185293" y="1448509"/>
                </a:lnTo>
                <a:lnTo>
                  <a:pt x="1204151" y="1265103"/>
                </a:lnTo>
                <a:lnTo>
                  <a:pt x="1202012" y="1217163"/>
                </a:lnTo>
                <a:lnTo>
                  <a:pt x="1195724" y="1170415"/>
                </a:lnTo>
                <a:lnTo>
                  <a:pt x="1185470" y="1125047"/>
                </a:lnTo>
                <a:lnTo>
                  <a:pt x="1171438" y="1081246"/>
                </a:lnTo>
                <a:lnTo>
                  <a:pt x="1153813" y="1039199"/>
                </a:lnTo>
                <a:lnTo>
                  <a:pt x="1132781" y="999095"/>
                </a:lnTo>
                <a:lnTo>
                  <a:pt x="1108527" y="961120"/>
                </a:lnTo>
                <a:lnTo>
                  <a:pt x="1081237" y="925464"/>
                </a:lnTo>
                <a:lnTo>
                  <a:pt x="1051097" y="892313"/>
                </a:lnTo>
                <a:lnTo>
                  <a:pt x="1018292" y="861854"/>
                </a:lnTo>
                <a:lnTo>
                  <a:pt x="983009" y="834276"/>
                </a:lnTo>
                <a:lnTo>
                  <a:pt x="945434" y="809767"/>
                </a:lnTo>
                <a:lnTo>
                  <a:pt x="905753" y="788513"/>
                </a:lnTo>
                <a:lnTo>
                  <a:pt x="876000" y="775775"/>
                </a:lnTo>
                <a:close/>
              </a:path>
              <a:path w="1204594" h="1550034">
                <a:moveTo>
                  <a:pt x="682548" y="737651"/>
                </a:moveTo>
                <a:lnTo>
                  <a:pt x="674233" y="737651"/>
                </a:lnTo>
                <a:lnTo>
                  <a:pt x="667162" y="742696"/>
                </a:lnTo>
                <a:lnTo>
                  <a:pt x="642830" y="810903"/>
                </a:lnTo>
                <a:lnTo>
                  <a:pt x="682770" y="810903"/>
                </a:lnTo>
                <a:lnTo>
                  <a:pt x="695304" y="775775"/>
                </a:lnTo>
                <a:lnTo>
                  <a:pt x="876000" y="775775"/>
                </a:lnTo>
                <a:lnTo>
                  <a:pt x="864152" y="770703"/>
                </a:lnTo>
                <a:lnTo>
                  <a:pt x="820819" y="756524"/>
                </a:lnTo>
                <a:lnTo>
                  <a:pt x="775945" y="746164"/>
                </a:lnTo>
                <a:lnTo>
                  <a:pt x="729735" y="739810"/>
                </a:lnTo>
                <a:lnTo>
                  <a:pt x="729988" y="739810"/>
                </a:lnTo>
                <a:lnTo>
                  <a:pt x="682548" y="737651"/>
                </a:lnTo>
                <a:close/>
              </a:path>
              <a:path w="1204594" h="1550034">
                <a:moveTo>
                  <a:pt x="693969" y="0"/>
                </a:moveTo>
                <a:lnTo>
                  <a:pt x="363909" y="0"/>
                </a:lnTo>
                <a:lnTo>
                  <a:pt x="356599" y="1490"/>
                </a:lnTo>
                <a:lnTo>
                  <a:pt x="350625" y="5555"/>
                </a:lnTo>
                <a:lnTo>
                  <a:pt x="346595" y="11586"/>
                </a:lnTo>
                <a:lnTo>
                  <a:pt x="345117" y="18975"/>
                </a:lnTo>
                <a:lnTo>
                  <a:pt x="345117" y="398787"/>
                </a:lnTo>
                <a:lnTo>
                  <a:pt x="349272" y="445391"/>
                </a:lnTo>
                <a:lnTo>
                  <a:pt x="361236" y="489279"/>
                </a:lnTo>
                <a:lnTo>
                  <a:pt x="380279" y="529712"/>
                </a:lnTo>
                <a:lnTo>
                  <a:pt x="405670" y="565952"/>
                </a:lnTo>
                <a:lnTo>
                  <a:pt x="436677" y="597259"/>
                </a:lnTo>
                <a:lnTo>
                  <a:pt x="472570" y="622895"/>
                </a:lnTo>
                <a:lnTo>
                  <a:pt x="512616" y="642122"/>
                </a:lnTo>
                <a:lnTo>
                  <a:pt x="556085" y="654199"/>
                </a:lnTo>
                <a:lnTo>
                  <a:pt x="602246" y="658389"/>
                </a:lnTo>
                <a:lnTo>
                  <a:pt x="648396" y="654199"/>
                </a:lnTo>
                <a:lnTo>
                  <a:pt x="691861" y="642122"/>
                </a:lnTo>
                <a:lnTo>
                  <a:pt x="731905" y="622895"/>
                </a:lnTo>
                <a:lnTo>
                  <a:pt x="735324" y="620455"/>
                </a:lnTo>
                <a:lnTo>
                  <a:pt x="602246" y="620455"/>
                </a:lnTo>
                <a:lnTo>
                  <a:pt x="558053" y="615943"/>
                </a:lnTo>
                <a:lnTo>
                  <a:pt x="516868" y="603007"/>
                </a:lnTo>
                <a:lnTo>
                  <a:pt x="479581" y="582544"/>
                </a:lnTo>
                <a:lnTo>
                  <a:pt x="447080" y="555453"/>
                </a:lnTo>
                <a:lnTo>
                  <a:pt x="420255" y="522632"/>
                </a:lnTo>
                <a:lnTo>
                  <a:pt x="399993" y="484979"/>
                </a:lnTo>
                <a:lnTo>
                  <a:pt x="387184" y="443392"/>
                </a:lnTo>
                <a:lnTo>
                  <a:pt x="382719" y="398787"/>
                </a:lnTo>
                <a:lnTo>
                  <a:pt x="382717" y="37934"/>
                </a:lnTo>
                <a:lnTo>
                  <a:pt x="796818" y="37934"/>
                </a:lnTo>
                <a:lnTo>
                  <a:pt x="777371" y="22787"/>
                </a:lnTo>
                <a:lnTo>
                  <a:pt x="737879" y="5963"/>
                </a:lnTo>
                <a:lnTo>
                  <a:pt x="693969" y="0"/>
                </a:lnTo>
                <a:close/>
              </a:path>
              <a:path w="1204594" h="1550034">
                <a:moveTo>
                  <a:pt x="796818" y="37934"/>
                </a:moveTo>
                <a:lnTo>
                  <a:pt x="693969" y="37934"/>
                </a:lnTo>
                <a:lnTo>
                  <a:pt x="743674" y="48067"/>
                </a:lnTo>
                <a:lnTo>
                  <a:pt x="784309" y="75682"/>
                </a:lnTo>
                <a:lnTo>
                  <a:pt x="811730" y="116601"/>
                </a:lnTo>
                <a:lnTo>
                  <a:pt x="821792" y="166650"/>
                </a:lnTo>
                <a:lnTo>
                  <a:pt x="821790" y="398787"/>
                </a:lnTo>
                <a:lnTo>
                  <a:pt x="817323" y="443392"/>
                </a:lnTo>
                <a:lnTo>
                  <a:pt x="804511" y="484979"/>
                </a:lnTo>
                <a:lnTo>
                  <a:pt x="784244" y="522632"/>
                </a:lnTo>
                <a:lnTo>
                  <a:pt x="757414" y="555453"/>
                </a:lnTo>
                <a:lnTo>
                  <a:pt x="724909" y="582544"/>
                </a:lnTo>
                <a:lnTo>
                  <a:pt x="687619" y="603007"/>
                </a:lnTo>
                <a:lnTo>
                  <a:pt x="646435" y="615943"/>
                </a:lnTo>
                <a:lnTo>
                  <a:pt x="602246" y="620455"/>
                </a:lnTo>
                <a:lnTo>
                  <a:pt x="735324" y="620455"/>
                </a:lnTo>
                <a:lnTo>
                  <a:pt x="767796" y="597259"/>
                </a:lnTo>
                <a:lnTo>
                  <a:pt x="798803" y="565952"/>
                </a:lnTo>
                <a:lnTo>
                  <a:pt x="824195" y="529712"/>
                </a:lnTo>
                <a:lnTo>
                  <a:pt x="843239" y="489279"/>
                </a:lnTo>
                <a:lnTo>
                  <a:pt x="855203" y="445391"/>
                </a:lnTo>
                <a:lnTo>
                  <a:pt x="859356" y="398787"/>
                </a:lnTo>
                <a:lnTo>
                  <a:pt x="859358" y="166650"/>
                </a:lnTo>
                <a:lnTo>
                  <a:pt x="853438" y="122402"/>
                </a:lnTo>
                <a:lnTo>
                  <a:pt x="836741" y="82607"/>
                </a:lnTo>
                <a:lnTo>
                  <a:pt x="810855" y="48869"/>
                </a:lnTo>
                <a:lnTo>
                  <a:pt x="796818" y="379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14072869" y="3070489"/>
            <a:ext cx="1539240" cy="1536700"/>
          </a:xfrm>
          <a:custGeom>
            <a:avLst/>
            <a:gdLst/>
            <a:ahLst/>
            <a:cxnLst/>
            <a:rect l="l" t="t" r="r" b="b"/>
            <a:pathLst>
              <a:path w="1539240" h="1536700">
                <a:moveTo>
                  <a:pt x="913120" y="1524000"/>
                </a:moveTo>
                <a:lnTo>
                  <a:pt x="626099" y="1524000"/>
                </a:lnTo>
                <a:lnTo>
                  <a:pt x="673071" y="1536700"/>
                </a:lnTo>
                <a:lnTo>
                  <a:pt x="866148" y="1536700"/>
                </a:lnTo>
                <a:lnTo>
                  <a:pt x="913120" y="1524000"/>
                </a:lnTo>
                <a:close/>
              </a:path>
              <a:path w="1539240" h="1536700">
                <a:moveTo>
                  <a:pt x="913120" y="12700"/>
                </a:moveTo>
                <a:lnTo>
                  <a:pt x="626099" y="12700"/>
                </a:lnTo>
                <a:lnTo>
                  <a:pt x="580111" y="25400"/>
                </a:lnTo>
                <a:lnTo>
                  <a:pt x="491451" y="50800"/>
                </a:lnTo>
                <a:lnTo>
                  <a:pt x="448959" y="76200"/>
                </a:lnTo>
                <a:lnTo>
                  <a:pt x="407812" y="88900"/>
                </a:lnTo>
                <a:lnTo>
                  <a:pt x="368101" y="114300"/>
                </a:lnTo>
                <a:lnTo>
                  <a:pt x="329915" y="139700"/>
                </a:lnTo>
                <a:lnTo>
                  <a:pt x="293345" y="165100"/>
                </a:lnTo>
                <a:lnTo>
                  <a:pt x="258481" y="203200"/>
                </a:lnTo>
                <a:lnTo>
                  <a:pt x="225413" y="228600"/>
                </a:lnTo>
                <a:lnTo>
                  <a:pt x="194232" y="266700"/>
                </a:lnTo>
                <a:lnTo>
                  <a:pt x="165026" y="292100"/>
                </a:lnTo>
                <a:lnTo>
                  <a:pt x="137888" y="330200"/>
                </a:lnTo>
                <a:lnTo>
                  <a:pt x="112906" y="368300"/>
                </a:lnTo>
                <a:lnTo>
                  <a:pt x="90171" y="406400"/>
                </a:lnTo>
                <a:lnTo>
                  <a:pt x="69774" y="457200"/>
                </a:lnTo>
                <a:lnTo>
                  <a:pt x="51803" y="495300"/>
                </a:lnTo>
                <a:lnTo>
                  <a:pt x="36350" y="533400"/>
                </a:lnTo>
                <a:lnTo>
                  <a:pt x="23504" y="584200"/>
                </a:lnTo>
                <a:lnTo>
                  <a:pt x="13356" y="635000"/>
                </a:lnTo>
                <a:lnTo>
                  <a:pt x="5996" y="673100"/>
                </a:lnTo>
                <a:lnTo>
                  <a:pt x="1514" y="723900"/>
                </a:lnTo>
                <a:lnTo>
                  <a:pt x="0" y="774700"/>
                </a:lnTo>
                <a:lnTo>
                  <a:pt x="1514" y="825500"/>
                </a:lnTo>
                <a:lnTo>
                  <a:pt x="5996" y="876300"/>
                </a:lnTo>
                <a:lnTo>
                  <a:pt x="13356" y="914400"/>
                </a:lnTo>
                <a:lnTo>
                  <a:pt x="23504" y="965200"/>
                </a:lnTo>
                <a:lnTo>
                  <a:pt x="36350" y="1003300"/>
                </a:lnTo>
                <a:lnTo>
                  <a:pt x="51803" y="1054100"/>
                </a:lnTo>
                <a:lnTo>
                  <a:pt x="69774" y="1092200"/>
                </a:lnTo>
                <a:lnTo>
                  <a:pt x="90171" y="1130300"/>
                </a:lnTo>
                <a:lnTo>
                  <a:pt x="112906" y="1181100"/>
                </a:lnTo>
                <a:lnTo>
                  <a:pt x="137888" y="1219200"/>
                </a:lnTo>
                <a:lnTo>
                  <a:pt x="165026" y="1244600"/>
                </a:lnTo>
                <a:lnTo>
                  <a:pt x="194232" y="1282700"/>
                </a:lnTo>
                <a:lnTo>
                  <a:pt x="225413" y="1320800"/>
                </a:lnTo>
                <a:lnTo>
                  <a:pt x="258481" y="1346200"/>
                </a:lnTo>
                <a:lnTo>
                  <a:pt x="293345" y="1384300"/>
                </a:lnTo>
                <a:lnTo>
                  <a:pt x="329915" y="1409700"/>
                </a:lnTo>
                <a:lnTo>
                  <a:pt x="368101" y="1435100"/>
                </a:lnTo>
                <a:lnTo>
                  <a:pt x="407812" y="1447800"/>
                </a:lnTo>
                <a:lnTo>
                  <a:pt x="448959" y="1473200"/>
                </a:lnTo>
                <a:lnTo>
                  <a:pt x="491451" y="1485900"/>
                </a:lnTo>
                <a:lnTo>
                  <a:pt x="535199" y="1511300"/>
                </a:lnTo>
                <a:lnTo>
                  <a:pt x="580111" y="1524000"/>
                </a:lnTo>
                <a:lnTo>
                  <a:pt x="959108" y="1524000"/>
                </a:lnTo>
                <a:lnTo>
                  <a:pt x="1004020" y="1511300"/>
                </a:lnTo>
                <a:lnTo>
                  <a:pt x="1047768" y="1485900"/>
                </a:lnTo>
                <a:lnTo>
                  <a:pt x="1090260" y="1473200"/>
                </a:lnTo>
                <a:lnTo>
                  <a:pt x="719588" y="1473200"/>
                </a:lnTo>
                <a:lnTo>
                  <a:pt x="670522" y="1460500"/>
                </a:lnTo>
                <a:lnTo>
                  <a:pt x="622532" y="1460500"/>
                </a:lnTo>
                <a:lnTo>
                  <a:pt x="575738" y="1447800"/>
                </a:lnTo>
                <a:lnTo>
                  <a:pt x="530259" y="1422400"/>
                </a:lnTo>
                <a:lnTo>
                  <a:pt x="486216" y="1409700"/>
                </a:lnTo>
                <a:lnTo>
                  <a:pt x="443728" y="1384300"/>
                </a:lnTo>
                <a:lnTo>
                  <a:pt x="402915" y="1371600"/>
                </a:lnTo>
                <a:lnTo>
                  <a:pt x="363898" y="1333500"/>
                </a:lnTo>
                <a:lnTo>
                  <a:pt x="326795" y="1308100"/>
                </a:lnTo>
                <a:lnTo>
                  <a:pt x="342868" y="1270000"/>
                </a:lnTo>
                <a:lnTo>
                  <a:pt x="347898" y="1257300"/>
                </a:lnTo>
                <a:lnTo>
                  <a:pt x="269645" y="1257300"/>
                </a:lnTo>
                <a:lnTo>
                  <a:pt x="237680" y="1219200"/>
                </a:lnTo>
                <a:lnTo>
                  <a:pt x="208157" y="1181100"/>
                </a:lnTo>
                <a:lnTo>
                  <a:pt x="181204" y="1143000"/>
                </a:lnTo>
                <a:lnTo>
                  <a:pt x="156948" y="1104900"/>
                </a:lnTo>
                <a:lnTo>
                  <a:pt x="135515" y="1066800"/>
                </a:lnTo>
                <a:lnTo>
                  <a:pt x="117031" y="1016000"/>
                </a:lnTo>
                <a:lnTo>
                  <a:pt x="101624" y="965200"/>
                </a:lnTo>
                <a:lnTo>
                  <a:pt x="89421" y="927100"/>
                </a:lnTo>
                <a:lnTo>
                  <a:pt x="80547" y="876300"/>
                </a:lnTo>
                <a:lnTo>
                  <a:pt x="75130" y="825500"/>
                </a:lnTo>
                <a:lnTo>
                  <a:pt x="73296" y="774700"/>
                </a:lnTo>
                <a:lnTo>
                  <a:pt x="74902" y="723900"/>
                </a:lnTo>
                <a:lnTo>
                  <a:pt x="79652" y="673100"/>
                </a:lnTo>
                <a:lnTo>
                  <a:pt x="87442" y="635000"/>
                </a:lnTo>
                <a:lnTo>
                  <a:pt x="98169" y="584200"/>
                </a:lnTo>
                <a:lnTo>
                  <a:pt x="111728" y="546100"/>
                </a:lnTo>
                <a:lnTo>
                  <a:pt x="128015" y="508000"/>
                </a:lnTo>
                <a:lnTo>
                  <a:pt x="146928" y="457200"/>
                </a:lnTo>
                <a:lnTo>
                  <a:pt x="168363" y="419100"/>
                </a:lnTo>
                <a:lnTo>
                  <a:pt x="192215" y="381000"/>
                </a:lnTo>
                <a:lnTo>
                  <a:pt x="218381" y="342900"/>
                </a:lnTo>
                <a:lnTo>
                  <a:pt x="246758" y="317500"/>
                </a:lnTo>
                <a:lnTo>
                  <a:pt x="277241" y="279400"/>
                </a:lnTo>
                <a:lnTo>
                  <a:pt x="309727" y="254000"/>
                </a:lnTo>
                <a:lnTo>
                  <a:pt x="344113" y="215900"/>
                </a:lnTo>
                <a:lnTo>
                  <a:pt x="380294" y="190500"/>
                </a:lnTo>
                <a:lnTo>
                  <a:pt x="418167" y="177800"/>
                </a:lnTo>
                <a:lnTo>
                  <a:pt x="457628" y="152400"/>
                </a:lnTo>
                <a:lnTo>
                  <a:pt x="498573" y="127000"/>
                </a:lnTo>
                <a:lnTo>
                  <a:pt x="584502" y="101600"/>
                </a:lnTo>
                <a:lnTo>
                  <a:pt x="629278" y="88900"/>
                </a:lnTo>
                <a:lnTo>
                  <a:pt x="675124" y="88900"/>
                </a:lnTo>
                <a:lnTo>
                  <a:pt x="721936" y="76200"/>
                </a:lnTo>
                <a:lnTo>
                  <a:pt x="1090260" y="76200"/>
                </a:lnTo>
                <a:lnTo>
                  <a:pt x="1047768" y="50800"/>
                </a:lnTo>
                <a:lnTo>
                  <a:pt x="959108" y="25400"/>
                </a:lnTo>
                <a:lnTo>
                  <a:pt x="913120" y="12700"/>
                </a:lnTo>
                <a:close/>
              </a:path>
              <a:path w="1539240" h="1536700">
                <a:moveTo>
                  <a:pt x="1042114" y="965200"/>
                </a:moveTo>
                <a:lnTo>
                  <a:pt x="862525" y="965200"/>
                </a:lnTo>
                <a:lnTo>
                  <a:pt x="906354" y="977900"/>
                </a:lnTo>
                <a:lnTo>
                  <a:pt x="948659" y="1003300"/>
                </a:lnTo>
                <a:lnTo>
                  <a:pt x="989160" y="1016000"/>
                </a:lnTo>
                <a:lnTo>
                  <a:pt x="1027576" y="1041400"/>
                </a:lnTo>
                <a:lnTo>
                  <a:pt x="1063626" y="1066800"/>
                </a:lnTo>
                <a:lnTo>
                  <a:pt x="1097030" y="1104900"/>
                </a:lnTo>
                <a:lnTo>
                  <a:pt x="1127506" y="1143000"/>
                </a:lnTo>
                <a:lnTo>
                  <a:pt x="1154774" y="1181100"/>
                </a:lnTo>
                <a:lnTo>
                  <a:pt x="1178552" y="1219200"/>
                </a:lnTo>
                <a:lnTo>
                  <a:pt x="1198561" y="1257300"/>
                </a:lnTo>
                <a:lnTo>
                  <a:pt x="1214520" y="1308100"/>
                </a:lnTo>
                <a:lnTo>
                  <a:pt x="1177312" y="1333500"/>
                </a:lnTo>
                <a:lnTo>
                  <a:pt x="1138160" y="1358900"/>
                </a:lnTo>
                <a:lnTo>
                  <a:pt x="1097187" y="1384300"/>
                </a:lnTo>
                <a:lnTo>
                  <a:pt x="1054513" y="1409700"/>
                </a:lnTo>
                <a:lnTo>
                  <a:pt x="1010263" y="1422400"/>
                </a:lnTo>
                <a:lnTo>
                  <a:pt x="964556" y="1447800"/>
                </a:lnTo>
                <a:lnTo>
                  <a:pt x="917515" y="1447800"/>
                </a:lnTo>
                <a:lnTo>
                  <a:pt x="819920" y="1473200"/>
                </a:lnTo>
                <a:lnTo>
                  <a:pt x="1090260" y="1473200"/>
                </a:lnTo>
                <a:lnTo>
                  <a:pt x="1131407" y="1447800"/>
                </a:lnTo>
                <a:lnTo>
                  <a:pt x="1171119" y="1435100"/>
                </a:lnTo>
                <a:lnTo>
                  <a:pt x="1209304" y="1409700"/>
                </a:lnTo>
                <a:lnTo>
                  <a:pt x="1245874" y="1384300"/>
                </a:lnTo>
                <a:lnTo>
                  <a:pt x="1280738" y="1346200"/>
                </a:lnTo>
                <a:lnTo>
                  <a:pt x="1313806" y="1320800"/>
                </a:lnTo>
                <a:lnTo>
                  <a:pt x="1344988" y="1282700"/>
                </a:lnTo>
                <a:lnTo>
                  <a:pt x="1364458" y="1257300"/>
                </a:lnTo>
                <a:lnTo>
                  <a:pt x="1272212" y="1257300"/>
                </a:lnTo>
                <a:lnTo>
                  <a:pt x="1252353" y="1206500"/>
                </a:lnTo>
                <a:lnTo>
                  <a:pt x="1228722" y="1168400"/>
                </a:lnTo>
                <a:lnTo>
                  <a:pt x="1201566" y="1117600"/>
                </a:lnTo>
                <a:lnTo>
                  <a:pt x="1171134" y="1079500"/>
                </a:lnTo>
                <a:lnTo>
                  <a:pt x="1137671" y="1041400"/>
                </a:lnTo>
                <a:lnTo>
                  <a:pt x="1101427" y="1016000"/>
                </a:lnTo>
                <a:lnTo>
                  <a:pt x="1062647" y="977900"/>
                </a:lnTo>
                <a:lnTo>
                  <a:pt x="1042114" y="965200"/>
                </a:lnTo>
                <a:close/>
              </a:path>
              <a:path w="1539240" h="1536700">
                <a:moveTo>
                  <a:pt x="850258" y="317500"/>
                </a:moveTo>
                <a:lnTo>
                  <a:pt x="708022" y="317500"/>
                </a:lnTo>
                <a:lnTo>
                  <a:pt x="661821" y="330200"/>
                </a:lnTo>
                <a:lnTo>
                  <a:pt x="618231" y="355600"/>
                </a:lnTo>
                <a:lnTo>
                  <a:pt x="577939" y="381000"/>
                </a:lnTo>
                <a:lnTo>
                  <a:pt x="541633" y="406400"/>
                </a:lnTo>
                <a:lnTo>
                  <a:pt x="510328" y="444500"/>
                </a:lnTo>
                <a:lnTo>
                  <a:pt x="484827" y="482600"/>
                </a:lnTo>
                <a:lnTo>
                  <a:pt x="465496" y="520700"/>
                </a:lnTo>
                <a:lnTo>
                  <a:pt x="452702" y="571500"/>
                </a:lnTo>
                <a:lnTo>
                  <a:pt x="446842" y="622300"/>
                </a:lnTo>
                <a:lnTo>
                  <a:pt x="448020" y="673100"/>
                </a:lnTo>
                <a:lnTo>
                  <a:pt x="456161" y="711200"/>
                </a:lnTo>
                <a:lnTo>
                  <a:pt x="471189" y="762000"/>
                </a:lnTo>
                <a:lnTo>
                  <a:pt x="492752" y="800100"/>
                </a:lnTo>
                <a:lnTo>
                  <a:pt x="520218" y="838200"/>
                </a:lnTo>
                <a:lnTo>
                  <a:pt x="553091" y="876300"/>
                </a:lnTo>
                <a:lnTo>
                  <a:pt x="590879" y="901700"/>
                </a:lnTo>
                <a:lnTo>
                  <a:pt x="596833" y="914400"/>
                </a:lnTo>
                <a:lnTo>
                  <a:pt x="609090" y="914400"/>
                </a:lnTo>
                <a:lnTo>
                  <a:pt x="563968" y="939800"/>
                </a:lnTo>
                <a:lnTo>
                  <a:pt x="520660" y="952500"/>
                </a:lnTo>
                <a:lnTo>
                  <a:pt x="479417" y="977900"/>
                </a:lnTo>
                <a:lnTo>
                  <a:pt x="440490" y="1016000"/>
                </a:lnTo>
                <a:lnTo>
                  <a:pt x="404132" y="1041400"/>
                </a:lnTo>
                <a:lnTo>
                  <a:pt x="370592" y="1079500"/>
                </a:lnTo>
                <a:lnTo>
                  <a:pt x="340122" y="1117600"/>
                </a:lnTo>
                <a:lnTo>
                  <a:pt x="312974" y="1168400"/>
                </a:lnTo>
                <a:lnTo>
                  <a:pt x="289398" y="1206500"/>
                </a:lnTo>
                <a:lnTo>
                  <a:pt x="269645" y="1257300"/>
                </a:lnTo>
                <a:lnTo>
                  <a:pt x="347898" y="1257300"/>
                </a:lnTo>
                <a:lnTo>
                  <a:pt x="362989" y="1219200"/>
                </a:lnTo>
                <a:lnTo>
                  <a:pt x="386881" y="1181100"/>
                </a:lnTo>
                <a:lnTo>
                  <a:pt x="414261" y="1143000"/>
                </a:lnTo>
                <a:lnTo>
                  <a:pt x="444849" y="1104900"/>
                </a:lnTo>
                <a:lnTo>
                  <a:pt x="478366" y="1066800"/>
                </a:lnTo>
                <a:lnTo>
                  <a:pt x="514530" y="1041400"/>
                </a:lnTo>
                <a:lnTo>
                  <a:pt x="553062" y="1016000"/>
                </a:lnTo>
                <a:lnTo>
                  <a:pt x="593681" y="1003300"/>
                </a:lnTo>
                <a:lnTo>
                  <a:pt x="636107" y="977900"/>
                </a:lnTo>
                <a:lnTo>
                  <a:pt x="680059" y="965200"/>
                </a:lnTo>
                <a:lnTo>
                  <a:pt x="1042114" y="965200"/>
                </a:lnTo>
                <a:lnTo>
                  <a:pt x="1021580" y="952500"/>
                </a:lnTo>
                <a:lnTo>
                  <a:pt x="978474" y="939800"/>
                </a:lnTo>
                <a:lnTo>
                  <a:pt x="933575" y="914400"/>
                </a:lnTo>
                <a:lnTo>
                  <a:pt x="951591" y="901700"/>
                </a:lnTo>
                <a:lnTo>
                  <a:pt x="968896" y="889000"/>
                </a:lnTo>
                <a:lnTo>
                  <a:pt x="722041" y="889000"/>
                </a:lnTo>
                <a:lnTo>
                  <a:pt x="685875" y="876300"/>
                </a:lnTo>
                <a:lnTo>
                  <a:pt x="620200" y="838200"/>
                </a:lnTo>
                <a:lnTo>
                  <a:pt x="591768" y="812800"/>
                </a:lnTo>
                <a:lnTo>
                  <a:pt x="547273" y="762000"/>
                </a:lnTo>
                <a:lnTo>
                  <a:pt x="532124" y="723900"/>
                </a:lnTo>
                <a:lnTo>
                  <a:pt x="522092" y="685800"/>
                </a:lnTo>
                <a:lnTo>
                  <a:pt x="517488" y="647700"/>
                </a:lnTo>
                <a:lnTo>
                  <a:pt x="518394" y="609600"/>
                </a:lnTo>
                <a:lnTo>
                  <a:pt x="524751" y="571500"/>
                </a:lnTo>
                <a:lnTo>
                  <a:pt x="536499" y="533400"/>
                </a:lnTo>
                <a:lnTo>
                  <a:pt x="553363" y="508000"/>
                </a:lnTo>
                <a:lnTo>
                  <a:pt x="574848" y="469900"/>
                </a:lnTo>
                <a:lnTo>
                  <a:pt x="630134" y="419100"/>
                </a:lnTo>
                <a:lnTo>
                  <a:pt x="697596" y="393700"/>
                </a:lnTo>
                <a:lnTo>
                  <a:pt x="734004" y="381000"/>
                </a:lnTo>
                <a:lnTo>
                  <a:pt x="977576" y="381000"/>
                </a:lnTo>
                <a:lnTo>
                  <a:pt x="938597" y="355600"/>
                </a:lnTo>
                <a:lnTo>
                  <a:pt x="895782" y="330200"/>
                </a:lnTo>
                <a:lnTo>
                  <a:pt x="850258" y="317500"/>
                </a:lnTo>
                <a:close/>
              </a:path>
              <a:path w="1539240" h="1536700">
                <a:moveTo>
                  <a:pt x="1090260" y="76200"/>
                </a:moveTo>
                <a:lnTo>
                  <a:pt x="817283" y="76200"/>
                </a:lnTo>
                <a:lnTo>
                  <a:pt x="864095" y="88900"/>
                </a:lnTo>
                <a:lnTo>
                  <a:pt x="909941" y="88900"/>
                </a:lnTo>
                <a:lnTo>
                  <a:pt x="954717" y="101600"/>
                </a:lnTo>
                <a:lnTo>
                  <a:pt x="1040646" y="127000"/>
                </a:lnTo>
                <a:lnTo>
                  <a:pt x="1081592" y="152400"/>
                </a:lnTo>
                <a:lnTo>
                  <a:pt x="1121053" y="177800"/>
                </a:lnTo>
                <a:lnTo>
                  <a:pt x="1158925" y="190500"/>
                </a:lnTo>
                <a:lnTo>
                  <a:pt x="1195106" y="215900"/>
                </a:lnTo>
                <a:lnTo>
                  <a:pt x="1229492" y="254000"/>
                </a:lnTo>
                <a:lnTo>
                  <a:pt x="1261978" y="279400"/>
                </a:lnTo>
                <a:lnTo>
                  <a:pt x="1292461" y="317500"/>
                </a:lnTo>
                <a:lnTo>
                  <a:pt x="1320838" y="342900"/>
                </a:lnTo>
                <a:lnTo>
                  <a:pt x="1347004" y="381000"/>
                </a:lnTo>
                <a:lnTo>
                  <a:pt x="1370856" y="419100"/>
                </a:lnTo>
                <a:lnTo>
                  <a:pt x="1392291" y="457200"/>
                </a:lnTo>
                <a:lnTo>
                  <a:pt x="1411204" y="508000"/>
                </a:lnTo>
                <a:lnTo>
                  <a:pt x="1427491" y="546100"/>
                </a:lnTo>
                <a:lnTo>
                  <a:pt x="1441050" y="584200"/>
                </a:lnTo>
                <a:lnTo>
                  <a:pt x="1451777" y="635000"/>
                </a:lnTo>
                <a:lnTo>
                  <a:pt x="1459567" y="673100"/>
                </a:lnTo>
                <a:lnTo>
                  <a:pt x="1464317" y="723900"/>
                </a:lnTo>
                <a:lnTo>
                  <a:pt x="1465923" y="774700"/>
                </a:lnTo>
                <a:lnTo>
                  <a:pt x="1464116" y="825500"/>
                </a:lnTo>
                <a:lnTo>
                  <a:pt x="1458776" y="876300"/>
                </a:lnTo>
                <a:lnTo>
                  <a:pt x="1450027" y="927100"/>
                </a:lnTo>
                <a:lnTo>
                  <a:pt x="1437995" y="965200"/>
                </a:lnTo>
                <a:lnTo>
                  <a:pt x="1422801" y="1016000"/>
                </a:lnTo>
                <a:lnTo>
                  <a:pt x="1404571" y="1054100"/>
                </a:lnTo>
                <a:lnTo>
                  <a:pt x="1383429" y="1104900"/>
                </a:lnTo>
                <a:lnTo>
                  <a:pt x="1359497" y="1143000"/>
                </a:lnTo>
                <a:lnTo>
                  <a:pt x="1332902" y="1181100"/>
                </a:lnTo>
                <a:lnTo>
                  <a:pt x="1303765" y="1219200"/>
                </a:lnTo>
                <a:lnTo>
                  <a:pt x="1272212" y="1257300"/>
                </a:lnTo>
                <a:lnTo>
                  <a:pt x="1364458" y="1257300"/>
                </a:lnTo>
                <a:lnTo>
                  <a:pt x="1374193" y="1244600"/>
                </a:lnTo>
                <a:lnTo>
                  <a:pt x="1401331" y="1219200"/>
                </a:lnTo>
                <a:lnTo>
                  <a:pt x="1426313" y="1181100"/>
                </a:lnTo>
                <a:lnTo>
                  <a:pt x="1449048" y="1130300"/>
                </a:lnTo>
                <a:lnTo>
                  <a:pt x="1469446" y="1092200"/>
                </a:lnTo>
                <a:lnTo>
                  <a:pt x="1487416" y="1054100"/>
                </a:lnTo>
                <a:lnTo>
                  <a:pt x="1502869" y="1003300"/>
                </a:lnTo>
                <a:lnTo>
                  <a:pt x="1515715" y="965200"/>
                </a:lnTo>
                <a:lnTo>
                  <a:pt x="1525863" y="914400"/>
                </a:lnTo>
                <a:lnTo>
                  <a:pt x="1533223" y="876300"/>
                </a:lnTo>
                <a:lnTo>
                  <a:pt x="1537706" y="825500"/>
                </a:lnTo>
                <a:lnTo>
                  <a:pt x="1539220" y="774700"/>
                </a:lnTo>
                <a:lnTo>
                  <a:pt x="1537706" y="723900"/>
                </a:lnTo>
                <a:lnTo>
                  <a:pt x="1533223" y="673100"/>
                </a:lnTo>
                <a:lnTo>
                  <a:pt x="1525863" y="635000"/>
                </a:lnTo>
                <a:lnTo>
                  <a:pt x="1515715" y="584200"/>
                </a:lnTo>
                <a:lnTo>
                  <a:pt x="1502869" y="533400"/>
                </a:lnTo>
                <a:lnTo>
                  <a:pt x="1487416" y="495300"/>
                </a:lnTo>
                <a:lnTo>
                  <a:pt x="1469446" y="457200"/>
                </a:lnTo>
                <a:lnTo>
                  <a:pt x="1449048" y="406400"/>
                </a:lnTo>
                <a:lnTo>
                  <a:pt x="1426313" y="368300"/>
                </a:lnTo>
                <a:lnTo>
                  <a:pt x="1401331" y="330200"/>
                </a:lnTo>
                <a:lnTo>
                  <a:pt x="1374193" y="292100"/>
                </a:lnTo>
                <a:lnTo>
                  <a:pt x="1344988" y="266700"/>
                </a:lnTo>
                <a:lnTo>
                  <a:pt x="1313806" y="228600"/>
                </a:lnTo>
                <a:lnTo>
                  <a:pt x="1280738" y="203200"/>
                </a:lnTo>
                <a:lnTo>
                  <a:pt x="1245874" y="165100"/>
                </a:lnTo>
                <a:lnTo>
                  <a:pt x="1209304" y="139700"/>
                </a:lnTo>
                <a:lnTo>
                  <a:pt x="1171119" y="114300"/>
                </a:lnTo>
                <a:lnTo>
                  <a:pt x="1131407" y="88900"/>
                </a:lnTo>
                <a:lnTo>
                  <a:pt x="1090260" y="76200"/>
                </a:lnTo>
                <a:close/>
              </a:path>
              <a:path w="1539240" h="1536700">
                <a:moveTo>
                  <a:pt x="977576" y="381000"/>
                </a:moveTo>
                <a:lnTo>
                  <a:pt x="821182" y="381000"/>
                </a:lnTo>
                <a:lnTo>
                  <a:pt x="868577" y="406400"/>
                </a:lnTo>
                <a:lnTo>
                  <a:pt x="912282" y="419100"/>
                </a:lnTo>
                <a:lnTo>
                  <a:pt x="950969" y="457200"/>
                </a:lnTo>
                <a:lnTo>
                  <a:pt x="982715" y="495300"/>
                </a:lnTo>
                <a:lnTo>
                  <a:pt x="1006115" y="533400"/>
                </a:lnTo>
                <a:lnTo>
                  <a:pt x="1020616" y="584200"/>
                </a:lnTo>
                <a:lnTo>
                  <a:pt x="1025666" y="635000"/>
                </a:lnTo>
                <a:lnTo>
                  <a:pt x="1022949" y="673100"/>
                </a:lnTo>
                <a:lnTo>
                  <a:pt x="1014812" y="711200"/>
                </a:lnTo>
                <a:lnTo>
                  <a:pt x="1001431" y="749300"/>
                </a:lnTo>
                <a:lnTo>
                  <a:pt x="982985" y="774700"/>
                </a:lnTo>
                <a:lnTo>
                  <a:pt x="959933" y="812800"/>
                </a:lnTo>
                <a:lnTo>
                  <a:pt x="932931" y="838200"/>
                </a:lnTo>
                <a:lnTo>
                  <a:pt x="902450" y="850900"/>
                </a:lnTo>
                <a:lnTo>
                  <a:pt x="868960" y="876300"/>
                </a:lnTo>
                <a:lnTo>
                  <a:pt x="847870" y="876300"/>
                </a:lnTo>
                <a:lnTo>
                  <a:pt x="826283" y="889000"/>
                </a:lnTo>
                <a:lnTo>
                  <a:pt x="968896" y="889000"/>
                </a:lnTo>
                <a:lnTo>
                  <a:pt x="1001104" y="863600"/>
                </a:lnTo>
                <a:lnTo>
                  <a:pt x="1034398" y="825500"/>
                </a:lnTo>
                <a:lnTo>
                  <a:pt x="1060934" y="787400"/>
                </a:lnTo>
                <a:lnTo>
                  <a:pt x="1080351" y="736600"/>
                </a:lnTo>
                <a:lnTo>
                  <a:pt x="1092288" y="685800"/>
                </a:lnTo>
                <a:lnTo>
                  <a:pt x="1096385" y="635000"/>
                </a:lnTo>
                <a:lnTo>
                  <a:pt x="1092849" y="584200"/>
                </a:lnTo>
                <a:lnTo>
                  <a:pt x="1082391" y="546100"/>
                </a:lnTo>
                <a:lnTo>
                  <a:pt x="1065239" y="495300"/>
                </a:lnTo>
                <a:lnTo>
                  <a:pt x="1041617" y="457200"/>
                </a:lnTo>
                <a:lnTo>
                  <a:pt x="1012117" y="419100"/>
                </a:lnTo>
                <a:lnTo>
                  <a:pt x="977576" y="381000"/>
                </a:lnTo>
                <a:close/>
              </a:path>
              <a:path w="1539240" h="1536700">
                <a:moveTo>
                  <a:pt x="818281" y="0"/>
                </a:moveTo>
                <a:lnTo>
                  <a:pt x="720938" y="0"/>
                </a:lnTo>
                <a:lnTo>
                  <a:pt x="673071" y="12700"/>
                </a:lnTo>
                <a:lnTo>
                  <a:pt x="866148" y="12700"/>
                </a:lnTo>
                <a:lnTo>
                  <a:pt x="818281" y="0"/>
                </a:lnTo>
                <a:close/>
              </a:path>
            </a:pathLst>
          </a:custGeom>
          <a:solidFill>
            <a:srgbClr val="00BCB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9" name="object 19" descr=""/>
          <p:cNvGrpSpPr/>
          <p:nvPr/>
        </p:nvGrpSpPr>
        <p:grpSpPr>
          <a:xfrm>
            <a:off x="4502480" y="3070489"/>
            <a:ext cx="9351010" cy="1536700"/>
            <a:chOff x="4502480" y="3070489"/>
            <a:chExt cx="9351010" cy="1536700"/>
          </a:xfrm>
        </p:grpSpPr>
        <p:pic>
          <p:nvPicPr>
            <p:cNvPr id="20" name="object 20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02480" y="3070489"/>
              <a:ext cx="1539220" cy="1536700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74166" y="3238352"/>
              <a:ext cx="7978815" cy="308428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999817" y="3688600"/>
              <a:ext cx="7853163" cy="308428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874166" y="4138848"/>
              <a:ext cx="7978815" cy="3084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7411" y="932955"/>
            <a:ext cx="13598274" cy="1563303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14222" y="10674719"/>
            <a:ext cx="167646" cy="22547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08579" y="8790308"/>
            <a:ext cx="2068239" cy="885103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481" y="8782769"/>
            <a:ext cx="3883815" cy="835629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650537" y="8790308"/>
            <a:ext cx="4628692" cy="828089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53842" y="5382035"/>
            <a:ext cx="2785255" cy="2785255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659422" y="5382035"/>
            <a:ext cx="2785255" cy="2785255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4565000" y="5382035"/>
            <a:ext cx="2785255" cy="2785255"/>
          </a:xfrm>
          <a:prstGeom prst="rect">
            <a:avLst/>
          </a:prstGeom>
        </p:spPr>
      </p:pic>
      <p:sp>
        <p:nvSpPr>
          <p:cNvPr id="11" name="object 11" descr=""/>
          <p:cNvSpPr/>
          <p:nvPr/>
        </p:nvSpPr>
        <p:spPr>
          <a:xfrm>
            <a:off x="4242820" y="6034673"/>
            <a:ext cx="643890" cy="643890"/>
          </a:xfrm>
          <a:custGeom>
            <a:avLst/>
            <a:gdLst/>
            <a:ahLst/>
            <a:cxnLst/>
            <a:rect l="l" t="t" r="r" b="b"/>
            <a:pathLst>
              <a:path w="643889" h="643890">
                <a:moveTo>
                  <a:pt x="20070" y="0"/>
                </a:moveTo>
                <a:lnTo>
                  <a:pt x="0" y="18974"/>
                </a:lnTo>
                <a:lnTo>
                  <a:pt x="96" y="21539"/>
                </a:lnTo>
                <a:lnTo>
                  <a:pt x="65237" y="48118"/>
                </a:lnTo>
                <a:lnTo>
                  <a:pt x="113022" y="60930"/>
                </a:lnTo>
                <a:lnTo>
                  <a:pt x="159656" y="76999"/>
                </a:lnTo>
                <a:lnTo>
                  <a:pt x="204978" y="96241"/>
                </a:lnTo>
                <a:lnTo>
                  <a:pt x="248828" y="118574"/>
                </a:lnTo>
                <a:lnTo>
                  <a:pt x="291042" y="143917"/>
                </a:lnTo>
                <a:lnTo>
                  <a:pt x="331462" y="172187"/>
                </a:lnTo>
                <a:lnTo>
                  <a:pt x="369925" y="203302"/>
                </a:lnTo>
                <a:lnTo>
                  <a:pt x="406270" y="237181"/>
                </a:lnTo>
                <a:lnTo>
                  <a:pt x="440149" y="273526"/>
                </a:lnTo>
                <a:lnTo>
                  <a:pt x="471264" y="311989"/>
                </a:lnTo>
                <a:lnTo>
                  <a:pt x="499534" y="352408"/>
                </a:lnTo>
                <a:lnTo>
                  <a:pt x="524877" y="394623"/>
                </a:lnTo>
                <a:lnTo>
                  <a:pt x="547210" y="438472"/>
                </a:lnTo>
                <a:lnTo>
                  <a:pt x="566452" y="483794"/>
                </a:lnTo>
                <a:lnTo>
                  <a:pt x="582520" y="530429"/>
                </a:lnTo>
                <a:lnTo>
                  <a:pt x="595333" y="578214"/>
                </a:lnTo>
                <a:lnTo>
                  <a:pt x="604808" y="626988"/>
                </a:lnTo>
                <a:lnTo>
                  <a:pt x="605499" y="631548"/>
                </a:lnTo>
                <a:lnTo>
                  <a:pt x="607815" y="635703"/>
                </a:lnTo>
                <a:lnTo>
                  <a:pt x="614843" y="641677"/>
                </a:lnTo>
                <a:lnTo>
                  <a:pt x="619318" y="643293"/>
                </a:lnTo>
                <a:lnTo>
                  <a:pt x="623929" y="643241"/>
                </a:lnTo>
                <a:lnTo>
                  <a:pt x="631977" y="642059"/>
                </a:lnTo>
                <a:lnTo>
                  <a:pt x="636446" y="639317"/>
                </a:lnTo>
                <a:lnTo>
                  <a:pt x="642393" y="631149"/>
                </a:lnTo>
                <a:lnTo>
                  <a:pt x="643629" y="626054"/>
                </a:lnTo>
                <a:lnTo>
                  <a:pt x="642858" y="621061"/>
                </a:lnTo>
                <a:lnTo>
                  <a:pt x="632899" y="569612"/>
                </a:lnTo>
                <a:lnTo>
                  <a:pt x="619417" y="519205"/>
                </a:lnTo>
                <a:lnTo>
                  <a:pt x="602499" y="470012"/>
                </a:lnTo>
                <a:lnTo>
                  <a:pt x="582230" y="422200"/>
                </a:lnTo>
                <a:lnTo>
                  <a:pt x="558699" y="375942"/>
                </a:lnTo>
                <a:lnTo>
                  <a:pt x="531991" y="331407"/>
                </a:lnTo>
                <a:lnTo>
                  <a:pt x="502192" y="288765"/>
                </a:lnTo>
                <a:lnTo>
                  <a:pt x="469391" y="248186"/>
                </a:lnTo>
                <a:lnTo>
                  <a:pt x="433672" y="209841"/>
                </a:lnTo>
                <a:lnTo>
                  <a:pt x="395349" y="174099"/>
                </a:lnTo>
                <a:lnTo>
                  <a:pt x="354791" y="141272"/>
                </a:lnTo>
                <a:lnTo>
                  <a:pt x="312167" y="111447"/>
                </a:lnTo>
                <a:lnTo>
                  <a:pt x="267648" y="84712"/>
                </a:lnTo>
                <a:lnTo>
                  <a:pt x="221404" y="61152"/>
                </a:lnTo>
                <a:lnTo>
                  <a:pt x="173606" y="40854"/>
                </a:lnTo>
                <a:lnTo>
                  <a:pt x="124422" y="23905"/>
                </a:lnTo>
                <a:lnTo>
                  <a:pt x="74024" y="10392"/>
                </a:lnTo>
                <a:lnTo>
                  <a:pt x="200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3406873" y="6870927"/>
            <a:ext cx="645160" cy="643890"/>
          </a:xfrm>
          <a:custGeom>
            <a:avLst/>
            <a:gdLst/>
            <a:ahLst/>
            <a:cxnLst/>
            <a:rect l="l" t="t" r="r" b="b"/>
            <a:pathLst>
              <a:path w="645160" h="643890">
                <a:moveTo>
                  <a:pt x="19057" y="0"/>
                </a:moveTo>
                <a:lnTo>
                  <a:pt x="0" y="19962"/>
                </a:lnTo>
                <a:lnTo>
                  <a:pt x="10373" y="73975"/>
                </a:lnTo>
                <a:lnTo>
                  <a:pt x="23888" y="124430"/>
                </a:lnTo>
                <a:lnTo>
                  <a:pt x="40847" y="173669"/>
                </a:lnTo>
                <a:lnTo>
                  <a:pt x="61161" y="221521"/>
                </a:lnTo>
                <a:lnTo>
                  <a:pt x="84745" y="267814"/>
                </a:lnTo>
                <a:lnTo>
                  <a:pt x="111511" y="312379"/>
                </a:lnTo>
                <a:lnTo>
                  <a:pt x="141372" y="355045"/>
                </a:lnTo>
                <a:lnTo>
                  <a:pt x="174242" y="395640"/>
                </a:lnTo>
                <a:lnTo>
                  <a:pt x="210033" y="433995"/>
                </a:lnTo>
                <a:lnTo>
                  <a:pt x="248432" y="469739"/>
                </a:lnTo>
                <a:lnTo>
                  <a:pt x="289068" y="502559"/>
                </a:lnTo>
                <a:lnTo>
                  <a:pt x="331770" y="532368"/>
                </a:lnTo>
                <a:lnTo>
                  <a:pt x="376368" y="559079"/>
                </a:lnTo>
                <a:lnTo>
                  <a:pt x="422691" y="582606"/>
                </a:lnTo>
                <a:lnTo>
                  <a:pt x="470567" y="602861"/>
                </a:lnTo>
                <a:lnTo>
                  <a:pt x="519827" y="619758"/>
                </a:lnTo>
                <a:lnTo>
                  <a:pt x="570299" y="633211"/>
                </a:lnTo>
                <a:lnTo>
                  <a:pt x="621813" y="643133"/>
                </a:lnTo>
                <a:lnTo>
                  <a:pt x="624872" y="643133"/>
                </a:lnTo>
                <a:lnTo>
                  <a:pt x="623916" y="643324"/>
                </a:lnTo>
                <a:lnTo>
                  <a:pt x="644851" y="620566"/>
                </a:lnTo>
                <a:lnTo>
                  <a:pt x="643202" y="615551"/>
                </a:lnTo>
                <a:lnTo>
                  <a:pt x="636568" y="607842"/>
                </a:lnTo>
                <a:lnTo>
                  <a:pt x="631855" y="605463"/>
                </a:lnTo>
                <a:lnTo>
                  <a:pt x="626784" y="605082"/>
                </a:lnTo>
                <a:lnTo>
                  <a:pt x="578013" y="595591"/>
                </a:lnTo>
                <a:lnTo>
                  <a:pt x="530232" y="582763"/>
                </a:lnTo>
                <a:lnTo>
                  <a:pt x="483603" y="566680"/>
                </a:lnTo>
                <a:lnTo>
                  <a:pt x="438287" y="547423"/>
                </a:lnTo>
                <a:lnTo>
                  <a:pt x="394445" y="525076"/>
                </a:lnTo>
                <a:lnTo>
                  <a:pt x="352239" y="499719"/>
                </a:lnTo>
                <a:lnTo>
                  <a:pt x="311829" y="471436"/>
                </a:lnTo>
                <a:lnTo>
                  <a:pt x="273376" y="440308"/>
                </a:lnTo>
                <a:lnTo>
                  <a:pt x="237041" y="406418"/>
                </a:lnTo>
                <a:lnTo>
                  <a:pt x="203175" y="370061"/>
                </a:lnTo>
                <a:lnTo>
                  <a:pt x="172072" y="331588"/>
                </a:lnTo>
                <a:lnTo>
                  <a:pt x="143815" y="291160"/>
                </a:lnTo>
                <a:lnTo>
                  <a:pt x="118486" y="248937"/>
                </a:lnTo>
                <a:lnTo>
                  <a:pt x="96167" y="205080"/>
                </a:lnTo>
                <a:lnTo>
                  <a:pt x="76940" y="159752"/>
                </a:lnTo>
                <a:lnTo>
                  <a:pt x="60886" y="113113"/>
                </a:lnTo>
                <a:lnTo>
                  <a:pt x="48089" y="65323"/>
                </a:lnTo>
                <a:lnTo>
                  <a:pt x="38241" y="14035"/>
                </a:lnTo>
                <a:lnTo>
                  <a:pt x="37361" y="11625"/>
                </a:lnTo>
                <a:lnTo>
                  <a:pt x="21620" y="109"/>
                </a:lnTo>
                <a:lnTo>
                  <a:pt x="190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3406852" y="6034670"/>
            <a:ext cx="643890" cy="643255"/>
          </a:xfrm>
          <a:custGeom>
            <a:avLst/>
            <a:gdLst/>
            <a:ahLst/>
            <a:cxnLst/>
            <a:rect l="l" t="t" r="r" b="b"/>
            <a:pathLst>
              <a:path w="643889" h="643254">
                <a:moveTo>
                  <a:pt x="625948" y="0"/>
                </a:moveTo>
                <a:lnTo>
                  <a:pt x="569431" y="10760"/>
                </a:lnTo>
                <a:lnTo>
                  <a:pt x="519029" y="24258"/>
                </a:lnTo>
                <a:lnTo>
                  <a:pt x="469840" y="41192"/>
                </a:lnTo>
                <a:lnTo>
                  <a:pt x="422035" y="61475"/>
                </a:lnTo>
                <a:lnTo>
                  <a:pt x="375784" y="85021"/>
                </a:lnTo>
                <a:lnTo>
                  <a:pt x="331257" y="111742"/>
                </a:lnTo>
                <a:lnTo>
                  <a:pt x="288624" y="141554"/>
                </a:lnTo>
                <a:lnTo>
                  <a:pt x="248056" y="174368"/>
                </a:lnTo>
                <a:lnTo>
                  <a:pt x="209722" y="210099"/>
                </a:lnTo>
                <a:lnTo>
                  <a:pt x="173991" y="248433"/>
                </a:lnTo>
                <a:lnTo>
                  <a:pt x="141177" y="289001"/>
                </a:lnTo>
                <a:lnTo>
                  <a:pt x="111366" y="331634"/>
                </a:lnTo>
                <a:lnTo>
                  <a:pt x="84644" y="376161"/>
                </a:lnTo>
                <a:lnTo>
                  <a:pt x="61098" y="422412"/>
                </a:lnTo>
                <a:lnTo>
                  <a:pt x="40815" y="470217"/>
                </a:lnTo>
                <a:lnTo>
                  <a:pt x="23881" y="519406"/>
                </a:lnTo>
                <a:lnTo>
                  <a:pt x="10384" y="569808"/>
                </a:lnTo>
                <a:lnTo>
                  <a:pt x="0" y="623740"/>
                </a:lnTo>
                <a:lnTo>
                  <a:pt x="86" y="626283"/>
                </a:lnTo>
                <a:lnTo>
                  <a:pt x="16279" y="643243"/>
                </a:lnTo>
                <a:lnTo>
                  <a:pt x="19338" y="643243"/>
                </a:lnTo>
                <a:lnTo>
                  <a:pt x="23917" y="643249"/>
                </a:lnTo>
                <a:lnTo>
                  <a:pt x="28345" y="641612"/>
                </a:lnTo>
                <a:lnTo>
                  <a:pt x="35293" y="635647"/>
                </a:lnTo>
                <a:lnTo>
                  <a:pt x="37581" y="631517"/>
                </a:lnTo>
                <a:lnTo>
                  <a:pt x="38268" y="626990"/>
                </a:lnTo>
                <a:lnTo>
                  <a:pt x="47770" y="578230"/>
                </a:lnTo>
                <a:lnTo>
                  <a:pt x="60608" y="530462"/>
                </a:lnTo>
                <a:lnTo>
                  <a:pt x="76700" y="483846"/>
                </a:lnTo>
                <a:lnTo>
                  <a:pt x="95964" y="438543"/>
                </a:lnTo>
                <a:lnTo>
                  <a:pt x="118317" y="394714"/>
                </a:lnTo>
                <a:lnTo>
                  <a:pt x="143678" y="352521"/>
                </a:lnTo>
                <a:lnTo>
                  <a:pt x="171964" y="312123"/>
                </a:lnTo>
                <a:lnTo>
                  <a:pt x="203093" y="273684"/>
                </a:lnTo>
                <a:lnTo>
                  <a:pt x="236983" y="237362"/>
                </a:lnTo>
                <a:lnTo>
                  <a:pt x="273337" y="203507"/>
                </a:lnTo>
                <a:lnTo>
                  <a:pt x="311808" y="172416"/>
                </a:lnTo>
                <a:lnTo>
                  <a:pt x="352232" y="144169"/>
                </a:lnTo>
                <a:lnTo>
                  <a:pt x="394450" y="118850"/>
                </a:lnTo>
                <a:lnTo>
                  <a:pt x="438301" y="96539"/>
                </a:lnTo>
                <a:lnTo>
                  <a:pt x="483623" y="77320"/>
                </a:lnTo>
                <a:lnTo>
                  <a:pt x="530254" y="61274"/>
                </a:lnTo>
                <a:lnTo>
                  <a:pt x="578035" y="48482"/>
                </a:lnTo>
                <a:lnTo>
                  <a:pt x="626804" y="39027"/>
                </a:lnTo>
                <a:lnTo>
                  <a:pt x="631875" y="38241"/>
                </a:lnTo>
                <a:lnTo>
                  <a:pt x="636427" y="35473"/>
                </a:lnTo>
                <a:lnTo>
                  <a:pt x="642487" y="27189"/>
                </a:lnTo>
                <a:lnTo>
                  <a:pt x="643747" y="22014"/>
                </a:lnTo>
                <a:lnTo>
                  <a:pt x="642175" y="11871"/>
                </a:lnTo>
                <a:lnTo>
                  <a:pt x="639407" y="7320"/>
                </a:lnTo>
                <a:lnTo>
                  <a:pt x="631124" y="1260"/>
                </a:lnTo>
                <a:lnTo>
                  <a:pt x="6259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3866515" y="6493808"/>
            <a:ext cx="1159510" cy="1021080"/>
          </a:xfrm>
          <a:custGeom>
            <a:avLst/>
            <a:gdLst/>
            <a:ahLst/>
            <a:cxnLst/>
            <a:rect l="l" t="t" r="r" b="b"/>
            <a:pathLst>
              <a:path w="1159510" h="1021079">
                <a:moveTo>
                  <a:pt x="559892" y="539457"/>
                </a:moveTo>
                <a:lnTo>
                  <a:pt x="541312" y="487629"/>
                </a:lnTo>
                <a:lnTo>
                  <a:pt x="517537" y="444944"/>
                </a:lnTo>
                <a:lnTo>
                  <a:pt x="487972" y="407162"/>
                </a:lnTo>
                <a:lnTo>
                  <a:pt x="453377" y="374878"/>
                </a:lnTo>
                <a:lnTo>
                  <a:pt x="414515" y="348716"/>
                </a:lnTo>
                <a:lnTo>
                  <a:pt x="372148" y="329272"/>
                </a:lnTo>
                <a:lnTo>
                  <a:pt x="366128" y="327660"/>
                </a:lnTo>
                <a:lnTo>
                  <a:pt x="377393" y="321640"/>
                </a:lnTo>
                <a:lnTo>
                  <a:pt x="387908" y="313016"/>
                </a:lnTo>
                <a:lnTo>
                  <a:pt x="404152" y="299707"/>
                </a:lnTo>
                <a:lnTo>
                  <a:pt x="426059" y="272973"/>
                </a:lnTo>
                <a:lnTo>
                  <a:pt x="442226" y="242747"/>
                </a:lnTo>
                <a:lnTo>
                  <a:pt x="452234" y="209931"/>
                </a:lnTo>
                <a:lnTo>
                  <a:pt x="455663" y="175501"/>
                </a:lnTo>
                <a:lnTo>
                  <a:pt x="453758" y="149656"/>
                </a:lnTo>
                <a:lnTo>
                  <a:pt x="448106" y="124498"/>
                </a:lnTo>
                <a:lnTo>
                  <a:pt x="438823" y="100444"/>
                </a:lnTo>
                <a:lnTo>
                  <a:pt x="426059" y="77876"/>
                </a:lnTo>
                <a:lnTo>
                  <a:pt x="417423" y="66814"/>
                </a:lnTo>
                <a:lnTo>
                  <a:pt x="417423" y="175501"/>
                </a:lnTo>
                <a:lnTo>
                  <a:pt x="415963" y="195745"/>
                </a:lnTo>
                <a:lnTo>
                  <a:pt x="404329" y="234264"/>
                </a:lnTo>
                <a:lnTo>
                  <a:pt x="381889" y="267944"/>
                </a:lnTo>
                <a:lnTo>
                  <a:pt x="350799" y="293509"/>
                </a:lnTo>
                <a:lnTo>
                  <a:pt x="313436" y="309029"/>
                </a:lnTo>
                <a:lnTo>
                  <a:pt x="273380" y="313016"/>
                </a:lnTo>
                <a:lnTo>
                  <a:pt x="253250" y="310553"/>
                </a:lnTo>
                <a:lnTo>
                  <a:pt x="215239" y="296989"/>
                </a:lnTo>
                <a:lnTo>
                  <a:pt x="182803" y="272973"/>
                </a:lnTo>
                <a:lnTo>
                  <a:pt x="158750" y="240576"/>
                </a:lnTo>
                <a:lnTo>
                  <a:pt x="145122" y="202590"/>
                </a:lnTo>
                <a:lnTo>
                  <a:pt x="142633" y="182448"/>
                </a:lnTo>
                <a:lnTo>
                  <a:pt x="143014" y="166954"/>
                </a:lnTo>
                <a:lnTo>
                  <a:pt x="143129" y="162280"/>
                </a:lnTo>
                <a:lnTo>
                  <a:pt x="152920" y="123126"/>
                </a:lnTo>
                <a:lnTo>
                  <a:pt x="173659" y="88506"/>
                </a:lnTo>
                <a:lnTo>
                  <a:pt x="203555" y="61404"/>
                </a:lnTo>
                <a:lnTo>
                  <a:pt x="240030" y="44145"/>
                </a:lnTo>
                <a:lnTo>
                  <a:pt x="279946" y="38214"/>
                </a:lnTo>
                <a:lnTo>
                  <a:pt x="306857" y="40906"/>
                </a:lnTo>
                <a:lnTo>
                  <a:pt x="356196" y="61404"/>
                </a:lnTo>
                <a:lnTo>
                  <a:pt x="394208" y="99364"/>
                </a:lnTo>
                <a:lnTo>
                  <a:pt x="414693" y="148602"/>
                </a:lnTo>
                <a:lnTo>
                  <a:pt x="417423" y="175501"/>
                </a:lnTo>
                <a:lnTo>
                  <a:pt x="417423" y="66814"/>
                </a:lnTo>
                <a:lnTo>
                  <a:pt x="389356" y="38214"/>
                </a:lnTo>
                <a:lnTo>
                  <a:pt x="347192" y="13157"/>
                </a:lnTo>
                <a:lnTo>
                  <a:pt x="297167" y="635"/>
                </a:lnTo>
                <a:lnTo>
                  <a:pt x="271399" y="0"/>
                </a:lnTo>
                <a:lnTo>
                  <a:pt x="245668" y="3162"/>
                </a:lnTo>
                <a:lnTo>
                  <a:pt x="197116" y="20535"/>
                </a:lnTo>
                <a:lnTo>
                  <a:pt x="155702" y="51257"/>
                </a:lnTo>
                <a:lnTo>
                  <a:pt x="124980" y="92671"/>
                </a:lnTo>
                <a:lnTo>
                  <a:pt x="107607" y="141224"/>
                </a:lnTo>
                <a:lnTo>
                  <a:pt x="104432" y="166954"/>
                </a:lnTo>
                <a:lnTo>
                  <a:pt x="105079" y="192722"/>
                </a:lnTo>
                <a:lnTo>
                  <a:pt x="117602" y="242747"/>
                </a:lnTo>
                <a:lnTo>
                  <a:pt x="144119" y="286981"/>
                </a:lnTo>
                <a:lnTo>
                  <a:pt x="182384" y="321640"/>
                </a:lnTo>
                <a:lnTo>
                  <a:pt x="193243" y="327799"/>
                </a:lnTo>
                <a:lnTo>
                  <a:pt x="187756" y="329272"/>
                </a:lnTo>
                <a:lnTo>
                  <a:pt x="145389" y="348716"/>
                </a:lnTo>
                <a:lnTo>
                  <a:pt x="106527" y="374878"/>
                </a:lnTo>
                <a:lnTo>
                  <a:pt x="71932" y="407162"/>
                </a:lnTo>
                <a:lnTo>
                  <a:pt x="42367" y="444944"/>
                </a:lnTo>
                <a:lnTo>
                  <a:pt x="18580" y="487629"/>
                </a:lnTo>
                <a:lnTo>
                  <a:pt x="1358" y="534593"/>
                </a:lnTo>
                <a:lnTo>
                  <a:pt x="0" y="539457"/>
                </a:lnTo>
                <a:lnTo>
                  <a:pt x="635" y="544664"/>
                </a:lnTo>
                <a:lnTo>
                  <a:pt x="5575" y="553478"/>
                </a:lnTo>
                <a:lnTo>
                  <a:pt x="9690" y="556729"/>
                </a:lnTo>
                <a:lnTo>
                  <a:pt x="16979" y="558812"/>
                </a:lnTo>
                <a:lnTo>
                  <a:pt x="19507" y="559015"/>
                </a:lnTo>
                <a:lnTo>
                  <a:pt x="24523" y="558457"/>
                </a:lnTo>
                <a:lnTo>
                  <a:pt x="38265" y="544918"/>
                </a:lnTo>
                <a:lnTo>
                  <a:pt x="55727" y="498309"/>
                </a:lnTo>
                <a:lnTo>
                  <a:pt x="80556" y="456679"/>
                </a:lnTo>
                <a:lnTo>
                  <a:pt x="111747" y="420839"/>
                </a:lnTo>
                <a:lnTo>
                  <a:pt x="148297" y="391579"/>
                </a:lnTo>
                <a:lnTo>
                  <a:pt x="189191" y="369684"/>
                </a:lnTo>
                <a:lnTo>
                  <a:pt x="233413" y="355968"/>
                </a:lnTo>
                <a:lnTo>
                  <a:pt x="279869" y="351231"/>
                </a:lnTo>
                <a:lnTo>
                  <a:pt x="279996" y="351231"/>
                </a:lnTo>
                <a:lnTo>
                  <a:pt x="326491" y="355968"/>
                </a:lnTo>
                <a:lnTo>
                  <a:pt x="370700" y="369684"/>
                </a:lnTo>
                <a:lnTo>
                  <a:pt x="411556" y="391579"/>
                </a:lnTo>
                <a:lnTo>
                  <a:pt x="448043" y="420839"/>
                </a:lnTo>
                <a:lnTo>
                  <a:pt x="479132" y="456679"/>
                </a:lnTo>
                <a:lnTo>
                  <a:pt x="503809" y="498309"/>
                </a:lnTo>
                <a:lnTo>
                  <a:pt x="521055" y="544918"/>
                </a:lnTo>
                <a:lnTo>
                  <a:pt x="522224" y="549046"/>
                </a:lnTo>
                <a:lnTo>
                  <a:pt x="524738" y="552678"/>
                </a:lnTo>
                <a:lnTo>
                  <a:pt x="531672" y="557745"/>
                </a:lnTo>
                <a:lnTo>
                  <a:pt x="535889" y="559028"/>
                </a:lnTo>
                <a:lnTo>
                  <a:pt x="540181" y="558876"/>
                </a:lnTo>
                <a:lnTo>
                  <a:pt x="543661" y="558546"/>
                </a:lnTo>
                <a:lnTo>
                  <a:pt x="550202" y="556729"/>
                </a:lnTo>
                <a:lnTo>
                  <a:pt x="554316" y="553478"/>
                </a:lnTo>
                <a:lnTo>
                  <a:pt x="559269" y="544664"/>
                </a:lnTo>
                <a:lnTo>
                  <a:pt x="559892" y="539457"/>
                </a:lnTo>
                <a:close/>
              </a:path>
              <a:path w="1159510" h="1021079">
                <a:moveTo>
                  <a:pt x="1019924" y="397090"/>
                </a:moveTo>
                <a:lnTo>
                  <a:pt x="1000874" y="377126"/>
                </a:lnTo>
                <a:lnTo>
                  <a:pt x="998308" y="377240"/>
                </a:lnTo>
                <a:lnTo>
                  <a:pt x="971816" y="442455"/>
                </a:lnTo>
                <a:lnTo>
                  <a:pt x="959002" y="490245"/>
                </a:lnTo>
                <a:lnTo>
                  <a:pt x="942924" y="536892"/>
                </a:lnTo>
                <a:lnTo>
                  <a:pt x="923671" y="582218"/>
                </a:lnTo>
                <a:lnTo>
                  <a:pt x="901331" y="626071"/>
                </a:lnTo>
                <a:lnTo>
                  <a:pt x="875982" y="668299"/>
                </a:lnTo>
                <a:lnTo>
                  <a:pt x="847699" y="708723"/>
                </a:lnTo>
                <a:lnTo>
                  <a:pt x="816571" y="747179"/>
                </a:lnTo>
                <a:lnTo>
                  <a:pt x="782688" y="783526"/>
                </a:lnTo>
                <a:lnTo>
                  <a:pt x="746328" y="817410"/>
                </a:lnTo>
                <a:lnTo>
                  <a:pt x="707847" y="848525"/>
                </a:lnTo>
                <a:lnTo>
                  <a:pt x="667423" y="876795"/>
                </a:lnTo>
                <a:lnTo>
                  <a:pt x="625195" y="902131"/>
                </a:lnTo>
                <a:lnTo>
                  <a:pt x="581329" y="924458"/>
                </a:lnTo>
                <a:lnTo>
                  <a:pt x="535990" y="943686"/>
                </a:lnTo>
                <a:lnTo>
                  <a:pt x="489343" y="959751"/>
                </a:lnTo>
                <a:lnTo>
                  <a:pt x="441553" y="972553"/>
                </a:lnTo>
                <a:lnTo>
                  <a:pt x="392760" y="982014"/>
                </a:lnTo>
                <a:lnTo>
                  <a:pt x="387692" y="982421"/>
                </a:lnTo>
                <a:lnTo>
                  <a:pt x="382993" y="984821"/>
                </a:lnTo>
                <a:lnTo>
                  <a:pt x="378053" y="990612"/>
                </a:lnTo>
                <a:lnTo>
                  <a:pt x="376821" y="992835"/>
                </a:lnTo>
                <a:lnTo>
                  <a:pt x="375259" y="997635"/>
                </a:lnTo>
                <a:lnTo>
                  <a:pt x="374967" y="1000163"/>
                </a:lnTo>
                <a:lnTo>
                  <a:pt x="375373" y="1005179"/>
                </a:lnTo>
                <a:lnTo>
                  <a:pt x="393306" y="1020457"/>
                </a:lnTo>
                <a:lnTo>
                  <a:pt x="395820" y="1020254"/>
                </a:lnTo>
                <a:lnTo>
                  <a:pt x="398881" y="1020064"/>
                </a:lnTo>
                <a:lnTo>
                  <a:pt x="450342" y="1010107"/>
                </a:lnTo>
                <a:lnTo>
                  <a:pt x="500748" y="996619"/>
                </a:lnTo>
                <a:lnTo>
                  <a:pt x="549948" y="979690"/>
                </a:lnTo>
                <a:lnTo>
                  <a:pt x="597776" y="959421"/>
                </a:lnTo>
                <a:lnTo>
                  <a:pt x="644042" y="935875"/>
                </a:lnTo>
                <a:lnTo>
                  <a:pt x="688581" y="909154"/>
                </a:lnTo>
                <a:lnTo>
                  <a:pt x="731227" y="879348"/>
                </a:lnTo>
                <a:lnTo>
                  <a:pt x="771804" y="846531"/>
                </a:lnTo>
                <a:lnTo>
                  <a:pt x="810145" y="810806"/>
                </a:lnTo>
                <a:lnTo>
                  <a:pt x="845896" y="772464"/>
                </a:lnTo>
                <a:lnTo>
                  <a:pt x="878713" y="731901"/>
                </a:lnTo>
                <a:lnTo>
                  <a:pt x="908545" y="689267"/>
                </a:lnTo>
                <a:lnTo>
                  <a:pt x="935266" y="644728"/>
                </a:lnTo>
                <a:lnTo>
                  <a:pt x="958824" y="598474"/>
                </a:lnTo>
                <a:lnTo>
                  <a:pt x="979119" y="550659"/>
                </a:lnTo>
                <a:lnTo>
                  <a:pt x="996061" y="501459"/>
                </a:lnTo>
                <a:lnTo>
                  <a:pt x="1009561" y="451053"/>
                </a:lnTo>
                <a:lnTo>
                  <a:pt x="1019924" y="397090"/>
                </a:lnTo>
                <a:close/>
              </a:path>
              <a:path w="1159510" h="1021079">
                <a:moveTo>
                  <a:pt x="1159510" y="275793"/>
                </a:moveTo>
                <a:lnTo>
                  <a:pt x="1157490" y="270929"/>
                </a:lnTo>
                <a:lnTo>
                  <a:pt x="1150315" y="263753"/>
                </a:lnTo>
                <a:lnTo>
                  <a:pt x="1145451" y="261734"/>
                </a:lnTo>
                <a:lnTo>
                  <a:pt x="873544" y="261734"/>
                </a:lnTo>
                <a:lnTo>
                  <a:pt x="868680" y="263753"/>
                </a:lnTo>
                <a:lnTo>
                  <a:pt x="861517" y="270929"/>
                </a:lnTo>
                <a:lnTo>
                  <a:pt x="859497" y="275793"/>
                </a:lnTo>
                <a:lnTo>
                  <a:pt x="859497" y="285927"/>
                </a:lnTo>
                <a:lnTo>
                  <a:pt x="861517" y="290791"/>
                </a:lnTo>
                <a:lnTo>
                  <a:pt x="868680" y="297967"/>
                </a:lnTo>
                <a:lnTo>
                  <a:pt x="873544" y="299986"/>
                </a:lnTo>
                <a:lnTo>
                  <a:pt x="1140383" y="299986"/>
                </a:lnTo>
                <a:lnTo>
                  <a:pt x="1145451" y="299986"/>
                </a:lnTo>
                <a:lnTo>
                  <a:pt x="1150315" y="297967"/>
                </a:lnTo>
                <a:lnTo>
                  <a:pt x="1157490" y="290791"/>
                </a:lnTo>
                <a:lnTo>
                  <a:pt x="1159510" y="285927"/>
                </a:lnTo>
                <a:lnTo>
                  <a:pt x="1159510" y="2757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4127349" y="5895108"/>
            <a:ext cx="38735" cy="300355"/>
          </a:xfrm>
          <a:custGeom>
            <a:avLst/>
            <a:gdLst/>
            <a:ahLst/>
            <a:cxnLst/>
            <a:rect l="l" t="t" r="r" b="b"/>
            <a:pathLst>
              <a:path w="38735" h="300354">
                <a:moveTo>
                  <a:pt x="24191" y="0"/>
                </a:moveTo>
                <a:lnTo>
                  <a:pt x="14049" y="0"/>
                </a:lnTo>
                <a:lnTo>
                  <a:pt x="9186" y="2014"/>
                </a:lnTo>
                <a:lnTo>
                  <a:pt x="2014" y="9186"/>
                </a:lnTo>
                <a:lnTo>
                  <a:pt x="0" y="14049"/>
                </a:lnTo>
                <a:lnTo>
                  <a:pt x="0" y="285954"/>
                </a:lnTo>
                <a:lnTo>
                  <a:pt x="2014" y="290818"/>
                </a:lnTo>
                <a:lnTo>
                  <a:pt x="9186" y="297990"/>
                </a:lnTo>
                <a:lnTo>
                  <a:pt x="14049" y="300004"/>
                </a:lnTo>
                <a:lnTo>
                  <a:pt x="19120" y="300004"/>
                </a:lnTo>
                <a:lnTo>
                  <a:pt x="24191" y="300004"/>
                </a:lnTo>
                <a:lnTo>
                  <a:pt x="29055" y="297990"/>
                </a:lnTo>
                <a:lnTo>
                  <a:pt x="36227" y="290818"/>
                </a:lnTo>
                <a:lnTo>
                  <a:pt x="38241" y="285954"/>
                </a:lnTo>
                <a:lnTo>
                  <a:pt x="38241" y="14049"/>
                </a:lnTo>
                <a:lnTo>
                  <a:pt x="36227" y="9186"/>
                </a:lnTo>
                <a:lnTo>
                  <a:pt x="29055" y="2014"/>
                </a:lnTo>
                <a:lnTo>
                  <a:pt x="24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3266916" y="6755541"/>
            <a:ext cx="300355" cy="38735"/>
          </a:xfrm>
          <a:custGeom>
            <a:avLst/>
            <a:gdLst/>
            <a:ahLst/>
            <a:cxnLst/>
            <a:rect l="l" t="t" r="r" b="b"/>
            <a:pathLst>
              <a:path w="300354" h="38734">
                <a:moveTo>
                  <a:pt x="285954" y="0"/>
                </a:moveTo>
                <a:lnTo>
                  <a:pt x="14049" y="0"/>
                </a:lnTo>
                <a:lnTo>
                  <a:pt x="9186" y="2014"/>
                </a:lnTo>
                <a:lnTo>
                  <a:pt x="2014" y="9186"/>
                </a:lnTo>
                <a:lnTo>
                  <a:pt x="0" y="14049"/>
                </a:lnTo>
                <a:lnTo>
                  <a:pt x="0" y="24191"/>
                </a:lnTo>
                <a:lnTo>
                  <a:pt x="2014" y="29055"/>
                </a:lnTo>
                <a:lnTo>
                  <a:pt x="9186" y="36227"/>
                </a:lnTo>
                <a:lnTo>
                  <a:pt x="14049" y="38241"/>
                </a:lnTo>
                <a:lnTo>
                  <a:pt x="280883" y="38241"/>
                </a:lnTo>
                <a:lnTo>
                  <a:pt x="285954" y="38241"/>
                </a:lnTo>
                <a:lnTo>
                  <a:pt x="290818" y="36227"/>
                </a:lnTo>
                <a:lnTo>
                  <a:pt x="297990" y="29055"/>
                </a:lnTo>
                <a:lnTo>
                  <a:pt x="300004" y="24191"/>
                </a:lnTo>
                <a:lnTo>
                  <a:pt x="300004" y="14049"/>
                </a:lnTo>
                <a:lnTo>
                  <a:pt x="297990" y="9186"/>
                </a:lnTo>
                <a:lnTo>
                  <a:pt x="290818" y="2014"/>
                </a:lnTo>
                <a:lnTo>
                  <a:pt x="2859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4127349" y="7354212"/>
            <a:ext cx="38735" cy="300355"/>
          </a:xfrm>
          <a:custGeom>
            <a:avLst/>
            <a:gdLst/>
            <a:ahLst/>
            <a:cxnLst/>
            <a:rect l="l" t="t" r="r" b="b"/>
            <a:pathLst>
              <a:path w="38735" h="300354">
                <a:moveTo>
                  <a:pt x="24191" y="0"/>
                </a:moveTo>
                <a:lnTo>
                  <a:pt x="14049" y="0"/>
                </a:lnTo>
                <a:lnTo>
                  <a:pt x="9186" y="2014"/>
                </a:lnTo>
                <a:lnTo>
                  <a:pt x="2014" y="9186"/>
                </a:lnTo>
                <a:lnTo>
                  <a:pt x="0" y="14049"/>
                </a:lnTo>
                <a:lnTo>
                  <a:pt x="0" y="285954"/>
                </a:lnTo>
                <a:lnTo>
                  <a:pt x="2014" y="290818"/>
                </a:lnTo>
                <a:lnTo>
                  <a:pt x="9186" y="297990"/>
                </a:lnTo>
                <a:lnTo>
                  <a:pt x="14049" y="300004"/>
                </a:lnTo>
                <a:lnTo>
                  <a:pt x="19120" y="300004"/>
                </a:lnTo>
                <a:lnTo>
                  <a:pt x="24191" y="300004"/>
                </a:lnTo>
                <a:lnTo>
                  <a:pt x="29055" y="297990"/>
                </a:lnTo>
                <a:lnTo>
                  <a:pt x="36227" y="290818"/>
                </a:lnTo>
                <a:lnTo>
                  <a:pt x="38241" y="285954"/>
                </a:lnTo>
                <a:lnTo>
                  <a:pt x="38241" y="14049"/>
                </a:lnTo>
                <a:lnTo>
                  <a:pt x="36227" y="9186"/>
                </a:lnTo>
                <a:lnTo>
                  <a:pt x="29055" y="2014"/>
                </a:lnTo>
                <a:lnTo>
                  <a:pt x="24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9473257" y="6126195"/>
            <a:ext cx="1158240" cy="1308100"/>
          </a:xfrm>
          <a:custGeom>
            <a:avLst/>
            <a:gdLst/>
            <a:ahLst/>
            <a:cxnLst/>
            <a:rect l="l" t="t" r="r" b="b"/>
            <a:pathLst>
              <a:path w="1158240" h="1308100">
                <a:moveTo>
                  <a:pt x="44174" y="1270000"/>
                </a:moveTo>
                <a:lnTo>
                  <a:pt x="4234" y="1270000"/>
                </a:lnTo>
                <a:lnTo>
                  <a:pt x="9962" y="1282700"/>
                </a:lnTo>
                <a:lnTo>
                  <a:pt x="17904" y="1295400"/>
                </a:lnTo>
                <a:lnTo>
                  <a:pt x="27721" y="1308100"/>
                </a:lnTo>
                <a:lnTo>
                  <a:pt x="855258" y="1308100"/>
                </a:lnTo>
                <a:lnTo>
                  <a:pt x="865075" y="1295400"/>
                </a:lnTo>
                <a:lnTo>
                  <a:pt x="873018" y="1282700"/>
                </a:lnTo>
                <a:lnTo>
                  <a:pt x="49550" y="1282700"/>
                </a:lnTo>
                <a:lnTo>
                  <a:pt x="44174" y="1270000"/>
                </a:lnTo>
                <a:close/>
              </a:path>
              <a:path w="1158240" h="1308100">
                <a:moveTo>
                  <a:pt x="882979" y="1206500"/>
                </a:moveTo>
                <a:lnTo>
                  <a:pt x="847252" y="1206500"/>
                </a:lnTo>
                <a:lnTo>
                  <a:pt x="847241" y="1257300"/>
                </a:lnTo>
                <a:lnTo>
                  <a:pt x="848030" y="1257300"/>
                </a:lnTo>
                <a:lnTo>
                  <a:pt x="845320" y="1270000"/>
                </a:lnTo>
                <a:lnTo>
                  <a:pt x="834382" y="1282700"/>
                </a:lnTo>
                <a:lnTo>
                  <a:pt x="873018" y="1282700"/>
                </a:lnTo>
                <a:lnTo>
                  <a:pt x="878746" y="1270000"/>
                </a:lnTo>
                <a:lnTo>
                  <a:pt x="882114" y="1270000"/>
                </a:lnTo>
                <a:lnTo>
                  <a:pt x="882979" y="1257300"/>
                </a:lnTo>
                <a:lnTo>
                  <a:pt x="882979" y="1206500"/>
                </a:lnTo>
                <a:close/>
              </a:path>
              <a:path w="1158240" h="1308100">
                <a:moveTo>
                  <a:pt x="324338" y="38100"/>
                </a:moveTo>
                <a:lnTo>
                  <a:pt x="279017" y="38100"/>
                </a:lnTo>
                <a:lnTo>
                  <a:pt x="275645" y="50800"/>
                </a:lnTo>
                <a:lnTo>
                  <a:pt x="274778" y="63500"/>
                </a:lnTo>
                <a:lnTo>
                  <a:pt x="274778" y="139700"/>
                </a:lnTo>
                <a:lnTo>
                  <a:pt x="188268" y="139700"/>
                </a:lnTo>
                <a:lnTo>
                  <a:pt x="176232" y="152400"/>
                </a:lnTo>
                <a:lnTo>
                  <a:pt x="165128" y="152400"/>
                </a:lnTo>
                <a:lnTo>
                  <a:pt x="155324" y="165100"/>
                </a:lnTo>
                <a:lnTo>
                  <a:pt x="147372" y="165100"/>
                </a:lnTo>
                <a:lnTo>
                  <a:pt x="141634" y="177800"/>
                </a:lnTo>
                <a:lnTo>
                  <a:pt x="138257" y="190500"/>
                </a:lnTo>
                <a:lnTo>
                  <a:pt x="137399" y="203200"/>
                </a:lnTo>
                <a:lnTo>
                  <a:pt x="137399" y="254000"/>
                </a:lnTo>
                <a:lnTo>
                  <a:pt x="38835" y="254000"/>
                </a:lnTo>
                <a:lnTo>
                  <a:pt x="27729" y="266700"/>
                </a:lnTo>
                <a:lnTo>
                  <a:pt x="17904" y="279400"/>
                </a:lnTo>
                <a:lnTo>
                  <a:pt x="9961" y="279400"/>
                </a:lnTo>
                <a:lnTo>
                  <a:pt x="4233" y="292100"/>
                </a:lnTo>
                <a:lnTo>
                  <a:pt x="864" y="304800"/>
                </a:lnTo>
                <a:lnTo>
                  <a:pt x="0" y="317500"/>
                </a:lnTo>
                <a:lnTo>
                  <a:pt x="0" y="1257300"/>
                </a:lnTo>
                <a:lnTo>
                  <a:pt x="865" y="1270000"/>
                </a:lnTo>
                <a:lnTo>
                  <a:pt x="37648" y="1270000"/>
                </a:lnTo>
                <a:lnTo>
                  <a:pt x="34929" y="1257300"/>
                </a:lnTo>
                <a:lnTo>
                  <a:pt x="35717" y="1257300"/>
                </a:lnTo>
                <a:lnTo>
                  <a:pt x="35717" y="317500"/>
                </a:lnTo>
                <a:lnTo>
                  <a:pt x="34940" y="317500"/>
                </a:lnTo>
                <a:lnTo>
                  <a:pt x="37657" y="304800"/>
                </a:lnTo>
                <a:lnTo>
                  <a:pt x="43110" y="304800"/>
                </a:lnTo>
                <a:lnTo>
                  <a:pt x="44163" y="292100"/>
                </a:lnTo>
                <a:lnTo>
                  <a:pt x="173117" y="292100"/>
                </a:lnTo>
                <a:lnTo>
                  <a:pt x="173117" y="203200"/>
                </a:lnTo>
                <a:lnTo>
                  <a:pt x="172309" y="203200"/>
                </a:lnTo>
                <a:lnTo>
                  <a:pt x="175025" y="190500"/>
                </a:lnTo>
                <a:lnTo>
                  <a:pt x="185975" y="177800"/>
                </a:lnTo>
                <a:lnTo>
                  <a:pt x="310506" y="177800"/>
                </a:lnTo>
                <a:lnTo>
                  <a:pt x="310506" y="63500"/>
                </a:lnTo>
                <a:lnTo>
                  <a:pt x="309735" y="63500"/>
                </a:lnTo>
                <a:lnTo>
                  <a:pt x="312441" y="50800"/>
                </a:lnTo>
                <a:lnTo>
                  <a:pt x="318963" y="50800"/>
                </a:lnTo>
                <a:lnTo>
                  <a:pt x="324338" y="38100"/>
                </a:lnTo>
                <a:close/>
              </a:path>
              <a:path w="1158240" h="1308100">
                <a:moveTo>
                  <a:pt x="969496" y="1193800"/>
                </a:moveTo>
                <a:lnTo>
                  <a:pt x="189031" y="1193800"/>
                </a:lnTo>
                <a:lnTo>
                  <a:pt x="200869" y="1206500"/>
                </a:lnTo>
                <a:lnTo>
                  <a:pt x="956879" y="1206500"/>
                </a:lnTo>
                <a:lnTo>
                  <a:pt x="969496" y="1193800"/>
                </a:lnTo>
                <a:close/>
              </a:path>
              <a:path w="1158240" h="1308100">
                <a:moveTo>
                  <a:pt x="1010408" y="1168400"/>
                </a:moveTo>
                <a:lnTo>
                  <a:pt x="147358" y="1168400"/>
                </a:lnTo>
                <a:lnTo>
                  <a:pt x="155304" y="1181100"/>
                </a:lnTo>
                <a:lnTo>
                  <a:pt x="157615" y="1181100"/>
                </a:lnTo>
                <a:lnTo>
                  <a:pt x="167110" y="1193800"/>
                </a:lnTo>
                <a:lnTo>
                  <a:pt x="992647" y="1193800"/>
                </a:lnTo>
                <a:lnTo>
                  <a:pt x="1002464" y="1181100"/>
                </a:lnTo>
                <a:lnTo>
                  <a:pt x="1010408" y="1168400"/>
                </a:lnTo>
                <a:close/>
              </a:path>
              <a:path w="1158240" h="1308100">
                <a:moveTo>
                  <a:pt x="173117" y="292100"/>
                </a:moveTo>
                <a:lnTo>
                  <a:pt x="137389" y="292100"/>
                </a:lnTo>
                <a:lnTo>
                  <a:pt x="137389" y="1143000"/>
                </a:lnTo>
                <a:lnTo>
                  <a:pt x="138255" y="1155700"/>
                </a:lnTo>
                <a:lnTo>
                  <a:pt x="141626" y="1168400"/>
                </a:lnTo>
                <a:lnTo>
                  <a:pt x="185947" y="1168400"/>
                </a:lnTo>
                <a:lnTo>
                  <a:pt x="175021" y="1155700"/>
                </a:lnTo>
                <a:lnTo>
                  <a:pt x="172304" y="1143000"/>
                </a:lnTo>
                <a:lnTo>
                  <a:pt x="173117" y="1143000"/>
                </a:lnTo>
                <a:lnTo>
                  <a:pt x="173117" y="292100"/>
                </a:lnTo>
                <a:close/>
              </a:path>
              <a:path w="1158240" h="1308100">
                <a:moveTo>
                  <a:pt x="1020369" y="1066800"/>
                </a:moveTo>
                <a:lnTo>
                  <a:pt x="984641" y="1066800"/>
                </a:lnTo>
                <a:lnTo>
                  <a:pt x="984641" y="1143000"/>
                </a:lnTo>
                <a:lnTo>
                  <a:pt x="985428" y="1143000"/>
                </a:lnTo>
                <a:lnTo>
                  <a:pt x="982717" y="1155700"/>
                </a:lnTo>
                <a:lnTo>
                  <a:pt x="971810" y="1168400"/>
                </a:lnTo>
                <a:lnTo>
                  <a:pt x="1016140" y="1168400"/>
                </a:lnTo>
                <a:lnTo>
                  <a:pt x="1019513" y="1155700"/>
                </a:lnTo>
                <a:lnTo>
                  <a:pt x="1020369" y="1143000"/>
                </a:lnTo>
                <a:lnTo>
                  <a:pt x="1020369" y="1066800"/>
                </a:lnTo>
                <a:close/>
              </a:path>
              <a:path w="1158240" h="1308100">
                <a:moveTo>
                  <a:pt x="1118933" y="1054100"/>
                </a:moveTo>
                <a:lnTo>
                  <a:pt x="313609" y="1054100"/>
                </a:lnTo>
                <a:lnTo>
                  <a:pt x="325651" y="1066800"/>
                </a:lnTo>
                <a:lnTo>
                  <a:pt x="1106894" y="1066800"/>
                </a:lnTo>
                <a:lnTo>
                  <a:pt x="1118933" y="1054100"/>
                </a:lnTo>
                <a:close/>
              </a:path>
              <a:path w="1158240" h="1308100">
                <a:moveTo>
                  <a:pt x="1127363" y="1059824"/>
                </a:moveTo>
                <a:lnTo>
                  <a:pt x="1120766" y="1066800"/>
                </a:lnTo>
                <a:lnTo>
                  <a:pt x="1122853" y="1066800"/>
                </a:lnTo>
                <a:lnTo>
                  <a:pt x="1127363" y="1059824"/>
                </a:lnTo>
                <a:close/>
              </a:path>
              <a:path w="1158240" h="1308100">
                <a:moveTo>
                  <a:pt x="1132776" y="1054100"/>
                </a:moveTo>
                <a:lnTo>
                  <a:pt x="1131063" y="1054100"/>
                </a:lnTo>
                <a:lnTo>
                  <a:pt x="1127363" y="1059824"/>
                </a:lnTo>
                <a:lnTo>
                  <a:pt x="1132776" y="1054100"/>
                </a:lnTo>
                <a:close/>
              </a:path>
              <a:path w="1158240" h="1308100">
                <a:moveTo>
                  <a:pt x="1139854" y="1041400"/>
                </a:moveTo>
                <a:lnTo>
                  <a:pt x="292683" y="1041400"/>
                </a:lnTo>
                <a:lnTo>
                  <a:pt x="302500" y="1054100"/>
                </a:lnTo>
                <a:lnTo>
                  <a:pt x="1130039" y="1054100"/>
                </a:lnTo>
                <a:lnTo>
                  <a:pt x="1139854" y="1041400"/>
                </a:lnTo>
                <a:close/>
              </a:path>
              <a:path w="1158240" h="1308100">
                <a:moveTo>
                  <a:pt x="310506" y="177800"/>
                </a:moveTo>
                <a:lnTo>
                  <a:pt x="274778" y="177800"/>
                </a:lnTo>
                <a:lnTo>
                  <a:pt x="274768" y="1003300"/>
                </a:lnTo>
                <a:lnTo>
                  <a:pt x="275635" y="1016000"/>
                </a:lnTo>
                <a:lnTo>
                  <a:pt x="279008" y="1028700"/>
                </a:lnTo>
                <a:lnTo>
                  <a:pt x="284740" y="1041400"/>
                </a:lnTo>
                <a:lnTo>
                  <a:pt x="1147798" y="1041400"/>
                </a:lnTo>
                <a:lnTo>
                  <a:pt x="1153530" y="1028700"/>
                </a:lnTo>
                <a:lnTo>
                  <a:pt x="323365" y="1028700"/>
                </a:lnTo>
                <a:lnTo>
                  <a:pt x="312431" y="1016000"/>
                </a:lnTo>
                <a:lnTo>
                  <a:pt x="309720" y="1003300"/>
                </a:lnTo>
                <a:lnTo>
                  <a:pt x="310506" y="1003300"/>
                </a:lnTo>
                <a:lnTo>
                  <a:pt x="310506" y="177800"/>
                </a:lnTo>
                <a:close/>
              </a:path>
              <a:path w="1158240" h="1308100">
                <a:moveTo>
                  <a:pt x="1104903" y="1016000"/>
                </a:moveTo>
                <a:lnTo>
                  <a:pt x="1104058" y="1028700"/>
                </a:lnTo>
                <a:lnTo>
                  <a:pt x="1104481" y="1028700"/>
                </a:lnTo>
                <a:lnTo>
                  <a:pt x="1104903" y="1016000"/>
                </a:lnTo>
                <a:close/>
              </a:path>
              <a:path w="1158240" h="1308100">
                <a:moveTo>
                  <a:pt x="1153531" y="38100"/>
                </a:moveTo>
                <a:lnTo>
                  <a:pt x="1109162" y="38100"/>
                </a:lnTo>
                <a:lnTo>
                  <a:pt x="1114638" y="50800"/>
                </a:lnTo>
                <a:lnTo>
                  <a:pt x="1120114" y="50800"/>
                </a:lnTo>
                <a:lnTo>
                  <a:pt x="1122830" y="63500"/>
                </a:lnTo>
                <a:lnTo>
                  <a:pt x="1122020" y="63500"/>
                </a:lnTo>
                <a:lnTo>
                  <a:pt x="1122020" y="1003300"/>
                </a:lnTo>
                <a:lnTo>
                  <a:pt x="1122834" y="1003300"/>
                </a:lnTo>
                <a:lnTo>
                  <a:pt x="1120116" y="1016000"/>
                </a:lnTo>
                <a:lnTo>
                  <a:pt x="1109162" y="1028700"/>
                </a:lnTo>
                <a:lnTo>
                  <a:pt x="1153530" y="1028700"/>
                </a:lnTo>
                <a:lnTo>
                  <a:pt x="1156902" y="1016000"/>
                </a:lnTo>
                <a:lnTo>
                  <a:pt x="1157769" y="1003300"/>
                </a:lnTo>
                <a:lnTo>
                  <a:pt x="1157769" y="63500"/>
                </a:lnTo>
                <a:lnTo>
                  <a:pt x="1156903" y="50800"/>
                </a:lnTo>
                <a:lnTo>
                  <a:pt x="1153531" y="38100"/>
                </a:lnTo>
                <a:close/>
              </a:path>
              <a:path w="1158240" h="1308100">
                <a:moveTo>
                  <a:pt x="316025" y="1003300"/>
                </a:moveTo>
                <a:lnTo>
                  <a:pt x="315855" y="1003300"/>
                </a:lnTo>
                <a:lnTo>
                  <a:pt x="316893" y="1016000"/>
                </a:lnTo>
                <a:lnTo>
                  <a:pt x="317033" y="1016000"/>
                </a:lnTo>
                <a:lnTo>
                  <a:pt x="316025" y="1003300"/>
                </a:lnTo>
                <a:close/>
              </a:path>
              <a:path w="1158240" h="1308100">
                <a:moveTo>
                  <a:pt x="769140" y="266700"/>
                </a:moveTo>
                <a:lnTo>
                  <a:pt x="663385" y="266700"/>
                </a:lnTo>
                <a:lnTo>
                  <a:pt x="613021" y="292100"/>
                </a:lnTo>
                <a:lnTo>
                  <a:pt x="566589" y="317500"/>
                </a:lnTo>
                <a:lnTo>
                  <a:pt x="525507" y="342900"/>
                </a:lnTo>
                <a:lnTo>
                  <a:pt x="491828" y="381000"/>
                </a:lnTo>
                <a:lnTo>
                  <a:pt x="467041" y="431800"/>
                </a:lnTo>
                <a:lnTo>
                  <a:pt x="451737" y="482600"/>
                </a:lnTo>
                <a:lnTo>
                  <a:pt x="446505" y="533400"/>
                </a:lnTo>
                <a:lnTo>
                  <a:pt x="451738" y="584200"/>
                </a:lnTo>
                <a:lnTo>
                  <a:pt x="467042" y="635000"/>
                </a:lnTo>
                <a:lnTo>
                  <a:pt x="491828" y="685800"/>
                </a:lnTo>
                <a:lnTo>
                  <a:pt x="525507" y="723900"/>
                </a:lnTo>
                <a:lnTo>
                  <a:pt x="566587" y="762000"/>
                </a:lnTo>
                <a:lnTo>
                  <a:pt x="613019" y="787400"/>
                </a:lnTo>
                <a:lnTo>
                  <a:pt x="663384" y="800100"/>
                </a:lnTo>
                <a:lnTo>
                  <a:pt x="769140" y="800100"/>
                </a:lnTo>
                <a:lnTo>
                  <a:pt x="819501" y="787400"/>
                </a:lnTo>
                <a:lnTo>
                  <a:pt x="835929" y="778405"/>
                </a:lnTo>
                <a:lnTo>
                  <a:pt x="837710" y="774700"/>
                </a:lnTo>
                <a:lnTo>
                  <a:pt x="842696" y="774700"/>
                </a:lnTo>
                <a:lnTo>
                  <a:pt x="862086" y="764083"/>
                </a:lnTo>
                <a:lnTo>
                  <a:pt x="863061" y="762000"/>
                </a:lnTo>
                <a:lnTo>
                  <a:pt x="670402" y="762000"/>
                </a:lnTo>
                <a:lnTo>
                  <a:pt x="626724" y="749300"/>
                </a:lnTo>
                <a:lnTo>
                  <a:pt x="586453" y="723900"/>
                </a:lnTo>
                <a:lnTo>
                  <a:pt x="550815" y="698500"/>
                </a:lnTo>
                <a:lnTo>
                  <a:pt x="521563" y="660400"/>
                </a:lnTo>
                <a:lnTo>
                  <a:pt x="500048" y="622300"/>
                </a:lnTo>
                <a:lnTo>
                  <a:pt x="486771" y="584200"/>
                </a:lnTo>
                <a:lnTo>
                  <a:pt x="482233" y="533400"/>
                </a:lnTo>
                <a:lnTo>
                  <a:pt x="486770" y="495300"/>
                </a:lnTo>
                <a:lnTo>
                  <a:pt x="500047" y="444500"/>
                </a:lnTo>
                <a:lnTo>
                  <a:pt x="521562" y="406400"/>
                </a:lnTo>
                <a:lnTo>
                  <a:pt x="550815" y="368300"/>
                </a:lnTo>
                <a:lnTo>
                  <a:pt x="586452" y="342900"/>
                </a:lnTo>
                <a:lnTo>
                  <a:pt x="604872" y="331281"/>
                </a:lnTo>
                <a:lnTo>
                  <a:pt x="605149" y="330200"/>
                </a:lnTo>
                <a:lnTo>
                  <a:pt x="606587" y="330200"/>
                </a:lnTo>
                <a:lnTo>
                  <a:pt x="626722" y="317500"/>
                </a:lnTo>
                <a:lnTo>
                  <a:pt x="670401" y="304800"/>
                </a:lnTo>
                <a:lnTo>
                  <a:pt x="842717" y="304800"/>
                </a:lnTo>
                <a:lnTo>
                  <a:pt x="819502" y="292100"/>
                </a:lnTo>
                <a:lnTo>
                  <a:pt x="769140" y="266700"/>
                </a:lnTo>
                <a:close/>
              </a:path>
              <a:path w="1158240" h="1308100">
                <a:moveTo>
                  <a:pt x="833481" y="783566"/>
                </a:moveTo>
                <a:lnTo>
                  <a:pt x="827578" y="787400"/>
                </a:lnTo>
                <a:lnTo>
                  <a:pt x="831652" y="787400"/>
                </a:lnTo>
                <a:lnTo>
                  <a:pt x="833481" y="783566"/>
                </a:lnTo>
                <a:close/>
              </a:path>
              <a:path w="1158240" h="1308100">
                <a:moveTo>
                  <a:pt x="847132" y="774700"/>
                </a:moveTo>
                <a:lnTo>
                  <a:pt x="842696" y="774700"/>
                </a:lnTo>
                <a:lnTo>
                  <a:pt x="835943" y="778405"/>
                </a:lnTo>
                <a:lnTo>
                  <a:pt x="833481" y="783566"/>
                </a:lnTo>
                <a:lnTo>
                  <a:pt x="847132" y="774700"/>
                </a:lnTo>
                <a:close/>
              </a:path>
              <a:path w="1158240" h="1308100">
                <a:moveTo>
                  <a:pt x="842696" y="774700"/>
                </a:moveTo>
                <a:lnTo>
                  <a:pt x="837710" y="774700"/>
                </a:lnTo>
                <a:lnTo>
                  <a:pt x="835943" y="778405"/>
                </a:lnTo>
                <a:lnTo>
                  <a:pt x="842696" y="774700"/>
                </a:lnTo>
                <a:close/>
              </a:path>
              <a:path w="1158240" h="1308100">
                <a:moveTo>
                  <a:pt x="861815" y="764762"/>
                </a:moveTo>
                <a:lnTo>
                  <a:pt x="847132" y="774700"/>
                </a:lnTo>
                <a:lnTo>
                  <a:pt x="857334" y="774700"/>
                </a:lnTo>
                <a:lnTo>
                  <a:pt x="861815" y="764762"/>
                </a:lnTo>
                <a:close/>
              </a:path>
              <a:path w="1158240" h="1308100">
                <a:moveTo>
                  <a:pt x="865897" y="762000"/>
                </a:moveTo>
                <a:lnTo>
                  <a:pt x="862121" y="764083"/>
                </a:lnTo>
                <a:lnTo>
                  <a:pt x="861815" y="764762"/>
                </a:lnTo>
                <a:lnTo>
                  <a:pt x="865125" y="762547"/>
                </a:lnTo>
                <a:lnTo>
                  <a:pt x="865897" y="762000"/>
                </a:lnTo>
                <a:close/>
              </a:path>
              <a:path w="1158240" h="1308100">
                <a:moveTo>
                  <a:pt x="902250" y="671725"/>
                </a:moveTo>
                <a:lnTo>
                  <a:pt x="892512" y="684407"/>
                </a:lnTo>
                <a:lnTo>
                  <a:pt x="892419" y="685800"/>
                </a:lnTo>
                <a:lnTo>
                  <a:pt x="891443" y="685800"/>
                </a:lnTo>
                <a:lnTo>
                  <a:pt x="881691" y="698500"/>
                </a:lnTo>
                <a:lnTo>
                  <a:pt x="846057" y="723900"/>
                </a:lnTo>
                <a:lnTo>
                  <a:pt x="805794" y="749300"/>
                </a:lnTo>
                <a:lnTo>
                  <a:pt x="762122" y="762000"/>
                </a:lnTo>
                <a:lnTo>
                  <a:pt x="863061" y="762000"/>
                </a:lnTo>
                <a:lnTo>
                  <a:pt x="862121" y="764083"/>
                </a:lnTo>
                <a:lnTo>
                  <a:pt x="865891" y="762000"/>
                </a:lnTo>
                <a:lnTo>
                  <a:pt x="907009" y="723900"/>
                </a:lnTo>
                <a:lnTo>
                  <a:pt x="940688" y="685800"/>
                </a:lnTo>
                <a:lnTo>
                  <a:pt x="946885" y="673100"/>
                </a:lnTo>
                <a:lnTo>
                  <a:pt x="902152" y="673100"/>
                </a:lnTo>
                <a:lnTo>
                  <a:pt x="902250" y="671725"/>
                </a:lnTo>
                <a:close/>
              </a:path>
              <a:path w="1158240" h="1308100">
                <a:moveTo>
                  <a:pt x="900680" y="736600"/>
                </a:moveTo>
                <a:lnTo>
                  <a:pt x="883778" y="749300"/>
                </a:lnTo>
                <a:lnTo>
                  <a:pt x="866453" y="761623"/>
                </a:lnTo>
                <a:lnTo>
                  <a:pt x="865887" y="762000"/>
                </a:lnTo>
                <a:lnTo>
                  <a:pt x="877009" y="762000"/>
                </a:lnTo>
                <a:lnTo>
                  <a:pt x="885113" y="749300"/>
                </a:lnTo>
                <a:lnTo>
                  <a:pt x="893006" y="749300"/>
                </a:lnTo>
                <a:lnTo>
                  <a:pt x="900680" y="736600"/>
                </a:lnTo>
                <a:close/>
              </a:path>
              <a:path w="1158240" h="1308100">
                <a:moveTo>
                  <a:pt x="923053" y="711200"/>
                </a:moveTo>
                <a:lnTo>
                  <a:pt x="920535" y="711200"/>
                </a:lnTo>
                <a:lnTo>
                  <a:pt x="917969" y="723900"/>
                </a:lnTo>
                <a:lnTo>
                  <a:pt x="919045" y="723900"/>
                </a:lnTo>
                <a:lnTo>
                  <a:pt x="923053" y="711200"/>
                </a:lnTo>
                <a:close/>
              </a:path>
              <a:path w="1158240" h="1308100">
                <a:moveTo>
                  <a:pt x="931755" y="698500"/>
                </a:moveTo>
                <a:lnTo>
                  <a:pt x="929495" y="711200"/>
                </a:lnTo>
                <a:lnTo>
                  <a:pt x="930629" y="711200"/>
                </a:lnTo>
                <a:lnTo>
                  <a:pt x="931755" y="698500"/>
                </a:lnTo>
                <a:close/>
              </a:path>
              <a:path w="1158240" h="1308100">
                <a:moveTo>
                  <a:pt x="893266" y="673100"/>
                </a:moveTo>
                <a:lnTo>
                  <a:pt x="890689" y="685800"/>
                </a:lnTo>
                <a:lnTo>
                  <a:pt x="891443" y="685800"/>
                </a:lnTo>
                <a:lnTo>
                  <a:pt x="892512" y="684407"/>
                </a:lnTo>
                <a:lnTo>
                  <a:pt x="893266" y="673100"/>
                </a:lnTo>
                <a:close/>
              </a:path>
              <a:path w="1158240" h="1308100">
                <a:moveTo>
                  <a:pt x="907009" y="342900"/>
                </a:moveTo>
                <a:lnTo>
                  <a:pt x="848100" y="342900"/>
                </a:lnTo>
                <a:lnTo>
                  <a:pt x="848501" y="344446"/>
                </a:lnTo>
                <a:lnTo>
                  <a:pt x="848562" y="344679"/>
                </a:lnTo>
                <a:lnTo>
                  <a:pt x="881701" y="368300"/>
                </a:lnTo>
                <a:lnTo>
                  <a:pt x="910955" y="406400"/>
                </a:lnTo>
                <a:lnTo>
                  <a:pt x="932470" y="444500"/>
                </a:lnTo>
                <a:lnTo>
                  <a:pt x="945746" y="495300"/>
                </a:lnTo>
                <a:lnTo>
                  <a:pt x="950283" y="533400"/>
                </a:lnTo>
                <a:lnTo>
                  <a:pt x="945745" y="584200"/>
                </a:lnTo>
                <a:lnTo>
                  <a:pt x="932465" y="622300"/>
                </a:lnTo>
                <a:lnTo>
                  <a:pt x="911203" y="659943"/>
                </a:lnTo>
                <a:lnTo>
                  <a:pt x="911161" y="660400"/>
                </a:lnTo>
                <a:lnTo>
                  <a:pt x="910946" y="660400"/>
                </a:lnTo>
                <a:lnTo>
                  <a:pt x="902250" y="671725"/>
                </a:lnTo>
                <a:lnTo>
                  <a:pt x="902152" y="673100"/>
                </a:lnTo>
                <a:lnTo>
                  <a:pt x="946885" y="673100"/>
                </a:lnTo>
                <a:lnTo>
                  <a:pt x="953081" y="660400"/>
                </a:lnTo>
                <a:lnTo>
                  <a:pt x="911161" y="660400"/>
                </a:lnTo>
                <a:lnTo>
                  <a:pt x="911203" y="659943"/>
                </a:lnTo>
                <a:lnTo>
                  <a:pt x="953304" y="659943"/>
                </a:lnTo>
                <a:lnTo>
                  <a:pt x="965474" y="635000"/>
                </a:lnTo>
                <a:lnTo>
                  <a:pt x="980778" y="584200"/>
                </a:lnTo>
                <a:lnTo>
                  <a:pt x="986011" y="533400"/>
                </a:lnTo>
                <a:lnTo>
                  <a:pt x="980779" y="482600"/>
                </a:lnTo>
                <a:lnTo>
                  <a:pt x="965475" y="431800"/>
                </a:lnTo>
                <a:lnTo>
                  <a:pt x="940689" y="381000"/>
                </a:lnTo>
                <a:lnTo>
                  <a:pt x="907009" y="342900"/>
                </a:lnTo>
                <a:close/>
              </a:path>
              <a:path w="1158240" h="1308100">
                <a:moveTo>
                  <a:pt x="925374" y="622300"/>
                </a:moveTo>
                <a:lnTo>
                  <a:pt x="923656" y="635000"/>
                </a:lnTo>
                <a:lnTo>
                  <a:pt x="924242" y="635000"/>
                </a:lnTo>
                <a:lnTo>
                  <a:pt x="925374" y="622300"/>
                </a:lnTo>
                <a:close/>
              </a:path>
              <a:path w="1158240" h="1308100">
                <a:moveTo>
                  <a:pt x="713930" y="596900"/>
                </a:moveTo>
                <a:lnTo>
                  <a:pt x="672791" y="596900"/>
                </a:lnTo>
                <a:lnTo>
                  <a:pt x="682774" y="609600"/>
                </a:lnTo>
                <a:lnTo>
                  <a:pt x="703945" y="609600"/>
                </a:lnTo>
                <a:lnTo>
                  <a:pt x="713930" y="596900"/>
                </a:lnTo>
                <a:close/>
              </a:path>
              <a:path w="1158240" h="1308100">
                <a:moveTo>
                  <a:pt x="628976" y="508000"/>
                </a:moveTo>
                <a:lnTo>
                  <a:pt x="608793" y="508000"/>
                </a:lnTo>
                <a:lnTo>
                  <a:pt x="601495" y="520700"/>
                </a:lnTo>
                <a:lnTo>
                  <a:pt x="599614" y="520700"/>
                </a:lnTo>
                <a:lnTo>
                  <a:pt x="599969" y="533400"/>
                </a:lnTo>
                <a:lnTo>
                  <a:pt x="605583" y="533400"/>
                </a:lnTo>
                <a:lnTo>
                  <a:pt x="607076" y="546100"/>
                </a:lnTo>
                <a:lnTo>
                  <a:pt x="607352" y="546100"/>
                </a:lnTo>
                <a:lnTo>
                  <a:pt x="655913" y="584200"/>
                </a:lnTo>
                <a:lnTo>
                  <a:pt x="663730" y="596900"/>
                </a:lnTo>
                <a:lnTo>
                  <a:pt x="722994" y="596900"/>
                </a:lnTo>
                <a:lnTo>
                  <a:pt x="730814" y="584200"/>
                </a:lnTo>
                <a:lnTo>
                  <a:pt x="731029" y="584200"/>
                </a:lnTo>
                <a:lnTo>
                  <a:pt x="744439" y="571500"/>
                </a:lnTo>
                <a:lnTo>
                  <a:pt x="686768" y="571500"/>
                </a:lnTo>
                <a:lnTo>
                  <a:pt x="680863" y="558800"/>
                </a:lnTo>
                <a:lnTo>
                  <a:pt x="632312" y="520700"/>
                </a:lnTo>
                <a:lnTo>
                  <a:pt x="628976" y="508000"/>
                </a:lnTo>
                <a:close/>
              </a:path>
              <a:path w="1158240" h="1308100">
                <a:moveTo>
                  <a:pt x="490832" y="571500"/>
                </a:moveTo>
                <a:lnTo>
                  <a:pt x="490669" y="571500"/>
                </a:lnTo>
                <a:lnTo>
                  <a:pt x="491572" y="584200"/>
                </a:lnTo>
                <a:lnTo>
                  <a:pt x="492212" y="584200"/>
                </a:lnTo>
                <a:lnTo>
                  <a:pt x="490832" y="571500"/>
                </a:lnTo>
                <a:close/>
              </a:path>
              <a:path w="1158240" h="1308100">
                <a:moveTo>
                  <a:pt x="828701" y="469900"/>
                </a:moveTo>
                <a:lnTo>
                  <a:pt x="799897" y="469900"/>
                </a:lnTo>
                <a:lnTo>
                  <a:pt x="705854" y="558800"/>
                </a:lnTo>
                <a:lnTo>
                  <a:pt x="699948" y="571500"/>
                </a:lnTo>
                <a:lnTo>
                  <a:pt x="744439" y="571500"/>
                </a:lnTo>
                <a:lnTo>
                  <a:pt x="824899" y="495300"/>
                </a:lnTo>
                <a:lnTo>
                  <a:pt x="828690" y="495300"/>
                </a:lnTo>
                <a:lnTo>
                  <a:pt x="829957" y="482600"/>
                </a:lnTo>
                <a:lnTo>
                  <a:pt x="828701" y="469900"/>
                </a:lnTo>
                <a:close/>
              </a:path>
              <a:path w="1158240" h="1308100">
                <a:moveTo>
                  <a:pt x="492867" y="482600"/>
                </a:moveTo>
                <a:lnTo>
                  <a:pt x="492045" y="482600"/>
                </a:lnTo>
                <a:lnTo>
                  <a:pt x="491323" y="495300"/>
                </a:lnTo>
                <a:lnTo>
                  <a:pt x="491634" y="495300"/>
                </a:lnTo>
                <a:lnTo>
                  <a:pt x="492867" y="482600"/>
                </a:lnTo>
                <a:close/>
              </a:path>
              <a:path w="1158240" h="1308100">
                <a:moveTo>
                  <a:pt x="915905" y="419100"/>
                </a:moveTo>
                <a:lnTo>
                  <a:pt x="917255" y="431800"/>
                </a:lnTo>
                <a:lnTo>
                  <a:pt x="917910" y="431800"/>
                </a:lnTo>
                <a:lnTo>
                  <a:pt x="915905" y="419100"/>
                </a:lnTo>
                <a:close/>
              </a:path>
              <a:path w="1158240" h="1308100">
                <a:moveTo>
                  <a:pt x="900363" y="393700"/>
                </a:moveTo>
                <a:lnTo>
                  <a:pt x="901342" y="406400"/>
                </a:lnTo>
                <a:lnTo>
                  <a:pt x="902307" y="406400"/>
                </a:lnTo>
                <a:lnTo>
                  <a:pt x="900363" y="393700"/>
                </a:lnTo>
                <a:close/>
              </a:path>
              <a:path w="1158240" h="1308100">
                <a:moveTo>
                  <a:pt x="543983" y="381000"/>
                </a:moveTo>
                <a:lnTo>
                  <a:pt x="542773" y="381000"/>
                </a:lnTo>
                <a:lnTo>
                  <a:pt x="537359" y="393700"/>
                </a:lnTo>
                <a:lnTo>
                  <a:pt x="541524" y="393700"/>
                </a:lnTo>
                <a:lnTo>
                  <a:pt x="543983" y="381000"/>
                </a:lnTo>
                <a:close/>
              </a:path>
              <a:path w="1158240" h="1308100">
                <a:moveTo>
                  <a:pt x="554363" y="368300"/>
                </a:moveTo>
                <a:lnTo>
                  <a:pt x="548442" y="381000"/>
                </a:lnTo>
                <a:lnTo>
                  <a:pt x="551677" y="381000"/>
                </a:lnTo>
                <a:lnTo>
                  <a:pt x="554363" y="368300"/>
                </a:lnTo>
                <a:close/>
              </a:path>
              <a:path w="1158240" h="1308100">
                <a:moveTo>
                  <a:pt x="848235" y="344446"/>
                </a:moveTo>
                <a:lnTo>
                  <a:pt x="849205" y="355600"/>
                </a:lnTo>
                <a:lnTo>
                  <a:pt x="851393" y="355600"/>
                </a:lnTo>
                <a:lnTo>
                  <a:pt x="848562" y="344679"/>
                </a:lnTo>
                <a:lnTo>
                  <a:pt x="848235" y="344446"/>
                </a:lnTo>
                <a:close/>
              </a:path>
              <a:path w="1158240" h="1308100">
                <a:moveTo>
                  <a:pt x="848100" y="342900"/>
                </a:moveTo>
                <a:lnTo>
                  <a:pt x="848235" y="344446"/>
                </a:lnTo>
                <a:lnTo>
                  <a:pt x="848562" y="344679"/>
                </a:lnTo>
                <a:lnTo>
                  <a:pt x="848100" y="342900"/>
                </a:lnTo>
                <a:close/>
              </a:path>
              <a:path w="1158240" h="1308100">
                <a:moveTo>
                  <a:pt x="842717" y="304800"/>
                </a:moveTo>
                <a:lnTo>
                  <a:pt x="762124" y="304800"/>
                </a:lnTo>
                <a:lnTo>
                  <a:pt x="805799" y="317500"/>
                </a:lnTo>
                <a:lnTo>
                  <a:pt x="846065" y="342900"/>
                </a:lnTo>
                <a:lnTo>
                  <a:pt x="848235" y="344446"/>
                </a:lnTo>
                <a:lnTo>
                  <a:pt x="848100" y="342900"/>
                </a:lnTo>
                <a:lnTo>
                  <a:pt x="907009" y="342900"/>
                </a:lnTo>
                <a:lnTo>
                  <a:pt x="865931" y="317500"/>
                </a:lnTo>
                <a:lnTo>
                  <a:pt x="842717" y="304800"/>
                </a:lnTo>
                <a:close/>
              </a:path>
              <a:path w="1158240" h="1308100">
                <a:moveTo>
                  <a:pt x="608436" y="330200"/>
                </a:moveTo>
                <a:lnTo>
                  <a:pt x="606587" y="330200"/>
                </a:lnTo>
                <a:lnTo>
                  <a:pt x="604872" y="331281"/>
                </a:lnTo>
                <a:lnTo>
                  <a:pt x="601903" y="342900"/>
                </a:lnTo>
                <a:lnTo>
                  <a:pt x="602321" y="342900"/>
                </a:lnTo>
                <a:lnTo>
                  <a:pt x="608436" y="330200"/>
                </a:lnTo>
                <a:close/>
              </a:path>
              <a:path w="1158240" h="1308100">
                <a:moveTo>
                  <a:pt x="606587" y="330200"/>
                </a:moveTo>
                <a:lnTo>
                  <a:pt x="605149" y="330200"/>
                </a:lnTo>
                <a:lnTo>
                  <a:pt x="604872" y="331281"/>
                </a:lnTo>
                <a:lnTo>
                  <a:pt x="606587" y="330200"/>
                </a:lnTo>
                <a:close/>
              </a:path>
              <a:path w="1158240" h="1308100">
                <a:moveTo>
                  <a:pt x="178986" y="190500"/>
                </a:moveTo>
                <a:lnTo>
                  <a:pt x="178659" y="203200"/>
                </a:lnTo>
                <a:lnTo>
                  <a:pt x="178866" y="203200"/>
                </a:lnTo>
                <a:lnTo>
                  <a:pt x="178986" y="190500"/>
                </a:lnTo>
                <a:close/>
              </a:path>
              <a:path w="1158240" h="1308100">
                <a:moveTo>
                  <a:pt x="191379" y="177800"/>
                </a:moveTo>
                <a:lnTo>
                  <a:pt x="190985" y="177800"/>
                </a:lnTo>
                <a:lnTo>
                  <a:pt x="190214" y="190500"/>
                </a:lnTo>
                <a:lnTo>
                  <a:pt x="191379" y="177800"/>
                </a:lnTo>
                <a:close/>
              </a:path>
              <a:path w="1158240" h="1308100">
                <a:moveTo>
                  <a:pt x="318089" y="50800"/>
                </a:moveTo>
                <a:lnTo>
                  <a:pt x="317539" y="50800"/>
                </a:lnTo>
                <a:lnTo>
                  <a:pt x="316024" y="63500"/>
                </a:lnTo>
                <a:lnTo>
                  <a:pt x="318089" y="50800"/>
                </a:lnTo>
                <a:close/>
              </a:path>
              <a:path w="1158240" h="1308100">
                <a:moveTo>
                  <a:pt x="1130038" y="12700"/>
                </a:moveTo>
                <a:lnTo>
                  <a:pt x="302510" y="12700"/>
                </a:lnTo>
                <a:lnTo>
                  <a:pt x="292693" y="25400"/>
                </a:lnTo>
                <a:lnTo>
                  <a:pt x="284749" y="38100"/>
                </a:lnTo>
                <a:lnTo>
                  <a:pt x="1147800" y="38100"/>
                </a:lnTo>
                <a:lnTo>
                  <a:pt x="1139854" y="25400"/>
                </a:lnTo>
                <a:lnTo>
                  <a:pt x="1130038" y="12700"/>
                </a:lnTo>
                <a:close/>
              </a:path>
              <a:path w="1158240" h="1308100">
                <a:moveTo>
                  <a:pt x="1094279" y="0"/>
                </a:moveTo>
                <a:lnTo>
                  <a:pt x="338279" y="0"/>
                </a:lnTo>
                <a:lnTo>
                  <a:pt x="325661" y="12700"/>
                </a:lnTo>
                <a:lnTo>
                  <a:pt x="1106894" y="12700"/>
                </a:lnTo>
                <a:lnTo>
                  <a:pt x="10942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15277022" y="6136137"/>
            <a:ext cx="1357630" cy="1346200"/>
          </a:xfrm>
          <a:custGeom>
            <a:avLst/>
            <a:gdLst/>
            <a:ahLst/>
            <a:cxnLst/>
            <a:rect l="l" t="t" r="r" b="b"/>
            <a:pathLst>
              <a:path w="1357630" h="1346200">
                <a:moveTo>
                  <a:pt x="989457" y="1244600"/>
                </a:moveTo>
                <a:lnTo>
                  <a:pt x="1082213" y="1346200"/>
                </a:lnTo>
                <a:lnTo>
                  <a:pt x="1082918" y="1346200"/>
                </a:lnTo>
                <a:lnTo>
                  <a:pt x="989457" y="1244600"/>
                </a:lnTo>
                <a:close/>
              </a:path>
              <a:path w="1357630" h="1346200">
                <a:moveTo>
                  <a:pt x="391277" y="787400"/>
                </a:moveTo>
                <a:lnTo>
                  <a:pt x="355744" y="787400"/>
                </a:lnTo>
                <a:lnTo>
                  <a:pt x="355744" y="1028702"/>
                </a:lnTo>
                <a:lnTo>
                  <a:pt x="365133" y="1079500"/>
                </a:lnTo>
                <a:lnTo>
                  <a:pt x="390731" y="1117600"/>
                </a:lnTo>
                <a:lnTo>
                  <a:pt x="428686" y="1143000"/>
                </a:lnTo>
                <a:lnTo>
                  <a:pt x="899882" y="1143000"/>
                </a:lnTo>
                <a:lnTo>
                  <a:pt x="1087612" y="1333500"/>
                </a:lnTo>
                <a:lnTo>
                  <a:pt x="1095745" y="1346200"/>
                </a:lnTo>
                <a:lnTo>
                  <a:pt x="1146500" y="1346200"/>
                </a:lnTo>
                <a:lnTo>
                  <a:pt x="1163536" y="1333500"/>
                </a:lnTo>
                <a:lnTo>
                  <a:pt x="1175027" y="1320800"/>
                </a:lnTo>
                <a:lnTo>
                  <a:pt x="1118206" y="1320800"/>
                </a:lnTo>
                <a:lnTo>
                  <a:pt x="1112613" y="1308100"/>
                </a:lnTo>
                <a:lnTo>
                  <a:pt x="916419" y="1117600"/>
                </a:lnTo>
                <a:lnTo>
                  <a:pt x="475147" y="1117600"/>
                </a:lnTo>
                <a:lnTo>
                  <a:pt x="442737" y="1104963"/>
                </a:lnTo>
                <a:lnTo>
                  <a:pt x="415909" y="1092200"/>
                </a:lnTo>
                <a:lnTo>
                  <a:pt x="397895" y="1066800"/>
                </a:lnTo>
                <a:lnTo>
                  <a:pt x="391278" y="1028702"/>
                </a:lnTo>
                <a:lnTo>
                  <a:pt x="391277" y="787400"/>
                </a:lnTo>
                <a:close/>
              </a:path>
              <a:path w="1357630" h="1346200">
                <a:moveTo>
                  <a:pt x="1322137" y="482600"/>
                </a:moveTo>
                <a:lnTo>
                  <a:pt x="1237456" y="482600"/>
                </a:lnTo>
                <a:lnTo>
                  <a:pt x="1270029" y="495300"/>
                </a:lnTo>
                <a:lnTo>
                  <a:pt x="1296699" y="508000"/>
                </a:lnTo>
                <a:lnTo>
                  <a:pt x="1314717" y="546100"/>
                </a:lnTo>
                <a:lnTo>
                  <a:pt x="1321335" y="571500"/>
                </a:lnTo>
                <a:lnTo>
                  <a:pt x="1321325" y="1028702"/>
                </a:lnTo>
                <a:lnTo>
                  <a:pt x="1314708" y="1066800"/>
                </a:lnTo>
                <a:lnTo>
                  <a:pt x="1296693" y="1092200"/>
                </a:lnTo>
                <a:lnTo>
                  <a:pt x="1269864" y="1104963"/>
                </a:lnTo>
                <a:lnTo>
                  <a:pt x="1237456" y="1117600"/>
                </a:lnTo>
                <a:lnTo>
                  <a:pt x="1143443" y="1117600"/>
                </a:lnTo>
                <a:lnTo>
                  <a:pt x="1143441" y="1308100"/>
                </a:lnTo>
                <a:lnTo>
                  <a:pt x="1137602" y="1308100"/>
                </a:lnTo>
                <a:lnTo>
                  <a:pt x="1126227" y="1320800"/>
                </a:lnTo>
                <a:lnTo>
                  <a:pt x="1175027" y="1320800"/>
                </a:lnTo>
                <a:lnTo>
                  <a:pt x="1179242" y="1295400"/>
                </a:lnTo>
                <a:lnTo>
                  <a:pt x="1179242" y="1143000"/>
                </a:lnTo>
                <a:lnTo>
                  <a:pt x="1284182" y="1143000"/>
                </a:lnTo>
                <a:lnTo>
                  <a:pt x="1322137" y="1117600"/>
                </a:lnTo>
                <a:lnTo>
                  <a:pt x="1347735" y="1079500"/>
                </a:lnTo>
                <a:lnTo>
                  <a:pt x="1357124" y="1028702"/>
                </a:lnTo>
                <a:lnTo>
                  <a:pt x="1357124" y="571500"/>
                </a:lnTo>
                <a:lnTo>
                  <a:pt x="1347735" y="520700"/>
                </a:lnTo>
                <a:lnTo>
                  <a:pt x="1322137" y="482600"/>
                </a:lnTo>
                <a:close/>
              </a:path>
              <a:path w="1357630" h="1346200">
                <a:moveTo>
                  <a:pt x="1307429" y="1054100"/>
                </a:moveTo>
                <a:lnTo>
                  <a:pt x="1306732" y="1066800"/>
                </a:lnTo>
                <a:lnTo>
                  <a:pt x="1307087" y="1066800"/>
                </a:lnTo>
                <a:lnTo>
                  <a:pt x="1307429" y="1054100"/>
                </a:lnTo>
                <a:close/>
              </a:path>
              <a:path w="1357630" h="1346200">
                <a:moveTo>
                  <a:pt x="928183" y="0"/>
                </a:moveTo>
                <a:lnTo>
                  <a:pt x="72941" y="0"/>
                </a:lnTo>
                <a:lnTo>
                  <a:pt x="34986" y="25400"/>
                </a:lnTo>
                <a:lnTo>
                  <a:pt x="9388" y="63500"/>
                </a:lnTo>
                <a:lnTo>
                  <a:pt x="0" y="114300"/>
                </a:lnTo>
                <a:lnTo>
                  <a:pt x="0" y="571500"/>
                </a:lnTo>
                <a:lnTo>
                  <a:pt x="9388" y="622300"/>
                </a:lnTo>
                <a:lnTo>
                  <a:pt x="34985" y="660400"/>
                </a:lnTo>
                <a:lnTo>
                  <a:pt x="72940" y="685800"/>
                </a:lnTo>
                <a:lnTo>
                  <a:pt x="177861" y="685800"/>
                </a:lnTo>
                <a:lnTo>
                  <a:pt x="177861" y="838200"/>
                </a:lnTo>
                <a:lnTo>
                  <a:pt x="182079" y="863600"/>
                </a:lnTo>
                <a:lnTo>
                  <a:pt x="193573" y="876300"/>
                </a:lnTo>
                <a:lnTo>
                  <a:pt x="210613" y="889000"/>
                </a:lnTo>
                <a:lnTo>
                  <a:pt x="261313" y="889000"/>
                </a:lnTo>
                <a:lnTo>
                  <a:pt x="269512" y="876300"/>
                </a:lnTo>
                <a:lnTo>
                  <a:pt x="281831" y="863600"/>
                </a:lnTo>
                <a:lnTo>
                  <a:pt x="223734" y="863600"/>
                </a:lnTo>
                <a:lnTo>
                  <a:pt x="222658" y="850900"/>
                </a:lnTo>
                <a:lnTo>
                  <a:pt x="213385" y="850900"/>
                </a:lnTo>
                <a:lnTo>
                  <a:pt x="213379" y="660400"/>
                </a:lnTo>
                <a:lnTo>
                  <a:pt x="119392" y="660400"/>
                </a:lnTo>
                <a:lnTo>
                  <a:pt x="87063" y="647795"/>
                </a:lnTo>
                <a:lnTo>
                  <a:pt x="60148" y="635000"/>
                </a:lnTo>
                <a:lnTo>
                  <a:pt x="42130" y="609600"/>
                </a:lnTo>
                <a:lnTo>
                  <a:pt x="35513" y="571500"/>
                </a:lnTo>
                <a:lnTo>
                  <a:pt x="35513" y="114300"/>
                </a:lnTo>
                <a:lnTo>
                  <a:pt x="42131" y="76200"/>
                </a:lnTo>
                <a:lnTo>
                  <a:pt x="60148" y="50800"/>
                </a:lnTo>
                <a:lnTo>
                  <a:pt x="86818" y="38100"/>
                </a:lnTo>
                <a:lnTo>
                  <a:pt x="119392" y="25400"/>
                </a:lnTo>
                <a:lnTo>
                  <a:pt x="966138" y="25400"/>
                </a:lnTo>
                <a:lnTo>
                  <a:pt x="928183" y="0"/>
                </a:lnTo>
                <a:close/>
              </a:path>
              <a:path w="1357630" h="1346200">
                <a:moveTo>
                  <a:pt x="966138" y="25400"/>
                </a:moveTo>
                <a:lnTo>
                  <a:pt x="881711" y="25400"/>
                </a:lnTo>
                <a:lnTo>
                  <a:pt x="914283" y="38100"/>
                </a:lnTo>
                <a:lnTo>
                  <a:pt x="940949" y="50800"/>
                </a:lnTo>
                <a:lnTo>
                  <a:pt x="958964" y="76200"/>
                </a:lnTo>
                <a:lnTo>
                  <a:pt x="965581" y="114300"/>
                </a:lnTo>
                <a:lnTo>
                  <a:pt x="965581" y="571500"/>
                </a:lnTo>
                <a:lnTo>
                  <a:pt x="958964" y="609600"/>
                </a:lnTo>
                <a:lnTo>
                  <a:pt x="940949" y="635000"/>
                </a:lnTo>
                <a:lnTo>
                  <a:pt x="914038" y="647795"/>
                </a:lnTo>
                <a:lnTo>
                  <a:pt x="881711" y="660400"/>
                </a:lnTo>
                <a:lnTo>
                  <a:pt x="437026" y="660400"/>
                </a:lnTo>
                <a:lnTo>
                  <a:pt x="256669" y="838200"/>
                </a:lnTo>
                <a:lnTo>
                  <a:pt x="256925" y="838200"/>
                </a:lnTo>
                <a:lnTo>
                  <a:pt x="238667" y="863600"/>
                </a:lnTo>
                <a:lnTo>
                  <a:pt x="281831" y="863600"/>
                </a:lnTo>
                <a:lnTo>
                  <a:pt x="355744" y="787400"/>
                </a:lnTo>
                <a:lnTo>
                  <a:pt x="391277" y="787400"/>
                </a:lnTo>
                <a:lnTo>
                  <a:pt x="391277" y="762000"/>
                </a:lnTo>
                <a:lnTo>
                  <a:pt x="456996" y="685800"/>
                </a:lnTo>
                <a:lnTo>
                  <a:pt x="928183" y="685800"/>
                </a:lnTo>
                <a:lnTo>
                  <a:pt x="966139" y="660400"/>
                </a:lnTo>
                <a:lnTo>
                  <a:pt x="991736" y="622300"/>
                </a:lnTo>
                <a:lnTo>
                  <a:pt x="1001125" y="571500"/>
                </a:lnTo>
                <a:lnTo>
                  <a:pt x="1001125" y="482600"/>
                </a:lnTo>
                <a:lnTo>
                  <a:pt x="1322137" y="482600"/>
                </a:lnTo>
                <a:lnTo>
                  <a:pt x="1284182" y="457200"/>
                </a:lnTo>
                <a:lnTo>
                  <a:pt x="1001125" y="457200"/>
                </a:lnTo>
                <a:lnTo>
                  <a:pt x="1001125" y="114300"/>
                </a:lnTo>
                <a:lnTo>
                  <a:pt x="991736" y="63500"/>
                </a:lnTo>
                <a:lnTo>
                  <a:pt x="966138" y="25400"/>
                </a:lnTo>
                <a:close/>
              </a:path>
              <a:path w="1357630" h="1346200">
                <a:moveTo>
                  <a:pt x="944711" y="609600"/>
                </a:moveTo>
                <a:lnTo>
                  <a:pt x="943618" y="622300"/>
                </a:lnTo>
                <a:lnTo>
                  <a:pt x="944175" y="622300"/>
                </a:lnTo>
                <a:lnTo>
                  <a:pt x="944711" y="609600"/>
                </a:lnTo>
                <a:close/>
              </a:path>
              <a:path w="1357630" h="1346200">
                <a:moveTo>
                  <a:pt x="1006252" y="596900"/>
                </a:moveTo>
                <a:lnTo>
                  <a:pt x="1006091" y="596900"/>
                </a:lnTo>
                <a:lnTo>
                  <a:pt x="1004356" y="609600"/>
                </a:lnTo>
                <a:lnTo>
                  <a:pt x="1006252" y="596900"/>
                </a:lnTo>
                <a:close/>
              </a:path>
              <a:path w="1357630" h="1346200">
                <a:moveTo>
                  <a:pt x="45259" y="584200"/>
                </a:moveTo>
                <a:lnTo>
                  <a:pt x="45035" y="584200"/>
                </a:lnTo>
                <a:lnTo>
                  <a:pt x="45503" y="596900"/>
                </a:lnTo>
                <a:lnTo>
                  <a:pt x="45259" y="584200"/>
                </a:lnTo>
                <a:close/>
              </a:path>
              <a:path w="1357630" h="1346200">
                <a:moveTo>
                  <a:pt x="1008292" y="584200"/>
                </a:moveTo>
                <a:lnTo>
                  <a:pt x="1007636" y="584200"/>
                </a:lnTo>
                <a:lnTo>
                  <a:pt x="1006252" y="596900"/>
                </a:lnTo>
                <a:lnTo>
                  <a:pt x="1007409" y="596900"/>
                </a:lnTo>
                <a:lnTo>
                  <a:pt x="1008292" y="584200"/>
                </a:lnTo>
                <a:close/>
              </a:path>
              <a:path w="1357630" h="1346200">
                <a:moveTo>
                  <a:pt x="1008773" y="571500"/>
                </a:moveTo>
                <a:lnTo>
                  <a:pt x="1008292" y="584200"/>
                </a:lnTo>
                <a:lnTo>
                  <a:pt x="1008485" y="584200"/>
                </a:lnTo>
                <a:lnTo>
                  <a:pt x="1008773" y="571500"/>
                </a:lnTo>
                <a:close/>
              </a:path>
              <a:path w="1357630" h="1346200">
                <a:moveTo>
                  <a:pt x="543727" y="482600"/>
                </a:moveTo>
                <a:lnTo>
                  <a:pt x="203284" y="482600"/>
                </a:lnTo>
                <a:lnTo>
                  <a:pt x="203283" y="508000"/>
                </a:lnTo>
                <a:lnTo>
                  <a:pt x="543728" y="508000"/>
                </a:lnTo>
                <a:lnTo>
                  <a:pt x="543727" y="482600"/>
                </a:lnTo>
                <a:close/>
              </a:path>
              <a:path w="1357630" h="1346200">
                <a:moveTo>
                  <a:pt x="797838" y="330200"/>
                </a:moveTo>
                <a:lnTo>
                  <a:pt x="203276" y="330200"/>
                </a:lnTo>
                <a:lnTo>
                  <a:pt x="203212" y="342900"/>
                </a:lnTo>
                <a:lnTo>
                  <a:pt x="203149" y="355678"/>
                </a:lnTo>
                <a:lnTo>
                  <a:pt x="797842" y="355678"/>
                </a:lnTo>
                <a:lnTo>
                  <a:pt x="797838" y="330200"/>
                </a:lnTo>
                <a:close/>
              </a:path>
              <a:path w="1357630" h="1346200">
                <a:moveTo>
                  <a:pt x="805481" y="342900"/>
                </a:moveTo>
                <a:lnTo>
                  <a:pt x="805260" y="342900"/>
                </a:lnTo>
                <a:lnTo>
                  <a:pt x="803464" y="355678"/>
                </a:lnTo>
                <a:lnTo>
                  <a:pt x="805481" y="342900"/>
                </a:lnTo>
                <a:close/>
              </a:path>
              <a:path w="1357630" h="1346200">
                <a:moveTo>
                  <a:pt x="804335" y="330200"/>
                </a:moveTo>
                <a:lnTo>
                  <a:pt x="804584" y="342900"/>
                </a:lnTo>
                <a:lnTo>
                  <a:pt x="805081" y="342900"/>
                </a:lnTo>
                <a:lnTo>
                  <a:pt x="804335" y="330200"/>
                </a:lnTo>
                <a:close/>
              </a:path>
              <a:path w="1357630" h="1346200">
                <a:moveTo>
                  <a:pt x="797838" y="177800"/>
                </a:moveTo>
                <a:lnTo>
                  <a:pt x="203276" y="177800"/>
                </a:lnTo>
                <a:lnTo>
                  <a:pt x="203212" y="190500"/>
                </a:lnTo>
                <a:lnTo>
                  <a:pt x="203149" y="203278"/>
                </a:lnTo>
                <a:lnTo>
                  <a:pt x="797842" y="203278"/>
                </a:lnTo>
                <a:lnTo>
                  <a:pt x="797838" y="177800"/>
                </a:lnTo>
                <a:close/>
              </a:path>
              <a:path w="1357630" h="1346200">
                <a:moveTo>
                  <a:pt x="805481" y="190500"/>
                </a:moveTo>
                <a:lnTo>
                  <a:pt x="805260" y="190500"/>
                </a:lnTo>
                <a:lnTo>
                  <a:pt x="803464" y="203278"/>
                </a:lnTo>
                <a:lnTo>
                  <a:pt x="805481" y="190500"/>
                </a:lnTo>
                <a:close/>
              </a:path>
              <a:path w="1357630" h="1346200">
                <a:moveTo>
                  <a:pt x="804335" y="177800"/>
                </a:moveTo>
                <a:lnTo>
                  <a:pt x="804584" y="190500"/>
                </a:lnTo>
                <a:lnTo>
                  <a:pt x="805081" y="190500"/>
                </a:lnTo>
                <a:lnTo>
                  <a:pt x="804335" y="177800"/>
                </a:lnTo>
                <a:close/>
              </a:path>
              <a:path w="1357630" h="1346200">
                <a:moveTo>
                  <a:pt x="950570" y="76200"/>
                </a:moveTo>
                <a:lnTo>
                  <a:pt x="950883" y="88900"/>
                </a:lnTo>
                <a:lnTo>
                  <a:pt x="951470" y="88900"/>
                </a:lnTo>
                <a:lnTo>
                  <a:pt x="95057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14072869" y="3070489"/>
            <a:ext cx="1539240" cy="1536700"/>
          </a:xfrm>
          <a:custGeom>
            <a:avLst/>
            <a:gdLst/>
            <a:ahLst/>
            <a:cxnLst/>
            <a:rect l="l" t="t" r="r" b="b"/>
            <a:pathLst>
              <a:path w="1539240" h="1536700">
                <a:moveTo>
                  <a:pt x="913120" y="1524000"/>
                </a:moveTo>
                <a:lnTo>
                  <a:pt x="626099" y="1524000"/>
                </a:lnTo>
                <a:lnTo>
                  <a:pt x="673071" y="1536700"/>
                </a:lnTo>
                <a:lnTo>
                  <a:pt x="866148" y="1536700"/>
                </a:lnTo>
                <a:lnTo>
                  <a:pt x="913120" y="1524000"/>
                </a:lnTo>
                <a:close/>
              </a:path>
              <a:path w="1539240" h="1536700">
                <a:moveTo>
                  <a:pt x="913120" y="12700"/>
                </a:moveTo>
                <a:lnTo>
                  <a:pt x="626099" y="12700"/>
                </a:lnTo>
                <a:lnTo>
                  <a:pt x="580111" y="25400"/>
                </a:lnTo>
                <a:lnTo>
                  <a:pt x="491451" y="50800"/>
                </a:lnTo>
                <a:lnTo>
                  <a:pt x="448959" y="76200"/>
                </a:lnTo>
                <a:lnTo>
                  <a:pt x="407812" y="88900"/>
                </a:lnTo>
                <a:lnTo>
                  <a:pt x="368101" y="114300"/>
                </a:lnTo>
                <a:lnTo>
                  <a:pt x="329915" y="139700"/>
                </a:lnTo>
                <a:lnTo>
                  <a:pt x="293345" y="165100"/>
                </a:lnTo>
                <a:lnTo>
                  <a:pt x="258481" y="203200"/>
                </a:lnTo>
                <a:lnTo>
                  <a:pt x="225413" y="228600"/>
                </a:lnTo>
                <a:lnTo>
                  <a:pt x="194232" y="266700"/>
                </a:lnTo>
                <a:lnTo>
                  <a:pt x="165026" y="292100"/>
                </a:lnTo>
                <a:lnTo>
                  <a:pt x="137888" y="330200"/>
                </a:lnTo>
                <a:lnTo>
                  <a:pt x="112906" y="368300"/>
                </a:lnTo>
                <a:lnTo>
                  <a:pt x="90171" y="406400"/>
                </a:lnTo>
                <a:lnTo>
                  <a:pt x="69774" y="457200"/>
                </a:lnTo>
                <a:lnTo>
                  <a:pt x="51803" y="495300"/>
                </a:lnTo>
                <a:lnTo>
                  <a:pt x="36350" y="533400"/>
                </a:lnTo>
                <a:lnTo>
                  <a:pt x="23504" y="584200"/>
                </a:lnTo>
                <a:lnTo>
                  <a:pt x="13356" y="635000"/>
                </a:lnTo>
                <a:lnTo>
                  <a:pt x="5996" y="673100"/>
                </a:lnTo>
                <a:lnTo>
                  <a:pt x="1514" y="723900"/>
                </a:lnTo>
                <a:lnTo>
                  <a:pt x="0" y="774700"/>
                </a:lnTo>
                <a:lnTo>
                  <a:pt x="1514" y="825500"/>
                </a:lnTo>
                <a:lnTo>
                  <a:pt x="5996" y="876300"/>
                </a:lnTo>
                <a:lnTo>
                  <a:pt x="13356" y="914400"/>
                </a:lnTo>
                <a:lnTo>
                  <a:pt x="23504" y="965200"/>
                </a:lnTo>
                <a:lnTo>
                  <a:pt x="36350" y="1003300"/>
                </a:lnTo>
                <a:lnTo>
                  <a:pt x="51803" y="1054100"/>
                </a:lnTo>
                <a:lnTo>
                  <a:pt x="69774" y="1092200"/>
                </a:lnTo>
                <a:lnTo>
                  <a:pt x="90171" y="1130300"/>
                </a:lnTo>
                <a:lnTo>
                  <a:pt x="112906" y="1181100"/>
                </a:lnTo>
                <a:lnTo>
                  <a:pt x="137888" y="1219200"/>
                </a:lnTo>
                <a:lnTo>
                  <a:pt x="165026" y="1244600"/>
                </a:lnTo>
                <a:lnTo>
                  <a:pt x="194232" y="1282700"/>
                </a:lnTo>
                <a:lnTo>
                  <a:pt x="225413" y="1320800"/>
                </a:lnTo>
                <a:lnTo>
                  <a:pt x="258481" y="1346200"/>
                </a:lnTo>
                <a:lnTo>
                  <a:pt x="293345" y="1384300"/>
                </a:lnTo>
                <a:lnTo>
                  <a:pt x="329915" y="1409700"/>
                </a:lnTo>
                <a:lnTo>
                  <a:pt x="368101" y="1435100"/>
                </a:lnTo>
                <a:lnTo>
                  <a:pt x="407812" y="1447800"/>
                </a:lnTo>
                <a:lnTo>
                  <a:pt x="448959" y="1473200"/>
                </a:lnTo>
                <a:lnTo>
                  <a:pt x="491451" y="1485900"/>
                </a:lnTo>
                <a:lnTo>
                  <a:pt x="535199" y="1511300"/>
                </a:lnTo>
                <a:lnTo>
                  <a:pt x="580111" y="1524000"/>
                </a:lnTo>
                <a:lnTo>
                  <a:pt x="959108" y="1524000"/>
                </a:lnTo>
                <a:lnTo>
                  <a:pt x="1004020" y="1511300"/>
                </a:lnTo>
                <a:lnTo>
                  <a:pt x="1047768" y="1485900"/>
                </a:lnTo>
                <a:lnTo>
                  <a:pt x="1090260" y="1473200"/>
                </a:lnTo>
                <a:lnTo>
                  <a:pt x="719588" y="1473200"/>
                </a:lnTo>
                <a:lnTo>
                  <a:pt x="670522" y="1460500"/>
                </a:lnTo>
                <a:lnTo>
                  <a:pt x="622532" y="1460500"/>
                </a:lnTo>
                <a:lnTo>
                  <a:pt x="575738" y="1447800"/>
                </a:lnTo>
                <a:lnTo>
                  <a:pt x="530259" y="1422400"/>
                </a:lnTo>
                <a:lnTo>
                  <a:pt x="486216" y="1409700"/>
                </a:lnTo>
                <a:lnTo>
                  <a:pt x="443728" y="1384300"/>
                </a:lnTo>
                <a:lnTo>
                  <a:pt x="402915" y="1371600"/>
                </a:lnTo>
                <a:lnTo>
                  <a:pt x="363898" y="1333500"/>
                </a:lnTo>
                <a:lnTo>
                  <a:pt x="326795" y="1308100"/>
                </a:lnTo>
                <a:lnTo>
                  <a:pt x="342868" y="1270000"/>
                </a:lnTo>
                <a:lnTo>
                  <a:pt x="347898" y="1257300"/>
                </a:lnTo>
                <a:lnTo>
                  <a:pt x="269645" y="1257300"/>
                </a:lnTo>
                <a:lnTo>
                  <a:pt x="237680" y="1219200"/>
                </a:lnTo>
                <a:lnTo>
                  <a:pt x="208157" y="1181100"/>
                </a:lnTo>
                <a:lnTo>
                  <a:pt x="181204" y="1143000"/>
                </a:lnTo>
                <a:lnTo>
                  <a:pt x="156948" y="1104900"/>
                </a:lnTo>
                <a:lnTo>
                  <a:pt x="135515" y="1066800"/>
                </a:lnTo>
                <a:lnTo>
                  <a:pt x="117031" y="1016000"/>
                </a:lnTo>
                <a:lnTo>
                  <a:pt x="101624" y="965200"/>
                </a:lnTo>
                <a:lnTo>
                  <a:pt x="89421" y="927100"/>
                </a:lnTo>
                <a:lnTo>
                  <a:pt x="80547" y="876300"/>
                </a:lnTo>
                <a:lnTo>
                  <a:pt x="75130" y="825500"/>
                </a:lnTo>
                <a:lnTo>
                  <a:pt x="73296" y="774700"/>
                </a:lnTo>
                <a:lnTo>
                  <a:pt x="74902" y="723900"/>
                </a:lnTo>
                <a:lnTo>
                  <a:pt x="79652" y="673100"/>
                </a:lnTo>
                <a:lnTo>
                  <a:pt x="87442" y="635000"/>
                </a:lnTo>
                <a:lnTo>
                  <a:pt x="98169" y="584200"/>
                </a:lnTo>
                <a:lnTo>
                  <a:pt x="111728" y="546100"/>
                </a:lnTo>
                <a:lnTo>
                  <a:pt x="128015" y="508000"/>
                </a:lnTo>
                <a:lnTo>
                  <a:pt x="146928" y="457200"/>
                </a:lnTo>
                <a:lnTo>
                  <a:pt x="168363" y="419100"/>
                </a:lnTo>
                <a:lnTo>
                  <a:pt x="192215" y="381000"/>
                </a:lnTo>
                <a:lnTo>
                  <a:pt x="218381" y="342900"/>
                </a:lnTo>
                <a:lnTo>
                  <a:pt x="246758" y="317500"/>
                </a:lnTo>
                <a:lnTo>
                  <a:pt x="277241" y="279400"/>
                </a:lnTo>
                <a:lnTo>
                  <a:pt x="309727" y="254000"/>
                </a:lnTo>
                <a:lnTo>
                  <a:pt x="344113" y="215900"/>
                </a:lnTo>
                <a:lnTo>
                  <a:pt x="380294" y="190500"/>
                </a:lnTo>
                <a:lnTo>
                  <a:pt x="418167" y="177800"/>
                </a:lnTo>
                <a:lnTo>
                  <a:pt x="457628" y="152400"/>
                </a:lnTo>
                <a:lnTo>
                  <a:pt x="498573" y="127000"/>
                </a:lnTo>
                <a:lnTo>
                  <a:pt x="584502" y="101600"/>
                </a:lnTo>
                <a:lnTo>
                  <a:pt x="629278" y="88900"/>
                </a:lnTo>
                <a:lnTo>
                  <a:pt x="675124" y="88900"/>
                </a:lnTo>
                <a:lnTo>
                  <a:pt x="721936" y="76200"/>
                </a:lnTo>
                <a:lnTo>
                  <a:pt x="1090260" y="76200"/>
                </a:lnTo>
                <a:lnTo>
                  <a:pt x="1047768" y="50800"/>
                </a:lnTo>
                <a:lnTo>
                  <a:pt x="959108" y="25400"/>
                </a:lnTo>
                <a:lnTo>
                  <a:pt x="913120" y="12700"/>
                </a:lnTo>
                <a:close/>
              </a:path>
              <a:path w="1539240" h="1536700">
                <a:moveTo>
                  <a:pt x="1042114" y="965200"/>
                </a:moveTo>
                <a:lnTo>
                  <a:pt x="862525" y="965200"/>
                </a:lnTo>
                <a:lnTo>
                  <a:pt x="906354" y="977900"/>
                </a:lnTo>
                <a:lnTo>
                  <a:pt x="948659" y="1003300"/>
                </a:lnTo>
                <a:lnTo>
                  <a:pt x="989160" y="1016000"/>
                </a:lnTo>
                <a:lnTo>
                  <a:pt x="1027576" y="1041400"/>
                </a:lnTo>
                <a:lnTo>
                  <a:pt x="1063626" y="1066800"/>
                </a:lnTo>
                <a:lnTo>
                  <a:pt x="1097030" y="1104900"/>
                </a:lnTo>
                <a:lnTo>
                  <a:pt x="1127506" y="1143000"/>
                </a:lnTo>
                <a:lnTo>
                  <a:pt x="1154774" y="1181100"/>
                </a:lnTo>
                <a:lnTo>
                  <a:pt x="1178552" y="1219200"/>
                </a:lnTo>
                <a:lnTo>
                  <a:pt x="1198561" y="1257300"/>
                </a:lnTo>
                <a:lnTo>
                  <a:pt x="1214520" y="1308100"/>
                </a:lnTo>
                <a:lnTo>
                  <a:pt x="1177312" y="1333500"/>
                </a:lnTo>
                <a:lnTo>
                  <a:pt x="1138160" y="1358900"/>
                </a:lnTo>
                <a:lnTo>
                  <a:pt x="1097187" y="1384300"/>
                </a:lnTo>
                <a:lnTo>
                  <a:pt x="1054513" y="1409700"/>
                </a:lnTo>
                <a:lnTo>
                  <a:pt x="1010263" y="1422400"/>
                </a:lnTo>
                <a:lnTo>
                  <a:pt x="964556" y="1447800"/>
                </a:lnTo>
                <a:lnTo>
                  <a:pt x="917515" y="1447800"/>
                </a:lnTo>
                <a:lnTo>
                  <a:pt x="819920" y="1473200"/>
                </a:lnTo>
                <a:lnTo>
                  <a:pt x="1090260" y="1473200"/>
                </a:lnTo>
                <a:lnTo>
                  <a:pt x="1131407" y="1447800"/>
                </a:lnTo>
                <a:lnTo>
                  <a:pt x="1171119" y="1435100"/>
                </a:lnTo>
                <a:lnTo>
                  <a:pt x="1209304" y="1409700"/>
                </a:lnTo>
                <a:lnTo>
                  <a:pt x="1245874" y="1384300"/>
                </a:lnTo>
                <a:lnTo>
                  <a:pt x="1280738" y="1346200"/>
                </a:lnTo>
                <a:lnTo>
                  <a:pt x="1313806" y="1320800"/>
                </a:lnTo>
                <a:lnTo>
                  <a:pt x="1344988" y="1282700"/>
                </a:lnTo>
                <a:lnTo>
                  <a:pt x="1364458" y="1257300"/>
                </a:lnTo>
                <a:lnTo>
                  <a:pt x="1272212" y="1257300"/>
                </a:lnTo>
                <a:lnTo>
                  <a:pt x="1252353" y="1206500"/>
                </a:lnTo>
                <a:lnTo>
                  <a:pt x="1228722" y="1168400"/>
                </a:lnTo>
                <a:lnTo>
                  <a:pt x="1201566" y="1117600"/>
                </a:lnTo>
                <a:lnTo>
                  <a:pt x="1171134" y="1079500"/>
                </a:lnTo>
                <a:lnTo>
                  <a:pt x="1137671" y="1041400"/>
                </a:lnTo>
                <a:lnTo>
                  <a:pt x="1101427" y="1016000"/>
                </a:lnTo>
                <a:lnTo>
                  <a:pt x="1062647" y="977900"/>
                </a:lnTo>
                <a:lnTo>
                  <a:pt x="1042114" y="965200"/>
                </a:lnTo>
                <a:close/>
              </a:path>
              <a:path w="1539240" h="1536700">
                <a:moveTo>
                  <a:pt x="850258" y="317500"/>
                </a:moveTo>
                <a:lnTo>
                  <a:pt x="708022" y="317500"/>
                </a:lnTo>
                <a:lnTo>
                  <a:pt x="661821" y="330200"/>
                </a:lnTo>
                <a:lnTo>
                  <a:pt x="618231" y="355600"/>
                </a:lnTo>
                <a:lnTo>
                  <a:pt x="577939" y="381000"/>
                </a:lnTo>
                <a:lnTo>
                  <a:pt x="541633" y="406400"/>
                </a:lnTo>
                <a:lnTo>
                  <a:pt x="510328" y="444500"/>
                </a:lnTo>
                <a:lnTo>
                  <a:pt x="484827" y="482600"/>
                </a:lnTo>
                <a:lnTo>
                  <a:pt x="465496" y="520700"/>
                </a:lnTo>
                <a:lnTo>
                  <a:pt x="452702" y="571500"/>
                </a:lnTo>
                <a:lnTo>
                  <a:pt x="446842" y="622300"/>
                </a:lnTo>
                <a:lnTo>
                  <a:pt x="448020" y="673100"/>
                </a:lnTo>
                <a:lnTo>
                  <a:pt x="456161" y="711200"/>
                </a:lnTo>
                <a:lnTo>
                  <a:pt x="471189" y="762000"/>
                </a:lnTo>
                <a:lnTo>
                  <a:pt x="492752" y="800100"/>
                </a:lnTo>
                <a:lnTo>
                  <a:pt x="520218" y="838200"/>
                </a:lnTo>
                <a:lnTo>
                  <a:pt x="553091" y="876300"/>
                </a:lnTo>
                <a:lnTo>
                  <a:pt x="590879" y="901700"/>
                </a:lnTo>
                <a:lnTo>
                  <a:pt x="596833" y="914400"/>
                </a:lnTo>
                <a:lnTo>
                  <a:pt x="609090" y="914400"/>
                </a:lnTo>
                <a:lnTo>
                  <a:pt x="563968" y="939800"/>
                </a:lnTo>
                <a:lnTo>
                  <a:pt x="520660" y="952500"/>
                </a:lnTo>
                <a:lnTo>
                  <a:pt x="479417" y="977900"/>
                </a:lnTo>
                <a:lnTo>
                  <a:pt x="440490" y="1016000"/>
                </a:lnTo>
                <a:lnTo>
                  <a:pt x="404132" y="1041400"/>
                </a:lnTo>
                <a:lnTo>
                  <a:pt x="370592" y="1079500"/>
                </a:lnTo>
                <a:lnTo>
                  <a:pt x="340122" y="1117600"/>
                </a:lnTo>
                <a:lnTo>
                  <a:pt x="312974" y="1168400"/>
                </a:lnTo>
                <a:lnTo>
                  <a:pt x="289398" y="1206500"/>
                </a:lnTo>
                <a:lnTo>
                  <a:pt x="269645" y="1257300"/>
                </a:lnTo>
                <a:lnTo>
                  <a:pt x="347898" y="1257300"/>
                </a:lnTo>
                <a:lnTo>
                  <a:pt x="362989" y="1219200"/>
                </a:lnTo>
                <a:lnTo>
                  <a:pt x="386881" y="1181100"/>
                </a:lnTo>
                <a:lnTo>
                  <a:pt x="414261" y="1143000"/>
                </a:lnTo>
                <a:lnTo>
                  <a:pt x="444849" y="1104900"/>
                </a:lnTo>
                <a:lnTo>
                  <a:pt x="478366" y="1066800"/>
                </a:lnTo>
                <a:lnTo>
                  <a:pt x="514530" y="1041400"/>
                </a:lnTo>
                <a:lnTo>
                  <a:pt x="553062" y="1016000"/>
                </a:lnTo>
                <a:lnTo>
                  <a:pt x="593681" y="1003300"/>
                </a:lnTo>
                <a:lnTo>
                  <a:pt x="636107" y="977900"/>
                </a:lnTo>
                <a:lnTo>
                  <a:pt x="680059" y="965200"/>
                </a:lnTo>
                <a:lnTo>
                  <a:pt x="1042114" y="965200"/>
                </a:lnTo>
                <a:lnTo>
                  <a:pt x="1021580" y="952500"/>
                </a:lnTo>
                <a:lnTo>
                  <a:pt x="978474" y="939800"/>
                </a:lnTo>
                <a:lnTo>
                  <a:pt x="933575" y="914400"/>
                </a:lnTo>
                <a:lnTo>
                  <a:pt x="951591" y="901700"/>
                </a:lnTo>
                <a:lnTo>
                  <a:pt x="968896" y="889000"/>
                </a:lnTo>
                <a:lnTo>
                  <a:pt x="722041" y="889000"/>
                </a:lnTo>
                <a:lnTo>
                  <a:pt x="685875" y="876300"/>
                </a:lnTo>
                <a:lnTo>
                  <a:pt x="620200" y="838200"/>
                </a:lnTo>
                <a:lnTo>
                  <a:pt x="591768" y="812800"/>
                </a:lnTo>
                <a:lnTo>
                  <a:pt x="547273" y="762000"/>
                </a:lnTo>
                <a:lnTo>
                  <a:pt x="532124" y="723900"/>
                </a:lnTo>
                <a:lnTo>
                  <a:pt x="522092" y="685800"/>
                </a:lnTo>
                <a:lnTo>
                  <a:pt x="517488" y="647700"/>
                </a:lnTo>
                <a:lnTo>
                  <a:pt x="518394" y="609600"/>
                </a:lnTo>
                <a:lnTo>
                  <a:pt x="524751" y="571500"/>
                </a:lnTo>
                <a:lnTo>
                  <a:pt x="536499" y="533400"/>
                </a:lnTo>
                <a:lnTo>
                  <a:pt x="553363" y="508000"/>
                </a:lnTo>
                <a:lnTo>
                  <a:pt x="574848" y="469900"/>
                </a:lnTo>
                <a:lnTo>
                  <a:pt x="630134" y="419100"/>
                </a:lnTo>
                <a:lnTo>
                  <a:pt x="697596" y="393700"/>
                </a:lnTo>
                <a:lnTo>
                  <a:pt x="734004" y="381000"/>
                </a:lnTo>
                <a:lnTo>
                  <a:pt x="977576" y="381000"/>
                </a:lnTo>
                <a:lnTo>
                  <a:pt x="938597" y="355600"/>
                </a:lnTo>
                <a:lnTo>
                  <a:pt x="895782" y="330200"/>
                </a:lnTo>
                <a:lnTo>
                  <a:pt x="850258" y="317500"/>
                </a:lnTo>
                <a:close/>
              </a:path>
              <a:path w="1539240" h="1536700">
                <a:moveTo>
                  <a:pt x="1090260" y="76200"/>
                </a:moveTo>
                <a:lnTo>
                  <a:pt x="817283" y="76200"/>
                </a:lnTo>
                <a:lnTo>
                  <a:pt x="864095" y="88900"/>
                </a:lnTo>
                <a:lnTo>
                  <a:pt x="909941" y="88900"/>
                </a:lnTo>
                <a:lnTo>
                  <a:pt x="954717" y="101600"/>
                </a:lnTo>
                <a:lnTo>
                  <a:pt x="1040646" y="127000"/>
                </a:lnTo>
                <a:lnTo>
                  <a:pt x="1081592" y="152400"/>
                </a:lnTo>
                <a:lnTo>
                  <a:pt x="1121053" y="177800"/>
                </a:lnTo>
                <a:lnTo>
                  <a:pt x="1158925" y="190500"/>
                </a:lnTo>
                <a:lnTo>
                  <a:pt x="1195106" y="215900"/>
                </a:lnTo>
                <a:lnTo>
                  <a:pt x="1229492" y="254000"/>
                </a:lnTo>
                <a:lnTo>
                  <a:pt x="1261978" y="279400"/>
                </a:lnTo>
                <a:lnTo>
                  <a:pt x="1292461" y="317500"/>
                </a:lnTo>
                <a:lnTo>
                  <a:pt x="1320838" y="342900"/>
                </a:lnTo>
                <a:lnTo>
                  <a:pt x="1347004" y="381000"/>
                </a:lnTo>
                <a:lnTo>
                  <a:pt x="1370856" y="419100"/>
                </a:lnTo>
                <a:lnTo>
                  <a:pt x="1392291" y="457200"/>
                </a:lnTo>
                <a:lnTo>
                  <a:pt x="1411204" y="508000"/>
                </a:lnTo>
                <a:lnTo>
                  <a:pt x="1427491" y="546100"/>
                </a:lnTo>
                <a:lnTo>
                  <a:pt x="1441050" y="584200"/>
                </a:lnTo>
                <a:lnTo>
                  <a:pt x="1451777" y="635000"/>
                </a:lnTo>
                <a:lnTo>
                  <a:pt x="1459567" y="673100"/>
                </a:lnTo>
                <a:lnTo>
                  <a:pt x="1464317" y="723900"/>
                </a:lnTo>
                <a:lnTo>
                  <a:pt x="1465923" y="774700"/>
                </a:lnTo>
                <a:lnTo>
                  <a:pt x="1464116" y="825500"/>
                </a:lnTo>
                <a:lnTo>
                  <a:pt x="1458776" y="876300"/>
                </a:lnTo>
                <a:lnTo>
                  <a:pt x="1450027" y="927100"/>
                </a:lnTo>
                <a:lnTo>
                  <a:pt x="1437995" y="965200"/>
                </a:lnTo>
                <a:lnTo>
                  <a:pt x="1422801" y="1016000"/>
                </a:lnTo>
                <a:lnTo>
                  <a:pt x="1404571" y="1054100"/>
                </a:lnTo>
                <a:lnTo>
                  <a:pt x="1383429" y="1104900"/>
                </a:lnTo>
                <a:lnTo>
                  <a:pt x="1359497" y="1143000"/>
                </a:lnTo>
                <a:lnTo>
                  <a:pt x="1332902" y="1181100"/>
                </a:lnTo>
                <a:lnTo>
                  <a:pt x="1303765" y="1219200"/>
                </a:lnTo>
                <a:lnTo>
                  <a:pt x="1272212" y="1257300"/>
                </a:lnTo>
                <a:lnTo>
                  <a:pt x="1364458" y="1257300"/>
                </a:lnTo>
                <a:lnTo>
                  <a:pt x="1374193" y="1244600"/>
                </a:lnTo>
                <a:lnTo>
                  <a:pt x="1401331" y="1219200"/>
                </a:lnTo>
                <a:lnTo>
                  <a:pt x="1426313" y="1181100"/>
                </a:lnTo>
                <a:lnTo>
                  <a:pt x="1449048" y="1130300"/>
                </a:lnTo>
                <a:lnTo>
                  <a:pt x="1469446" y="1092200"/>
                </a:lnTo>
                <a:lnTo>
                  <a:pt x="1487416" y="1054100"/>
                </a:lnTo>
                <a:lnTo>
                  <a:pt x="1502869" y="1003300"/>
                </a:lnTo>
                <a:lnTo>
                  <a:pt x="1515715" y="965200"/>
                </a:lnTo>
                <a:lnTo>
                  <a:pt x="1525863" y="914400"/>
                </a:lnTo>
                <a:lnTo>
                  <a:pt x="1533223" y="876300"/>
                </a:lnTo>
                <a:lnTo>
                  <a:pt x="1537706" y="825500"/>
                </a:lnTo>
                <a:lnTo>
                  <a:pt x="1539220" y="774700"/>
                </a:lnTo>
                <a:lnTo>
                  <a:pt x="1537706" y="723900"/>
                </a:lnTo>
                <a:lnTo>
                  <a:pt x="1533223" y="673100"/>
                </a:lnTo>
                <a:lnTo>
                  <a:pt x="1525863" y="635000"/>
                </a:lnTo>
                <a:lnTo>
                  <a:pt x="1515715" y="584200"/>
                </a:lnTo>
                <a:lnTo>
                  <a:pt x="1502869" y="533400"/>
                </a:lnTo>
                <a:lnTo>
                  <a:pt x="1487416" y="495300"/>
                </a:lnTo>
                <a:lnTo>
                  <a:pt x="1469446" y="457200"/>
                </a:lnTo>
                <a:lnTo>
                  <a:pt x="1449048" y="406400"/>
                </a:lnTo>
                <a:lnTo>
                  <a:pt x="1426313" y="368300"/>
                </a:lnTo>
                <a:lnTo>
                  <a:pt x="1401331" y="330200"/>
                </a:lnTo>
                <a:lnTo>
                  <a:pt x="1374193" y="292100"/>
                </a:lnTo>
                <a:lnTo>
                  <a:pt x="1344988" y="266700"/>
                </a:lnTo>
                <a:lnTo>
                  <a:pt x="1313806" y="228600"/>
                </a:lnTo>
                <a:lnTo>
                  <a:pt x="1280738" y="203200"/>
                </a:lnTo>
                <a:lnTo>
                  <a:pt x="1245874" y="165100"/>
                </a:lnTo>
                <a:lnTo>
                  <a:pt x="1209304" y="139700"/>
                </a:lnTo>
                <a:lnTo>
                  <a:pt x="1171119" y="114300"/>
                </a:lnTo>
                <a:lnTo>
                  <a:pt x="1131407" y="88900"/>
                </a:lnTo>
                <a:lnTo>
                  <a:pt x="1090260" y="76200"/>
                </a:lnTo>
                <a:close/>
              </a:path>
              <a:path w="1539240" h="1536700">
                <a:moveTo>
                  <a:pt x="977576" y="381000"/>
                </a:moveTo>
                <a:lnTo>
                  <a:pt x="821182" y="381000"/>
                </a:lnTo>
                <a:lnTo>
                  <a:pt x="868577" y="406400"/>
                </a:lnTo>
                <a:lnTo>
                  <a:pt x="912282" y="419100"/>
                </a:lnTo>
                <a:lnTo>
                  <a:pt x="950969" y="457200"/>
                </a:lnTo>
                <a:lnTo>
                  <a:pt x="982715" y="495300"/>
                </a:lnTo>
                <a:lnTo>
                  <a:pt x="1006115" y="533400"/>
                </a:lnTo>
                <a:lnTo>
                  <a:pt x="1020616" y="584200"/>
                </a:lnTo>
                <a:lnTo>
                  <a:pt x="1025666" y="635000"/>
                </a:lnTo>
                <a:lnTo>
                  <a:pt x="1022949" y="673100"/>
                </a:lnTo>
                <a:lnTo>
                  <a:pt x="1014812" y="711200"/>
                </a:lnTo>
                <a:lnTo>
                  <a:pt x="1001431" y="749300"/>
                </a:lnTo>
                <a:lnTo>
                  <a:pt x="982985" y="774700"/>
                </a:lnTo>
                <a:lnTo>
                  <a:pt x="959933" y="812800"/>
                </a:lnTo>
                <a:lnTo>
                  <a:pt x="932931" y="838200"/>
                </a:lnTo>
                <a:lnTo>
                  <a:pt x="902450" y="850900"/>
                </a:lnTo>
                <a:lnTo>
                  <a:pt x="868960" y="876300"/>
                </a:lnTo>
                <a:lnTo>
                  <a:pt x="847870" y="876300"/>
                </a:lnTo>
                <a:lnTo>
                  <a:pt x="826283" y="889000"/>
                </a:lnTo>
                <a:lnTo>
                  <a:pt x="968896" y="889000"/>
                </a:lnTo>
                <a:lnTo>
                  <a:pt x="1001104" y="863600"/>
                </a:lnTo>
                <a:lnTo>
                  <a:pt x="1034398" y="825500"/>
                </a:lnTo>
                <a:lnTo>
                  <a:pt x="1060934" y="787400"/>
                </a:lnTo>
                <a:lnTo>
                  <a:pt x="1080351" y="736600"/>
                </a:lnTo>
                <a:lnTo>
                  <a:pt x="1092288" y="685800"/>
                </a:lnTo>
                <a:lnTo>
                  <a:pt x="1096385" y="635000"/>
                </a:lnTo>
                <a:lnTo>
                  <a:pt x="1092849" y="584200"/>
                </a:lnTo>
                <a:lnTo>
                  <a:pt x="1082391" y="546100"/>
                </a:lnTo>
                <a:lnTo>
                  <a:pt x="1065239" y="495300"/>
                </a:lnTo>
                <a:lnTo>
                  <a:pt x="1041617" y="457200"/>
                </a:lnTo>
                <a:lnTo>
                  <a:pt x="1012117" y="419100"/>
                </a:lnTo>
                <a:lnTo>
                  <a:pt x="977576" y="381000"/>
                </a:lnTo>
                <a:close/>
              </a:path>
              <a:path w="1539240" h="1536700">
                <a:moveTo>
                  <a:pt x="818281" y="0"/>
                </a:moveTo>
                <a:lnTo>
                  <a:pt x="720938" y="0"/>
                </a:lnTo>
                <a:lnTo>
                  <a:pt x="673071" y="12700"/>
                </a:lnTo>
                <a:lnTo>
                  <a:pt x="866148" y="12700"/>
                </a:lnTo>
                <a:lnTo>
                  <a:pt x="818281" y="0"/>
                </a:lnTo>
                <a:close/>
              </a:path>
            </a:pathLst>
          </a:custGeom>
          <a:solidFill>
            <a:srgbClr val="00BCB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1" name="object 21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502480" y="3070489"/>
            <a:ext cx="1539220" cy="1536700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2531" y="3154585"/>
            <a:ext cx="8031168" cy="30842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999817" y="3510595"/>
            <a:ext cx="7853163" cy="308428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779928" y="4222615"/>
            <a:ext cx="8073052" cy="308428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282531" y="3866605"/>
            <a:ext cx="7853163" cy="3084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040648" y="932955"/>
            <a:ext cx="3989704" cy="725805"/>
          </a:xfrm>
          <a:custGeom>
            <a:avLst/>
            <a:gdLst/>
            <a:ahLst/>
            <a:cxnLst/>
            <a:rect l="l" t="t" r="r" b="b"/>
            <a:pathLst>
              <a:path w="3989704" h="725805">
                <a:moveTo>
                  <a:pt x="588757" y="161251"/>
                </a:moveTo>
                <a:lnTo>
                  <a:pt x="496037" y="161251"/>
                </a:lnTo>
                <a:lnTo>
                  <a:pt x="665351" y="561155"/>
                </a:lnTo>
                <a:lnTo>
                  <a:pt x="654618" y="586300"/>
                </a:lnTo>
                <a:lnTo>
                  <a:pt x="621814" y="627268"/>
                </a:lnTo>
                <a:lnTo>
                  <a:pt x="575252" y="644049"/>
                </a:lnTo>
                <a:lnTo>
                  <a:pt x="555700" y="644200"/>
                </a:lnTo>
                <a:lnTo>
                  <a:pt x="555700" y="725632"/>
                </a:lnTo>
                <a:lnTo>
                  <a:pt x="618588" y="719182"/>
                </a:lnTo>
                <a:lnTo>
                  <a:pt x="673414" y="691769"/>
                </a:lnTo>
                <a:lnTo>
                  <a:pt x="718564" y="644200"/>
                </a:lnTo>
                <a:lnTo>
                  <a:pt x="752427" y="577280"/>
                </a:lnTo>
                <a:lnTo>
                  <a:pt x="798028" y="454729"/>
                </a:lnTo>
                <a:lnTo>
                  <a:pt x="711308" y="454729"/>
                </a:lnTo>
                <a:lnTo>
                  <a:pt x="588757" y="161251"/>
                </a:lnTo>
                <a:close/>
              </a:path>
              <a:path w="3989704" h="725805">
                <a:moveTo>
                  <a:pt x="1346041" y="482142"/>
                </a:moveTo>
                <a:lnTo>
                  <a:pt x="898568" y="482142"/>
                </a:lnTo>
                <a:lnTo>
                  <a:pt x="898568" y="672419"/>
                </a:lnTo>
                <a:lnTo>
                  <a:pt x="984031" y="672419"/>
                </a:lnTo>
                <a:lnTo>
                  <a:pt x="984031" y="564380"/>
                </a:lnTo>
                <a:lnTo>
                  <a:pt x="1346041" y="564380"/>
                </a:lnTo>
                <a:lnTo>
                  <a:pt x="1346041" y="482142"/>
                </a:lnTo>
                <a:close/>
              </a:path>
              <a:path w="3989704" h="725805">
                <a:moveTo>
                  <a:pt x="1346041" y="564380"/>
                </a:moveTo>
                <a:lnTo>
                  <a:pt x="1260578" y="564380"/>
                </a:lnTo>
                <a:lnTo>
                  <a:pt x="1260578" y="672419"/>
                </a:lnTo>
                <a:lnTo>
                  <a:pt x="1346041" y="672419"/>
                </a:lnTo>
                <a:lnTo>
                  <a:pt x="1346041" y="564380"/>
                </a:lnTo>
                <a:close/>
              </a:path>
              <a:path w="3989704" h="725805">
                <a:moveTo>
                  <a:pt x="316053" y="0"/>
                </a:moveTo>
                <a:lnTo>
                  <a:pt x="204789" y="0"/>
                </a:lnTo>
                <a:lnTo>
                  <a:pt x="0" y="564380"/>
                </a:lnTo>
                <a:lnTo>
                  <a:pt x="100782" y="564380"/>
                </a:lnTo>
                <a:lnTo>
                  <a:pt x="140288" y="450698"/>
                </a:lnTo>
                <a:lnTo>
                  <a:pt x="478948" y="450698"/>
                </a:lnTo>
                <a:lnTo>
                  <a:pt x="447476" y="363622"/>
                </a:lnTo>
                <a:lnTo>
                  <a:pt x="170926" y="363622"/>
                </a:lnTo>
                <a:lnTo>
                  <a:pt x="260421" y="108844"/>
                </a:lnTo>
                <a:lnTo>
                  <a:pt x="355392" y="108844"/>
                </a:lnTo>
                <a:lnTo>
                  <a:pt x="316053" y="0"/>
                </a:lnTo>
                <a:close/>
              </a:path>
              <a:path w="3989704" h="725805">
                <a:moveTo>
                  <a:pt x="478948" y="450698"/>
                </a:moveTo>
                <a:lnTo>
                  <a:pt x="380553" y="450698"/>
                </a:lnTo>
                <a:lnTo>
                  <a:pt x="420060" y="564380"/>
                </a:lnTo>
                <a:lnTo>
                  <a:pt x="520036" y="564380"/>
                </a:lnTo>
                <a:lnTo>
                  <a:pt x="478948" y="450698"/>
                </a:lnTo>
                <a:close/>
              </a:path>
              <a:path w="3989704" h="725805">
                <a:moveTo>
                  <a:pt x="1292022" y="161251"/>
                </a:moveTo>
                <a:lnTo>
                  <a:pt x="984838" y="161251"/>
                </a:lnTo>
                <a:lnTo>
                  <a:pt x="984838" y="336209"/>
                </a:lnTo>
                <a:lnTo>
                  <a:pt x="982520" y="380402"/>
                </a:lnTo>
                <a:lnTo>
                  <a:pt x="975566" y="419455"/>
                </a:lnTo>
                <a:lnTo>
                  <a:pt x="963976" y="453369"/>
                </a:lnTo>
                <a:lnTo>
                  <a:pt x="947750" y="482142"/>
                </a:lnTo>
                <a:lnTo>
                  <a:pt x="1043694" y="482142"/>
                </a:lnTo>
                <a:lnTo>
                  <a:pt x="1055316" y="450698"/>
                </a:lnTo>
                <a:lnTo>
                  <a:pt x="1063649" y="415827"/>
                </a:lnTo>
                <a:lnTo>
                  <a:pt x="1068638" y="377681"/>
                </a:lnTo>
                <a:lnTo>
                  <a:pt x="1070301" y="336209"/>
                </a:lnTo>
                <a:lnTo>
                  <a:pt x="1070301" y="241071"/>
                </a:lnTo>
                <a:lnTo>
                  <a:pt x="1292022" y="241071"/>
                </a:lnTo>
                <a:lnTo>
                  <a:pt x="1292022" y="161251"/>
                </a:lnTo>
                <a:close/>
              </a:path>
              <a:path w="3989704" h="725805">
                <a:moveTo>
                  <a:pt x="1292022" y="241071"/>
                </a:moveTo>
                <a:lnTo>
                  <a:pt x="1206559" y="241071"/>
                </a:lnTo>
                <a:lnTo>
                  <a:pt x="1206559" y="482142"/>
                </a:lnTo>
                <a:lnTo>
                  <a:pt x="1292022" y="482142"/>
                </a:lnTo>
                <a:lnTo>
                  <a:pt x="1292022" y="241071"/>
                </a:lnTo>
                <a:close/>
              </a:path>
              <a:path w="3989704" h="725805">
                <a:moveTo>
                  <a:pt x="907229" y="161251"/>
                </a:moveTo>
                <a:lnTo>
                  <a:pt x="814509" y="161251"/>
                </a:lnTo>
                <a:lnTo>
                  <a:pt x="711308" y="454729"/>
                </a:lnTo>
                <a:lnTo>
                  <a:pt x="798028" y="454729"/>
                </a:lnTo>
                <a:lnTo>
                  <a:pt x="907229" y="161251"/>
                </a:lnTo>
                <a:close/>
              </a:path>
              <a:path w="3989704" h="725805">
                <a:moveTo>
                  <a:pt x="355392" y="108844"/>
                </a:moveTo>
                <a:lnTo>
                  <a:pt x="260421" y="108844"/>
                </a:lnTo>
                <a:lnTo>
                  <a:pt x="349916" y="363622"/>
                </a:lnTo>
                <a:lnTo>
                  <a:pt x="447476" y="363622"/>
                </a:lnTo>
                <a:lnTo>
                  <a:pt x="355392" y="108844"/>
                </a:lnTo>
                <a:close/>
              </a:path>
              <a:path w="3989704" h="725805">
                <a:moveTo>
                  <a:pt x="1502235" y="161251"/>
                </a:moveTo>
                <a:lnTo>
                  <a:pt x="1416771" y="161251"/>
                </a:lnTo>
                <a:lnTo>
                  <a:pt x="1416771" y="564380"/>
                </a:lnTo>
                <a:lnTo>
                  <a:pt x="1483691" y="564380"/>
                </a:lnTo>
                <a:lnTo>
                  <a:pt x="1602469" y="416835"/>
                </a:lnTo>
                <a:lnTo>
                  <a:pt x="1502235" y="416835"/>
                </a:lnTo>
                <a:lnTo>
                  <a:pt x="1502235" y="161251"/>
                </a:lnTo>
                <a:close/>
              </a:path>
              <a:path w="3989704" h="725805">
                <a:moveTo>
                  <a:pt x="1775556" y="307990"/>
                </a:moveTo>
                <a:lnTo>
                  <a:pt x="1690093" y="307990"/>
                </a:lnTo>
                <a:lnTo>
                  <a:pt x="1690093" y="564380"/>
                </a:lnTo>
                <a:lnTo>
                  <a:pt x="1775556" y="564380"/>
                </a:lnTo>
                <a:lnTo>
                  <a:pt x="1775556" y="307990"/>
                </a:lnTo>
                <a:close/>
              </a:path>
              <a:path w="3989704" h="725805">
                <a:moveTo>
                  <a:pt x="1775556" y="161251"/>
                </a:moveTo>
                <a:lnTo>
                  <a:pt x="1708637" y="161251"/>
                </a:lnTo>
                <a:lnTo>
                  <a:pt x="1502235" y="416835"/>
                </a:lnTo>
                <a:lnTo>
                  <a:pt x="1602469" y="416835"/>
                </a:lnTo>
                <a:lnTo>
                  <a:pt x="1690093" y="307990"/>
                </a:lnTo>
                <a:lnTo>
                  <a:pt x="1775556" y="307990"/>
                </a:lnTo>
                <a:lnTo>
                  <a:pt x="1775556" y="161251"/>
                </a:lnTo>
                <a:close/>
              </a:path>
              <a:path w="3989704" h="725805">
                <a:moveTo>
                  <a:pt x="2053161" y="245102"/>
                </a:moveTo>
                <a:lnTo>
                  <a:pt x="1966085" y="245102"/>
                </a:lnTo>
                <a:lnTo>
                  <a:pt x="1966085" y="564380"/>
                </a:lnTo>
                <a:lnTo>
                  <a:pt x="2053161" y="564380"/>
                </a:lnTo>
                <a:lnTo>
                  <a:pt x="2053161" y="245102"/>
                </a:lnTo>
                <a:close/>
              </a:path>
              <a:path w="3989704" h="725805">
                <a:moveTo>
                  <a:pt x="2184581" y="161251"/>
                </a:moveTo>
                <a:lnTo>
                  <a:pt x="1833859" y="161251"/>
                </a:lnTo>
                <a:lnTo>
                  <a:pt x="1833859" y="245102"/>
                </a:lnTo>
                <a:lnTo>
                  <a:pt x="2184581" y="245102"/>
                </a:lnTo>
                <a:lnTo>
                  <a:pt x="2184581" y="161251"/>
                </a:lnTo>
                <a:close/>
              </a:path>
              <a:path w="3989704" h="725805">
                <a:moveTo>
                  <a:pt x="2418031" y="150770"/>
                </a:moveTo>
                <a:lnTo>
                  <a:pt x="2375349" y="154600"/>
                </a:lnTo>
                <a:lnTo>
                  <a:pt x="2335994" y="166089"/>
                </a:lnTo>
                <a:lnTo>
                  <a:pt x="2299964" y="185237"/>
                </a:lnTo>
                <a:lnTo>
                  <a:pt x="2267260" y="212045"/>
                </a:lnTo>
                <a:lnTo>
                  <a:pt x="2240072" y="244497"/>
                </a:lnTo>
                <a:lnTo>
                  <a:pt x="2220699" y="280376"/>
                </a:lnTo>
                <a:lnTo>
                  <a:pt x="2209059" y="319832"/>
                </a:lnTo>
                <a:lnTo>
                  <a:pt x="2205179" y="362816"/>
                </a:lnTo>
                <a:lnTo>
                  <a:pt x="2209059" y="405799"/>
                </a:lnTo>
                <a:lnTo>
                  <a:pt x="2220699" y="445256"/>
                </a:lnTo>
                <a:lnTo>
                  <a:pt x="2240100" y="481184"/>
                </a:lnTo>
                <a:lnTo>
                  <a:pt x="2267260" y="513586"/>
                </a:lnTo>
                <a:lnTo>
                  <a:pt x="2299964" y="540394"/>
                </a:lnTo>
                <a:lnTo>
                  <a:pt x="2335994" y="559543"/>
                </a:lnTo>
                <a:lnTo>
                  <a:pt x="2375349" y="571032"/>
                </a:lnTo>
                <a:lnTo>
                  <a:pt x="2418031" y="574862"/>
                </a:lnTo>
                <a:lnTo>
                  <a:pt x="2461014" y="571032"/>
                </a:lnTo>
                <a:lnTo>
                  <a:pt x="2500471" y="559543"/>
                </a:lnTo>
                <a:lnTo>
                  <a:pt x="2536400" y="540394"/>
                </a:lnTo>
                <a:lnTo>
                  <a:pt x="2568801" y="513586"/>
                </a:lnTo>
                <a:lnTo>
                  <a:pt x="2588401" y="490204"/>
                </a:lnTo>
                <a:lnTo>
                  <a:pt x="2418031" y="490204"/>
                </a:lnTo>
                <a:lnTo>
                  <a:pt x="2392482" y="487937"/>
                </a:lnTo>
                <a:lnTo>
                  <a:pt x="2347735" y="469796"/>
                </a:lnTo>
                <a:lnTo>
                  <a:pt x="2312663" y="434623"/>
                </a:lnTo>
                <a:lnTo>
                  <a:pt x="2294522" y="389069"/>
                </a:lnTo>
                <a:lnTo>
                  <a:pt x="2292254" y="362816"/>
                </a:lnTo>
                <a:lnTo>
                  <a:pt x="2294522" y="336562"/>
                </a:lnTo>
                <a:lnTo>
                  <a:pt x="2312663" y="291008"/>
                </a:lnTo>
                <a:lnTo>
                  <a:pt x="2347735" y="255835"/>
                </a:lnTo>
                <a:lnTo>
                  <a:pt x="2392482" y="237694"/>
                </a:lnTo>
                <a:lnTo>
                  <a:pt x="2418031" y="235427"/>
                </a:lnTo>
                <a:lnTo>
                  <a:pt x="2588401" y="235427"/>
                </a:lnTo>
                <a:lnTo>
                  <a:pt x="2568801" y="212045"/>
                </a:lnTo>
                <a:lnTo>
                  <a:pt x="2536400" y="185237"/>
                </a:lnTo>
                <a:lnTo>
                  <a:pt x="2500471" y="166089"/>
                </a:lnTo>
                <a:lnTo>
                  <a:pt x="2461014" y="154600"/>
                </a:lnTo>
                <a:lnTo>
                  <a:pt x="2418031" y="150770"/>
                </a:lnTo>
                <a:close/>
              </a:path>
              <a:path w="3989704" h="725805">
                <a:moveTo>
                  <a:pt x="2588401" y="235427"/>
                </a:moveTo>
                <a:lnTo>
                  <a:pt x="2418031" y="235427"/>
                </a:lnTo>
                <a:lnTo>
                  <a:pt x="2443579" y="237694"/>
                </a:lnTo>
                <a:lnTo>
                  <a:pt x="2467011" y="244497"/>
                </a:lnTo>
                <a:lnTo>
                  <a:pt x="2507525" y="271709"/>
                </a:lnTo>
                <a:lnTo>
                  <a:pt x="2534737" y="312626"/>
                </a:lnTo>
                <a:lnTo>
                  <a:pt x="2543807" y="362816"/>
                </a:lnTo>
                <a:lnTo>
                  <a:pt x="2541539" y="389069"/>
                </a:lnTo>
                <a:lnTo>
                  <a:pt x="2523399" y="434623"/>
                </a:lnTo>
                <a:lnTo>
                  <a:pt x="2488326" y="469796"/>
                </a:lnTo>
                <a:lnTo>
                  <a:pt x="2443579" y="487937"/>
                </a:lnTo>
                <a:lnTo>
                  <a:pt x="2418031" y="490204"/>
                </a:lnTo>
                <a:lnTo>
                  <a:pt x="2588401" y="490204"/>
                </a:lnTo>
                <a:lnTo>
                  <a:pt x="2595962" y="481184"/>
                </a:lnTo>
                <a:lnTo>
                  <a:pt x="2615362" y="445256"/>
                </a:lnTo>
                <a:lnTo>
                  <a:pt x="2627003" y="405799"/>
                </a:lnTo>
                <a:lnTo>
                  <a:pt x="2630883" y="362816"/>
                </a:lnTo>
                <a:lnTo>
                  <a:pt x="2627003" y="319832"/>
                </a:lnTo>
                <a:lnTo>
                  <a:pt x="2615362" y="280376"/>
                </a:lnTo>
                <a:lnTo>
                  <a:pt x="2595989" y="244497"/>
                </a:lnTo>
                <a:lnTo>
                  <a:pt x="2588401" y="235427"/>
                </a:lnTo>
                <a:close/>
              </a:path>
              <a:path w="3989704" h="725805">
                <a:moveTo>
                  <a:pt x="2796695" y="161251"/>
                </a:moveTo>
                <a:lnTo>
                  <a:pt x="2709619" y="161251"/>
                </a:lnTo>
                <a:lnTo>
                  <a:pt x="2709619" y="725632"/>
                </a:lnTo>
                <a:lnTo>
                  <a:pt x="2796695" y="725632"/>
                </a:lnTo>
                <a:lnTo>
                  <a:pt x="2796695" y="507136"/>
                </a:lnTo>
                <a:lnTo>
                  <a:pt x="3084818" y="507136"/>
                </a:lnTo>
                <a:lnTo>
                  <a:pt x="3096992" y="491817"/>
                </a:lnTo>
                <a:lnTo>
                  <a:pt x="2924084" y="491817"/>
                </a:lnTo>
                <a:lnTo>
                  <a:pt x="2897830" y="489549"/>
                </a:lnTo>
                <a:lnTo>
                  <a:pt x="2852276" y="471409"/>
                </a:lnTo>
                <a:lnTo>
                  <a:pt x="2817103" y="435832"/>
                </a:lnTo>
                <a:lnTo>
                  <a:pt x="2798962" y="389473"/>
                </a:lnTo>
                <a:lnTo>
                  <a:pt x="2796695" y="362816"/>
                </a:lnTo>
                <a:lnTo>
                  <a:pt x="2798962" y="336209"/>
                </a:lnTo>
                <a:lnTo>
                  <a:pt x="2817103" y="290252"/>
                </a:lnTo>
                <a:lnTo>
                  <a:pt x="2852276" y="254676"/>
                </a:lnTo>
                <a:lnTo>
                  <a:pt x="2897830" y="236132"/>
                </a:lnTo>
                <a:lnTo>
                  <a:pt x="2924084" y="233814"/>
                </a:lnTo>
                <a:lnTo>
                  <a:pt x="3096377" y="233814"/>
                </a:lnTo>
                <a:lnTo>
                  <a:pt x="3084826" y="219302"/>
                </a:lnTo>
                <a:lnTo>
                  <a:pt x="2796695" y="219302"/>
                </a:lnTo>
                <a:lnTo>
                  <a:pt x="2796695" y="161251"/>
                </a:lnTo>
                <a:close/>
              </a:path>
              <a:path w="3989704" h="725805">
                <a:moveTo>
                  <a:pt x="3084818" y="507136"/>
                </a:moveTo>
                <a:lnTo>
                  <a:pt x="2796695" y="507136"/>
                </a:lnTo>
                <a:lnTo>
                  <a:pt x="2823957" y="536766"/>
                </a:lnTo>
                <a:lnTo>
                  <a:pt x="2856560" y="557930"/>
                </a:lnTo>
                <a:lnTo>
                  <a:pt x="2894504" y="570629"/>
                </a:lnTo>
                <a:lnTo>
                  <a:pt x="2937790" y="574862"/>
                </a:lnTo>
                <a:lnTo>
                  <a:pt x="2977801" y="571032"/>
                </a:lnTo>
                <a:lnTo>
                  <a:pt x="3014788" y="559543"/>
                </a:lnTo>
                <a:lnTo>
                  <a:pt x="3048751" y="540394"/>
                </a:lnTo>
                <a:lnTo>
                  <a:pt x="3079692" y="513586"/>
                </a:lnTo>
                <a:lnTo>
                  <a:pt x="3084818" y="507136"/>
                </a:lnTo>
                <a:close/>
              </a:path>
              <a:path w="3989704" h="725805">
                <a:moveTo>
                  <a:pt x="3096377" y="233814"/>
                </a:moveTo>
                <a:lnTo>
                  <a:pt x="2924084" y="233814"/>
                </a:lnTo>
                <a:lnTo>
                  <a:pt x="2950338" y="236132"/>
                </a:lnTo>
                <a:lnTo>
                  <a:pt x="2974273" y="243086"/>
                </a:lnTo>
                <a:lnTo>
                  <a:pt x="3015191" y="270902"/>
                </a:lnTo>
                <a:lnTo>
                  <a:pt x="3042402" y="312021"/>
                </a:lnTo>
                <a:lnTo>
                  <a:pt x="3051472" y="362816"/>
                </a:lnTo>
                <a:lnTo>
                  <a:pt x="3049205" y="389473"/>
                </a:lnTo>
                <a:lnTo>
                  <a:pt x="3031064" y="435832"/>
                </a:lnTo>
                <a:lnTo>
                  <a:pt x="2995891" y="471409"/>
                </a:lnTo>
                <a:lnTo>
                  <a:pt x="2950338" y="489549"/>
                </a:lnTo>
                <a:lnTo>
                  <a:pt x="2924084" y="491817"/>
                </a:lnTo>
                <a:lnTo>
                  <a:pt x="3096992" y="491817"/>
                </a:lnTo>
                <a:lnTo>
                  <a:pt x="3105441" y="481184"/>
                </a:lnTo>
                <a:lnTo>
                  <a:pt x="3123834" y="445256"/>
                </a:lnTo>
                <a:lnTo>
                  <a:pt x="3134870" y="405799"/>
                </a:lnTo>
                <a:lnTo>
                  <a:pt x="3138548" y="362816"/>
                </a:lnTo>
                <a:lnTo>
                  <a:pt x="3134870" y="320185"/>
                </a:lnTo>
                <a:lnTo>
                  <a:pt x="3123834" y="280980"/>
                </a:lnTo>
                <a:lnTo>
                  <a:pt x="3105441" y="245203"/>
                </a:lnTo>
                <a:lnTo>
                  <a:pt x="3096377" y="233814"/>
                </a:lnTo>
                <a:close/>
              </a:path>
              <a:path w="3989704" h="725805">
                <a:moveTo>
                  <a:pt x="2937790" y="150770"/>
                </a:moveTo>
                <a:lnTo>
                  <a:pt x="2894504" y="155053"/>
                </a:lnTo>
                <a:lnTo>
                  <a:pt x="2856560" y="167903"/>
                </a:lnTo>
                <a:lnTo>
                  <a:pt x="2823957" y="189319"/>
                </a:lnTo>
                <a:lnTo>
                  <a:pt x="2796695" y="219302"/>
                </a:lnTo>
                <a:lnTo>
                  <a:pt x="3084826" y="219302"/>
                </a:lnTo>
                <a:lnTo>
                  <a:pt x="3048751" y="185691"/>
                </a:lnTo>
                <a:lnTo>
                  <a:pt x="3014788" y="166290"/>
                </a:lnTo>
                <a:lnTo>
                  <a:pt x="2977801" y="154650"/>
                </a:lnTo>
                <a:lnTo>
                  <a:pt x="2937790" y="150770"/>
                </a:lnTo>
                <a:close/>
              </a:path>
              <a:path w="3989704" h="725805">
                <a:moveTo>
                  <a:pt x="3302931" y="161251"/>
                </a:moveTo>
                <a:lnTo>
                  <a:pt x="3217467" y="161251"/>
                </a:lnTo>
                <a:lnTo>
                  <a:pt x="3217467" y="564380"/>
                </a:lnTo>
                <a:lnTo>
                  <a:pt x="3284387" y="564380"/>
                </a:lnTo>
                <a:lnTo>
                  <a:pt x="3403165" y="416835"/>
                </a:lnTo>
                <a:lnTo>
                  <a:pt x="3302931" y="416835"/>
                </a:lnTo>
                <a:lnTo>
                  <a:pt x="3302931" y="161251"/>
                </a:lnTo>
                <a:close/>
              </a:path>
              <a:path w="3989704" h="725805">
                <a:moveTo>
                  <a:pt x="3576252" y="307990"/>
                </a:moveTo>
                <a:lnTo>
                  <a:pt x="3490789" y="307990"/>
                </a:lnTo>
                <a:lnTo>
                  <a:pt x="3490789" y="564380"/>
                </a:lnTo>
                <a:lnTo>
                  <a:pt x="3576252" y="564380"/>
                </a:lnTo>
                <a:lnTo>
                  <a:pt x="3576252" y="307990"/>
                </a:lnTo>
                <a:close/>
              </a:path>
              <a:path w="3989704" h="725805">
                <a:moveTo>
                  <a:pt x="3576252" y="161251"/>
                </a:moveTo>
                <a:lnTo>
                  <a:pt x="3509333" y="161251"/>
                </a:lnTo>
                <a:lnTo>
                  <a:pt x="3302931" y="416835"/>
                </a:lnTo>
                <a:lnTo>
                  <a:pt x="3403165" y="416835"/>
                </a:lnTo>
                <a:lnTo>
                  <a:pt x="3490789" y="307990"/>
                </a:lnTo>
                <a:lnTo>
                  <a:pt x="3576252" y="307990"/>
                </a:lnTo>
                <a:lnTo>
                  <a:pt x="3576252" y="161251"/>
                </a:lnTo>
                <a:close/>
              </a:path>
              <a:path w="3989704" h="725805">
                <a:moveTo>
                  <a:pt x="3989308" y="161251"/>
                </a:moveTo>
                <a:lnTo>
                  <a:pt x="3809513" y="161251"/>
                </a:lnTo>
                <a:lnTo>
                  <a:pt x="3779480" y="163720"/>
                </a:lnTo>
                <a:lnTo>
                  <a:pt x="3727879" y="183474"/>
                </a:lnTo>
                <a:lnTo>
                  <a:pt x="3689027" y="221166"/>
                </a:lnTo>
                <a:lnTo>
                  <a:pt x="3669274" y="268332"/>
                </a:lnTo>
                <a:lnTo>
                  <a:pt x="3666805" y="295090"/>
                </a:lnTo>
                <a:lnTo>
                  <a:pt x="3668367" y="315952"/>
                </a:lnTo>
                <a:lnTo>
                  <a:pt x="3680864" y="354652"/>
                </a:lnTo>
                <a:lnTo>
                  <a:pt x="3705707" y="388515"/>
                </a:lnTo>
                <a:lnTo>
                  <a:pt x="3739570" y="412703"/>
                </a:lnTo>
                <a:lnTo>
                  <a:pt x="3759525" y="420866"/>
                </a:lnTo>
                <a:lnTo>
                  <a:pt x="3650680" y="564380"/>
                </a:lnTo>
                <a:lnTo>
                  <a:pt x="3753074" y="564380"/>
                </a:lnTo>
                <a:lnTo>
                  <a:pt x="3855470" y="428929"/>
                </a:lnTo>
                <a:lnTo>
                  <a:pt x="3989308" y="428929"/>
                </a:lnTo>
                <a:lnTo>
                  <a:pt x="3989308" y="353947"/>
                </a:lnTo>
                <a:lnTo>
                  <a:pt x="3814350" y="353947"/>
                </a:lnTo>
                <a:lnTo>
                  <a:pt x="3801601" y="352989"/>
                </a:lnTo>
                <a:lnTo>
                  <a:pt x="3762246" y="330313"/>
                </a:lnTo>
                <a:lnTo>
                  <a:pt x="3752268" y="297509"/>
                </a:lnTo>
                <a:lnTo>
                  <a:pt x="3753377" y="284911"/>
                </a:lnTo>
                <a:lnTo>
                  <a:pt x="3779429" y="248881"/>
                </a:lnTo>
                <a:lnTo>
                  <a:pt x="3814350" y="240264"/>
                </a:lnTo>
                <a:lnTo>
                  <a:pt x="3989308" y="240264"/>
                </a:lnTo>
                <a:lnTo>
                  <a:pt x="3989308" y="161251"/>
                </a:lnTo>
                <a:close/>
              </a:path>
              <a:path w="3989704" h="725805">
                <a:moveTo>
                  <a:pt x="3989308" y="428929"/>
                </a:moveTo>
                <a:lnTo>
                  <a:pt x="3903845" y="428929"/>
                </a:lnTo>
                <a:lnTo>
                  <a:pt x="3903845" y="564380"/>
                </a:lnTo>
                <a:lnTo>
                  <a:pt x="3989308" y="564380"/>
                </a:lnTo>
                <a:lnTo>
                  <a:pt x="3989308" y="428929"/>
                </a:lnTo>
                <a:close/>
              </a:path>
              <a:path w="3989704" h="725805">
                <a:moveTo>
                  <a:pt x="3989308" y="240264"/>
                </a:moveTo>
                <a:lnTo>
                  <a:pt x="3903845" y="240264"/>
                </a:lnTo>
                <a:lnTo>
                  <a:pt x="3903845" y="353947"/>
                </a:lnTo>
                <a:lnTo>
                  <a:pt x="3989308" y="353947"/>
                </a:lnTo>
                <a:lnTo>
                  <a:pt x="3989308" y="2402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28947" y="10675946"/>
            <a:ext cx="137737" cy="227312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7162085" y="3225032"/>
            <a:ext cx="5487035" cy="6167755"/>
          </a:xfrm>
          <a:custGeom>
            <a:avLst/>
            <a:gdLst/>
            <a:ahLst/>
            <a:cxnLst/>
            <a:rect l="l" t="t" r="r" b="b"/>
            <a:pathLst>
              <a:path w="5487034" h="6167755">
                <a:moveTo>
                  <a:pt x="5329680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6010288"/>
                </a:lnTo>
                <a:lnTo>
                  <a:pt x="8007" y="6059932"/>
                </a:lnTo>
                <a:lnTo>
                  <a:pt x="30304" y="6103047"/>
                </a:lnTo>
                <a:lnTo>
                  <a:pt x="64303" y="6137047"/>
                </a:lnTo>
                <a:lnTo>
                  <a:pt x="107419" y="6159344"/>
                </a:lnTo>
                <a:lnTo>
                  <a:pt x="157063" y="6167351"/>
                </a:lnTo>
                <a:lnTo>
                  <a:pt x="5329680" y="6167351"/>
                </a:lnTo>
                <a:lnTo>
                  <a:pt x="5379324" y="6159344"/>
                </a:lnTo>
                <a:lnTo>
                  <a:pt x="5422440" y="6137047"/>
                </a:lnTo>
                <a:lnTo>
                  <a:pt x="5456439" y="6103047"/>
                </a:lnTo>
                <a:lnTo>
                  <a:pt x="5478736" y="6059932"/>
                </a:lnTo>
                <a:lnTo>
                  <a:pt x="5486743" y="6010288"/>
                </a:lnTo>
                <a:lnTo>
                  <a:pt x="5486743" y="157063"/>
                </a:lnTo>
                <a:lnTo>
                  <a:pt x="5478736" y="107419"/>
                </a:lnTo>
                <a:lnTo>
                  <a:pt x="5456439" y="64303"/>
                </a:lnTo>
                <a:lnTo>
                  <a:pt x="5422440" y="30304"/>
                </a:lnTo>
                <a:lnTo>
                  <a:pt x="5379324" y="8007"/>
                </a:lnTo>
                <a:lnTo>
                  <a:pt x="5329680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" name="object 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7088" y="3225032"/>
            <a:ext cx="5486743" cy="6167351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13570267" y="3225032"/>
            <a:ext cx="5487035" cy="6167755"/>
          </a:xfrm>
          <a:custGeom>
            <a:avLst/>
            <a:gdLst/>
            <a:ahLst/>
            <a:cxnLst/>
            <a:rect l="l" t="t" r="r" b="b"/>
            <a:pathLst>
              <a:path w="5487034" h="6167755">
                <a:moveTo>
                  <a:pt x="5329680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6010288"/>
                </a:lnTo>
                <a:lnTo>
                  <a:pt x="8007" y="6059932"/>
                </a:lnTo>
                <a:lnTo>
                  <a:pt x="30304" y="6103047"/>
                </a:lnTo>
                <a:lnTo>
                  <a:pt x="64303" y="6137047"/>
                </a:lnTo>
                <a:lnTo>
                  <a:pt x="107419" y="6159344"/>
                </a:lnTo>
                <a:lnTo>
                  <a:pt x="157063" y="6167351"/>
                </a:lnTo>
                <a:lnTo>
                  <a:pt x="5329680" y="6167351"/>
                </a:lnTo>
                <a:lnTo>
                  <a:pt x="5379324" y="6159344"/>
                </a:lnTo>
                <a:lnTo>
                  <a:pt x="5422440" y="6137047"/>
                </a:lnTo>
                <a:lnTo>
                  <a:pt x="5456439" y="6103047"/>
                </a:lnTo>
                <a:lnTo>
                  <a:pt x="5478736" y="6059932"/>
                </a:lnTo>
                <a:lnTo>
                  <a:pt x="5486743" y="6010288"/>
                </a:lnTo>
                <a:lnTo>
                  <a:pt x="5486743" y="157063"/>
                </a:lnTo>
                <a:lnTo>
                  <a:pt x="5478736" y="107419"/>
                </a:lnTo>
                <a:lnTo>
                  <a:pt x="5456439" y="64303"/>
                </a:lnTo>
                <a:lnTo>
                  <a:pt x="5422440" y="30304"/>
                </a:lnTo>
                <a:lnTo>
                  <a:pt x="5379324" y="8007"/>
                </a:lnTo>
                <a:lnTo>
                  <a:pt x="5329680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32429" y="5002404"/>
            <a:ext cx="4404564" cy="4251762"/>
          </a:xfrm>
          <a:prstGeom prst="rect">
            <a:avLst/>
          </a:prstGeom>
        </p:spPr>
      </p:pic>
      <p:sp>
        <p:nvSpPr>
          <p:cNvPr id="9" name="object 9" descr=""/>
          <p:cNvSpPr/>
          <p:nvPr/>
        </p:nvSpPr>
        <p:spPr>
          <a:xfrm>
            <a:off x="9094646" y="4431205"/>
            <a:ext cx="1625600" cy="296545"/>
          </a:xfrm>
          <a:custGeom>
            <a:avLst/>
            <a:gdLst/>
            <a:ahLst/>
            <a:cxnLst/>
            <a:rect l="l" t="t" r="r" b="b"/>
            <a:pathLst>
              <a:path w="1625600" h="296545">
                <a:moveTo>
                  <a:pt x="148236" y="0"/>
                </a:moveTo>
                <a:lnTo>
                  <a:pt x="90861" y="10821"/>
                </a:lnTo>
                <a:lnTo>
                  <a:pt x="42878" y="43286"/>
                </a:lnTo>
                <a:lnTo>
                  <a:pt x="10719" y="90963"/>
                </a:lnTo>
                <a:lnTo>
                  <a:pt x="0" y="148236"/>
                </a:lnTo>
                <a:lnTo>
                  <a:pt x="2679" y="178098"/>
                </a:lnTo>
                <a:lnTo>
                  <a:pt x="24119" y="230777"/>
                </a:lnTo>
                <a:lnTo>
                  <a:pt x="65695" y="272353"/>
                </a:lnTo>
                <a:lnTo>
                  <a:pt x="118374" y="293792"/>
                </a:lnTo>
                <a:lnTo>
                  <a:pt x="148236" y="296472"/>
                </a:lnTo>
                <a:lnTo>
                  <a:pt x="178072" y="293792"/>
                </a:lnTo>
                <a:lnTo>
                  <a:pt x="205509" y="285753"/>
                </a:lnTo>
                <a:lnTo>
                  <a:pt x="230547" y="272353"/>
                </a:lnTo>
                <a:lnTo>
                  <a:pt x="253186" y="253594"/>
                </a:lnTo>
                <a:lnTo>
                  <a:pt x="255558" y="250735"/>
                </a:lnTo>
                <a:lnTo>
                  <a:pt x="148236" y="250735"/>
                </a:lnTo>
                <a:lnTo>
                  <a:pt x="127639" y="248923"/>
                </a:lnTo>
                <a:lnTo>
                  <a:pt x="91499" y="234426"/>
                </a:lnTo>
                <a:lnTo>
                  <a:pt x="63270" y="206122"/>
                </a:lnTo>
                <a:lnTo>
                  <a:pt x="48774" y="169369"/>
                </a:lnTo>
                <a:lnTo>
                  <a:pt x="46961" y="148236"/>
                </a:lnTo>
                <a:lnTo>
                  <a:pt x="48774" y="127128"/>
                </a:lnTo>
                <a:lnTo>
                  <a:pt x="63270" y="90580"/>
                </a:lnTo>
                <a:lnTo>
                  <a:pt x="91499" y="62275"/>
                </a:lnTo>
                <a:lnTo>
                  <a:pt x="127639" y="47574"/>
                </a:lnTo>
                <a:lnTo>
                  <a:pt x="148236" y="45736"/>
                </a:lnTo>
                <a:lnTo>
                  <a:pt x="255235" y="45736"/>
                </a:lnTo>
                <a:lnTo>
                  <a:pt x="253186" y="43286"/>
                </a:lnTo>
                <a:lnTo>
                  <a:pt x="230547" y="24348"/>
                </a:lnTo>
                <a:lnTo>
                  <a:pt x="205509" y="10821"/>
                </a:lnTo>
                <a:lnTo>
                  <a:pt x="178072" y="2705"/>
                </a:lnTo>
                <a:lnTo>
                  <a:pt x="148236" y="0"/>
                </a:lnTo>
                <a:close/>
              </a:path>
              <a:path w="1625600" h="296545">
                <a:moveTo>
                  <a:pt x="255235" y="45736"/>
                </a:moveTo>
                <a:lnTo>
                  <a:pt x="148236" y="45736"/>
                </a:lnTo>
                <a:lnTo>
                  <a:pt x="168807" y="47574"/>
                </a:lnTo>
                <a:lnTo>
                  <a:pt x="187643" y="53087"/>
                </a:lnTo>
                <a:lnTo>
                  <a:pt x="220108" y="75139"/>
                </a:lnTo>
                <a:lnTo>
                  <a:pt x="242160" y="107910"/>
                </a:lnTo>
                <a:lnTo>
                  <a:pt x="249510" y="148236"/>
                </a:lnTo>
                <a:lnTo>
                  <a:pt x="247673" y="169369"/>
                </a:lnTo>
                <a:lnTo>
                  <a:pt x="232971" y="206122"/>
                </a:lnTo>
                <a:lnTo>
                  <a:pt x="204743" y="234426"/>
                </a:lnTo>
                <a:lnTo>
                  <a:pt x="168807" y="248923"/>
                </a:lnTo>
                <a:lnTo>
                  <a:pt x="148236" y="250735"/>
                </a:lnTo>
                <a:lnTo>
                  <a:pt x="255558" y="250735"/>
                </a:lnTo>
                <a:lnTo>
                  <a:pt x="272123" y="230777"/>
                </a:lnTo>
                <a:lnTo>
                  <a:pt x="285651" y="205611"/>
                </a:lnTo>
                <a:lnTo>
                  <a:pt x="293767" y="178098"/>
                </a:lnTo>
                <a:lnTo>
                  <a:pt x="296472" y="148236"/>
                </a:lnTo>
                <a:lnTo>
                  <a:pt x="293767" y="118400"/>
                </a:lnTo>
                <a:lnTo>
                  <a:pt x="285651" y="90963"/>
                </a:lnTo>
                <a:lnTo>
                  <a:pt x="272123" y="65925"/>
                </a:lnTo>
                <a:lnTo>
                  <a:pt x="255235" y="45736"/>
                </a:lnTo>
                <a:close/>
              </a:path>
              <a:path w="1625600" h="296545">
                <a:moveTo>
                  <a:pt x="518173" y="86981"/>
                </a:moveTo>
                <a:lnTo>
                  <a:pt x="336450" y="86981"/>
                </a:lnTo>
                <a:lnTo>
                  <a:pt x="336450" y="291163"/>
                </a:lnTo>
                <a:lnTo>
                  <a:pt x="380554" y="291163"/>
                </a:lnTo>
                <a:lnTo>
                  <a:pt x="380554" y="128634"/>
                </a:lnTo>
                <a:lnTo>
                  <a:pt x="518173" y="128634"/>
                </a:lnTo>
                <a:lnTo>
                  <a:pt x="518173" y="86981"/>
                </a:lnTo>
                <a:close/>
              </a:path>
              <a:path w="1625600" h="296545">
                <a:moveTo>
                  <a:pt x="518173" y="128634"/>
                </a:moveTo>
                <a:lnTo>
                  <a:pt x="474069" y="128634"/>
                </a:lnTo>
                <a:lnTo>
                  <a:pt x="474069" y="291163"/>
                </a:lnTo>
                <a:lnTo>
                  <a:pt x="518173" y="291163"/>
                </a:lnTo>
                <a:lnTo>
                  <a:pt x="518173" y="128634"/>
                </a:lnTo>
                <a:close/>
              </a:path>
              <a:path w="1625600" h="296545">
                <a:moveTo>
                  <a:pt x="612632" y="86981"/>
                </a:moveTo>
                <a:lnTo>
                  <a:pt x="569346" y="86981"/>
                </a:lnTo>
                <a:lnTo>
                  <a:pt x="569346" y="291163"/>
                </a:lnTo>
                <a:lnTo>
                  <a:pt x="603240" y="291163"/>
                </a:lnTo>
                <a:lnTo>
                  <a:pt x="663401" y="216433"/>
                </a:lnTo>
                <a:lnTo>
                  <a:pt x="612632" y="216433"/>
                </a:lnTo>
                <a:lnTo>
                  <a:pt x="612632" y="86981"/>
                </a:lnTo>
                <a:close/>
              </a:path>
              <a:path w="1625600" h="296545">
                <a:moveTo>
                  <a:pt x="751068" y="161304"/>
                </a:moveTo>
                <a:lnTo>
                  <a:pt x="707781" y="161304"/>
                </a:lnTo>
                <a:lnTo>
                  <a:pt x="707781" y="291163"/>
                </a:lnTo>
                <a:lnTo>
                  <a:pt x="751068" y="291163"/>
                </a:lnTo>
                <a:lnTo>
                  <a:pt x="751068" y="161304"/>
                </a:lnTo>
                <a:close/>
              </a:path>
              <a:path w="1625600" h="296545">
                <a:moveTo>
                  <a:pt x="751068" y="86981"/>
                </a:moveTo>
                <a:lnTo>
                  <a:pt x="717174" y="86981"/>
                </a:lnTo>
                <a:lnTo>
                  <a:pt x="612632" y="216433"/>
                </a:lnTo>
                <a:lnTo>
                  <a:pt x="663401" y="216433"/>
                </a:lnTo>
                <a:lnTo>
                  <a:pt x="707781" y="161304"/>
                </a:lnTo>
                <a:lnTo>
                  <a:pt x="751068" y="161304"/>
                </a:lnTo>
                <a:lnTo>
                  <a:pt x="751068" y="86981"/>
                </a:lnTo>
                <a:close/>
              </a:path>
              <a:path w="1625600" h="296545">
                <a:moveTo>
                  <a:pt x="898615" y="81672"/>
                </a:moveTo>
                <a:lnTo>
                  <a:pt x="856247" y="89431"/>
                </a:lnTo>
                <a:lnTo>
                  <a:pt x="821434" y="112708"/>
                </a:lnTo>
                <a:lnTo>
                  <a:pt x="798464" y="147113"/>
                </a:lnTo>
                <a:lnTo>
                  <a:pt x="790807" y="189072"/>
                </a:lnTo>
                <a:lnTo>
                  <a:pt x="792721" y="210843"/>
                </a:lnTo>
                <a:lnTo>
                  <a:pt x="808035" y="249025"/>
                </a:lnTo>
                <a:lnTo>
                  <a:pt x="837897" y="279015"/>
                </a:lnTo>
                <a:lnTo>
                  <a:pt x="876487" y="294532"/>
                </a:lnTo>
                <a:lnTo>
                  <a:pt x="898615" y="296472"/>
                </a:lnTo>
                <a:lnTo>
                  <a:pt x="913189" y="295579"/>
                </a:lnTo>
                <a:lnTo>
                  <a:pt x="952928" y="282179"/>
                </a:lnTo>
                <a:lnTo>
                  <a:pt x="983249" y="254998"/>
                </a:lnTo>
                <a:lnTo>
                  <a:pt x="984380" y="253186"/>
                </a:lnTo>
                <a:lnTo>
                  <a:pt x="898207" y="253186"/>
                </a:lnTo>
                <a:lnTo>
                  <a:pt x="885267" y="252037"/>
                </a:lnTo>
                <a:lnTo>
                  <a:pt x="845017" y="225059"/>
                </a:lnTo>
                <a:lnTo>
                  <a:pt x="834910" y="189072"/>
                </a:lnTo>
                <a:lnTo>
                  <a:pt x="836033" y="175954"/>
                </a:lnTo>
                <a:lnTo>
                  <a:pt x="862603" y="135296"/>
                </a:lnTo>
                <a:lnTo>
                  <a:pt x="898207" y="124959"/>
                </a:lnTo>
                <a:lnTo>
                  <a:pt x="984020" y="124959"/>
                </a:lnTo>
                <a:lnTo>
                  <a:pt x="982789" y="122917"/>
                </a:lnTo>
                <a:lnTo>
                  <a:pt x="952928" y="95965"/>
                </a:lnTo>
                <a:lnTo>
                  <a:pt x="913189" y="82566"/>
                </a:lnTo>
                <a:lnTo>
                  <a:pt x="898615" y="81672"/>
                </a:lnTo>
                <a:close/>
              </a:path>
              <a:path w="1625600" h="296545">
                <a:moveTo>
                  <a:pt x="952519" y="221741"/>
                </a:moveTo>
                <a:lnTo>
                  <a:pt x="923092" y="248362"/>
                </a:lnTo>
                <a:lnTo>
                  <a:pt x="898207" y="253186"/>
                </a:lnTo>
                <a:lnTo>
                  <a:pt x="984380" y="253186"/>
                </a:lnTo>
                <a:lnTo>
                  <a:pt x="990497" y="243385"/>
                </a:lnTo>
                <a:lnTo>
                  <a:pt x="952519" y="221741"/>
                </a:lnTo>
                <a:close/>
              </a:path>
              <a:path w="1625600" h="296545">
                <a:moveTo>
                  <a:pt x="984020" y="124959"/>
                </a:moveTo>
                <a:lnTo>
                  <a:pt x="898207" y="124959"/>
                </a:lnTo>
                <a:lnTo>
                  <a:pt x="907114" y="125495"/>
                </a:lnTo>
                <a:lnTo>
                  <a:pt x="915460" y="127103"/>
                </a:lnTo>
                <a:lnTo>
                  <a:pt x="947772" y="149461"/>
                </a:lnTo>
                <a:lnTo>
                  <a:pt x="951703" y="156403"/>
                </a:lnTo>
                <a:lnTo>
                  <a:pt x="989681" y="134351"/>
                </a:lnTo>
                <a:lnTo>
                  <a:pt x="984020" y="124959"/>
                </a:lnTo>
                <a:close/>
              </a:path>
              <a:path w="1625600" h="296545">
                <a:moveTo>
                  <a:pt x="1109433" y="81672"/>
                </a:moveTo>
                <a:lnTo>
                  <a:pt x="1070435" y="89431"/>
                </a:lnTo>
                <a:lnTo>
                  <a:pt x="1037561" y="112708"/>
                </a:lnTo>
                <a:lnTo>
                  <a:pt x="1015203" y="147317"/>
                </a:lnTo>
                <a:lnTo>
                  <a:pt x="1007751" y="189072"/>
                </a:lnTo>
                <a:lnTo>
                  <a:pt x="1009614" y="210690"/>
                </a:lnTo>
                <a:lnTo>
                  <a:pt x="1024519" y="248872"/>
                </a:lnTo>
                <a:lnTo>
                  <a:pt x="1053232" y="279015"/>
                </a:lnTo>
                <a:lnTo>
                  <a:pt x="1089168" y="294532"/>
                </a:lnTo>
                <a:lnTo>
                  <a:pt x="1109433" y="296472"/>
                </a:lnTo>
                <a:lnTo>
                  <a:pt x="1131358" y="294303"/>
                </a:lnTo>
                <a:lnTo>
                  <a:pt x="1150576" y="287794"/>
                </a:lnTo>
                <a:lnTo>
                  <a:pt x="1167089" y="276947"/>
                </a:lnTo>
                <a:lnTo>
                  <a:pt x="1180897" y="261761"/>
                </a:lnTo>
                <a:lnTo>
                  <a:pt x="1225001" y="261761"/>
                </a:lnTo>
                <a:lnTo>
                  <a:pt x="1225001" y="254411"/>
                </a:lnTo>
                <a:lnTo>
                  <a:pt x="1116376" y="254411"/>
                </a:lnTo>
                <a:lnTo>
                  <a:pt x="1103078" y="253262"/>
                </a:lnTo>
                <a:lnTo>
                  <a:pt x="1062191" y="226055"/>
                </a:lnTo>
                <a:lnTo>
                  <a:pt x="1051854" y="189072"/>
                </a:lnTo>
                <a:lnTo>
                  <a:pt x="1053003" y="175596"/>
                </a:lnTo>
                <a:lnTo>
                  <a:pt x="1080006" y="134300"/>
                </a:lnTo>
                <a:lnTo>
                  <a:pt x="1116376" y="123734"/>
                </a:lnTo>
                <a:lnTo>
                  <a:pt x="1225001" y="123734"/>
                </a:lnTo>
                <a:lnTo>
                  <a:pt x="1225001" y="115975"/>
                </a:lnTo>
                <a:lnTo>
                  <a:pt x="1180897" y="115975"/>
                </a:lnTo>
                <a:lnTo>
                  <a:pt x="1167089" y="100968"/>
                </a:lnTo>
                <a:lnTo>
                  <a:pt x="1150576" y="90248"/>
                </a:lnTo>
                <a:lnTo>
                  <a:pt x="1131358" y="83816"/>
                </a:lnTo>
                <a:lnTo>
                  <a:pt x="1109433" y="81672"/>
                </a:lnTo>
                <a:close/>
              </a:path>
              <a:path w="1625600" h="296545">
                <a:moveTo>
                  <a:pt x="1225001" y="261761"/>
                </a:moveTo>
                <a:lnTo>
                  <a:pt x="1180897" y="261761"/>
                </a:lnTo>
                <a:lnTo>
                  <a:pt x="1180897" y="291163"/>
                </a:lnTo>
                <a:lnTo>
                  <a:pt x="1225001" y="291163"/>
                </a:lnTo>
                <a:lnTo>
                  <a:pt x="1225001" y="261761"/>
                </a:lnTo>
                <a:close/>
              </a:path>
              <a:path w="1625600" h="296545">
                <a:moveTo>
                  <a:pt x="1225001" y="123734"/>
                </a:moveTo>
                <a:lnTo>
                  <a:pt x="1116376" y="123734"/>
                </a:lnTo>
                <a:lnTo>
                  <a:pt x="1129673" y="124908"/>
                </a:lnTo>
                <a:lnTo>
                  <a:pt x="1141796" y="128430"/>
                </a:lnTo>
                <a:lnTo>
                  <a:pt x="1176303" y="163345"/>
                </a:lnTo>
                <a:lnTo>
                  <a:pt x="1180897" y="189072"/>
                </a:lnTo>
                <a:lnTo>
                  <a:pt x="1179749" y="202574"/>
                </a:lnTo>
                <a:lnTo>
                  <a:pt x="1152746" y="244074"/>
                </a:lnTo>
                <a:lnTo>
                  <a:pt x="1116376" y="254411"/>
                </a:lnTo>
                <a:lnTo>
                  <a:pt x="1225001" y="254411"/>
                </a:lnTo>
                <a:lnTo>
                  <a:pt x="1225001" y="123734"/>
                </a:lnTo>
                <a:close/>
              </a:path>
              <a:path w="1625600" h="296545">
                <a:moveTo>
                  <a:pt x="1225001" y="86981"/>
                </a:moveTo>
                <a:lnTo>
                  <a:pt x="1180897" y="86981"/>
                </a:lnTo>
                <a:lnTo>
                  <a:pt x="1180897" y="115975"/>
                </a:lnTo>
                <a:lnTo>
                  <a:pt x="1225001" y="115975"/>
                </a:lnTo>
                <a:lnTo>
                  <a:pt x="1225001" y="86981"/>
                </a:lnTo>
                <a:close/>
              </a:path>
              <a:path w="1625600" h="296545">
                <a:moveTo>
                  <a:pt x="1365838" y="129451"/>
                </a:moveTo>
                <a:lnTo>
                  <a:pt x="1321735" y="129451"/>
                </a:lnTo>
                <a:lnTo>
                  <a:pt x="1321735" y="291163"/>
                </a:lnTo>
                <a:lnTo>
                  <a:pt x="1365838" y="291163"/>
                </a:lnTo>
                <a:lnTo>
                  <a:pt x="1365838" y="129451"/>
                </a:lnTo>
                <a:close/>
              </a:path>
              <a:path w="1625600" h="296545">
                <a:moveTo>
                  <a:pt x="1432402" y="86981"/>
                </a:moveTo>
                <a:lnTo>
                  <a:pt x="1254763" y="86981"/>
                </a:lnTo>
                <a:lnTo>
                  <a:pt x="1254763" y="129451"/>
                </a:lnTo>
                <a:lnTo>
                  <a:pt x="1432402" y="129451"/>
                </a:lnTo>
                <a:lnTo>
                  <a:pt x="1432402" y="86981"/>
                </a:lnTo>
                <a:close/>
              </a:path>
              <a:path w="1625600" h="296545">
                <a:moveTo>
                  <a:pt x="1506348" y="86981"/>
                </a:moveTo>
                <a:lnTo>
                  <a:pt x="1462244" y="86981"/>
                </a:lnTo>
                <a:lnTo>
                  <a:pt x="1462244" y="291163"/>
                </a:lnTo>
                <a:lnTo>
                  <a:pt x="1551268" y="291163"/>
                </a:lnTo>
                <a:lnTo>
                  <a:pt x="1566862" y="289989"/>
                </a:lnTo>
                <a:lnTo>
                  <a:pt x="1604764" y="272379"/>
                </a:lnTo>
                <a:lnTo>
                  <a:pt x="1619978" y="251552"/>
                </a:lnTo>
                <a:lnTo>
                  <a:pt x="1506348" y="251552"/>
                </a:lnTo>
                <a:lnTo>
                  <a:pt x="1506348" y="196015"/>
                </a:lnTo>
                <a:lnTo>
                  <a:pt x="1620092" y="196015"/>
                </a:lnTo>
                <a:lnTo>
                  <a:pt x="1613875" y="185116"/>
                </a:lnTo>
                <a:lnTo>
                  <a:pt x="1580976" y="161099"/>
                </a:lnTo>
                <a:lnTo>
                  <a:pt x="1551268" y="156403"/>
                </a:lnTo>
                <a:lnTo>
                  <a:pt x="1506348" y="156403"/>
                </a:lnTo>
                <a:lnTo>
                  <a:pt x="1506348" y="86981"/>
                </a:lnTo>
                <a:close/>
              </a:path>
              <a:path w="1625600" h="296545">
                <a:moveTo>
                  <a:pt x="1620092" y="196015"/>
                </a:moveTo>
                <a:lnTo>
                  <a:pt x="1560388" y="196015"/>
                </a:lnTo>
                <a:lnTo>
                  <a:pt x="1567602" y="198601"/>
                </a:lnTo>
                <a:lnTo>
                  <a:pt x="1573320" y="203773"/>
                </a:lnTo>
                <a:lnTo>
                  <a:pt x="1579309" y="208674"/>
                </a:lnTo>
                <a:lnTo>
                  <a:pt x="1582304" y="215344"/>
                </a:lnTo>
                <a:lnTo>
                  <a:pt x="1582304" y="231951"/>
                </a:lnTo>
                <a:lnTo>
                  <a:pt x="1579309" y="238621"/>
                </a:lnTo>
                <a:lnTo>
                  <a:pt x="1573320" y="243793"/>
                </a:lnTo>
                <a:lnTo>
                  <a:pt x="1567602" y="248966"/>
                </a:lnTo>
                <a:lnTo>
                  <a:pt x="1560388" y="251552"/>
                </a:lnTo>
                <a:lnTo>
                  <a:pt x="1619978" y="251552"/>
                </a:lnTo>
                <a:lnTo>
                  <a:pt x="1620384" y="250837"/>
                </a:lnTo>
                <a:lnTo>
                  <a:pt x="1624289" y="237999"/>
                </a:lnTo>
                <a:lnTo>
                  <a:pt x="1625590" y="223783"/>
                </a:lnTo>
                <a:lnTo>
                  <a:pt x="1624289" y="209414"/>
                </a:lnTo>
                <a:lnTo>
                  <a:pt x="1620384" y="196525"/>
                </a:lnTo>
                <a:lnTo>
                  <a:pt x="1620092" y="1960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068678" y="4436514"/>
            <a:ext cx="2403336" cy="720470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3245974" y="8826956"/>
            <a:ext cx="13612494" cy="1644014"/>
            <a:chOff x="3245974" y="8826956"/>
            <a:chExt cx="13612494" cy="1644014"/>
          </a:xfrm>
        </p:grpSpPr>
        <p:pic>
          <p:nvPicPr>
            <p:cNvPr id="12" name="object 1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69518" y="9392384"/>
              <a:ext cx="12565062" cy="1078501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3245974" y="8826956"/>
              <a:ext cx="1089025" cy="1089025"/>
            </a:xfrm>
            <a:custGeom>
              <a:avLst/>
              <a:gdLst/>
              <a:ahLst/>
              <a:cxnLst/>
              <a:rect l="l" t="t" r="r" b="b"/>
              <a:pathLst>
                <a:path w="1089025" h="1089025">
                  <a:moveTo>
                    <a:pt x="544486" y="0"/>
                  </a:moveTo>
                  <a:lnTo>
                    <a:pt x="497505" y="1998"/>
                  </a:lnTo>
                  <a:lnTo>
                    <a:pt x="451635" y="7885"/>
                  </a:lnTo>
                  <a:lnTo>
                    <a:pt x="407037" y="17496"/>
                  </a:lnTo>
                  <a:lnTo>
                    <a:pt x="363876" y="30669"/>
                  </a:lnTo>
                  <a:lnTo>
                    <a:pt x="322316" y="47240"/>
                  </a:lnTo>
                  <a:lnTo>
                    <a:pt x="282519" y="67046"/>
                  </a:lnTo>
                  <a:lnTo>
                    <a:pt x="244648" y="89922"/>
                  </a:lnTo>
                  <a:lnTo>
                    <a:pt x="208869" y="115706"/>
                  </a:lnTo>
                  <a:lnTo>
                    <a:pt x="175343" y="144234"/>
                  </a:lnTo>
                  <a:lnTo>
                    <a:pt x="144234" y="175342"/>
                  </a:lnTo>
                  <a:lnTo>
                    <a:pt x="115706" y="208869"/>
                  </a:lnTo>
                  <a:lnTo>
                    <a:pt x="89922" y="244648"/>
                  </a:lnTo>
                  <a:lnTo>
                    <a:pt x="67042" y="282525"/>
                  </a:lnTo>
                  <a:lnTo>
                    <a:pt x="47240" y="322316"/>
                  </a:lnTo>
                  <a:lnTo>
                    <a:pt x="30669" y="363876"/>
                  </a:lnTo>
                  <a:lnTo>
                    <a:pt x="17496" y="407037"/>
                  </a:lnTo>
                  <a:lnTo>
                    <a:pt x="7885" y="451635"/>
                  </a:lnTo>
                  <a:lnTo>
                    <a:pt x="1998" y="497505"/>
                  </a:lnTo>
                  <a:lnTo>
                    <a:pt x="0" y="544486"/>
                  </a:lnTo>
                  <a:lnTo>
                    <a:pt x="1998" y="591466"/>
                  </a:lnTo>
                  <a:lnTo>
                    <a:pt x="7885" y="637336"/>
                  </a:lnTo>
                  <a:lnTo>
                    <a:pt x="17496" y="681934"/>
                  </a:lnTo>
                  <a:lnTo>
                    <a:pt x="30669" y="725095"/>
                  </a:lnTo>
                  <a:lnTo>
                    <a:pt x="47240" y="766655"/>
                  </a:lnTo>
                  <a:lnTo>
                    <a:pt x="67046" y="806452"/>
                  </a:lnTo>
                  <a:lnTo>
                    <a:pt x="89922" y="844323"/>
                  </a:lnTo>
                  <a:lnTo>
                    <a:pt x="115706" y="880103"/>
                  </a:lnTo>
                  <a:lnTo>
                    <a:pt x="144234" y="913629"/>
                  </a:lnTo>
                  <a:lnTo>
                    <a:pt x="175343" y="944737"/>
                  </a:lnTo>
                  <a:lnTo>
                    <a:pt x="208869" y="973265"/>
                  </a:lnTo>
                  <a:lnTo>
                    <a:pt x="244648" y="999049"/>
                  </a:lnTo>
                  <a:lnTo>
                    <a:pt x="282519" y="1021926"/>
                  </a:lnTo>
                  <a:lnTo>
                    <a:pt x="322316" y="1041731"/>
                  </a:lnTo>
                  <a:lnTo>
                    <a:pt x="363876" y="1058302"/>
                  </a:lnTo>
                  <a:lnTo>
                    <a:pt x="407037" y="1071475"/>
                  </a:lnTo>
                  <a:lnTo>
                    <a:pt x="451635" y="1081086"/>
                  </a:lnTo>
                  <a:lnTo>
                    <a:pt x="497505" y="1086973"/>
                  </a:lnTo>
                  <a:lnTo>
                    <a:pt x="544486" y="1088972"/>
                  </a:lnTo>
                  <a:lnTo>
                    <a:pt x="544486" y="963321"/>
                  </a:lnTo>
                  <a:lnTo>
                    <a:pt x="495640" y="960503"/>
                  </a:lnTo>
                  <a:lnTo>
                    <a:pt x="448450" y="952259"/>
                  </a:lnTo>
                  <a:lnTo>
                    <a:pt x="403230" y="938903"/>
                  </a:lnTo>
                  <a:lnTo>
                    <a:pt x="360292" y="920750"/>
                  </a:lnTo>
                  <a:lnTo>
                    <a:pt x="319953" y="898113"/>
                  </a:lnTo>
                  <a:lnTo>
                    <a:pt x="282525" y="871308"/>
                  </a:lnTo>
                  <a:lnTo>
                    <a:pt x="248324" y="840647"/>
                  </a:lnTo>
                  <a:lnTo>
                    <a:pt x="217670" y="806452"/>
                  </a:lnTo>
                  <a:lnTo>
                    <a:pt x="190858" y="769018"/>
                  </a:lnTo>
                  <a:lnTo>
                    <a:pt x="168221" y="728679"/>
                  </a:lnTo>
                  <a:lnTo>
                    <a:pt x="150068" y="685741"/>
                  </a:lnTo>
                  <a:lnTo>
                    <a:pt x="136712" y="640521"/>
                  </a:lnTo>
                  <a:lnTo>
                    <a:pt x="128468" y="593331"/>
                  </a:lnTo>
                  <a:lnTo>
                    <a:pt x="125650" y="544486"/>
                  </a:lnTo>
                  <a:lnTo>
                    <a:pt x="128360" y="497505"/>
                  </a:lnTo>
                  <a:lnTo>
                    <a:pt x="128468" y="495640"/>
                  </a:lnTo>
                  <a:lnTo>
                    <a:pt x="136712" y="448450"/>
                  </a:lnTo>
                  <a:lnTo>
                    <a:pt x="150068" y="403230"/>
                  </a:lnTo>
                  <a:lnTo>
                    <a:pt x="168221" y="360292"/>
                  </a:lnTo>
                  <a:lnTo>
                    <a:pt x="190858" y="319953"/>
                  </a:lnTo>
                  <a:lnTo>
                    <a:pt x="217664" y="282525"/>
                  </a:lnTo>
                  <a:lnTo>
                    <a:pt x="248324" y="248324"/>
                  </a:lnTo>
                  <a:lnTo>
                    <a:pt x="282525" y="217664"/>
                  </a:lnTo>
                  <a:lnTo>
                    <a:pt x="319953" y="190858"/>
                  </a:lnTo>
                  <a:lnTo>
                    <a:pt x="360292" y="168221"/>
                  </a:lnTo>
                  <a:lnTo>
                    <a:pt x="403230" y="150068"/>
                  </a:lnTo>
                  <a:lnTo>
                    <a:pt x="448450" y="136712"/>
                  </a:lnTo>
                  <a:lnTo>
                    <a:pt x="495640" y="128468"/>
                  </a:lnTo>
                  <a:lnTo>
                    <a:pt x="544486" y="125650"/>
                  </a:lnTo>
                  <a:lnTo>
                    <a:pt x="544486" y="0"/>
                  </a:lnTo>
                  <a:close/>
                </a:path>
                <a:path w="1089025" h="1089025">
                  <a:moveTo>
                    <a:pt x="544486" y="0"/>
                  </a:moveTo>
                  <a:lnTo>
                    <a:pt x="544486" y="125650"/>
                  </a:lnTo>
                  <a:lnTo>
                    <a:pt x="593331" y="128468"/>
                  </a:lnTo>
                  <a:lnTo>
                    <a:pt x="640521" y="136712"/>
                  </a:lnTo>
                  <a:lnTo>
                    <a:pt x="685741" y="150068"/>
                  </a:lnTo>
                  <a:lnTo>
                    <a:pt x="728679" y="168221"/>
                  </a:lnTo>
                  <a:lnTo>
                    <a:pt x="769018" y="190858"/>
                  </a:lnTo>
                  <a:lnTo>
                    <a:pt x="806446" y="217664"/>
                  </a:lnTo>
                  <a:lnTo>
                    <a:pt x="840647" y="248324"/>
                  </a:lnTo>
                  <a:lnTo>
                    <a:pt x="871308" y="282525"/>
                  </a:lnTo>
                  <a:lnTo>
                    <a:pt x="898113" y="319953"/>
                  </a:lnTo>
                  <a:lnTo>
                    <a:pt x="920750" y="360292"/>
                  </a:lnTo>
                  <a:lnTo>
                    <a:pt x="938903" y="403230"/>
                  </a:lnTo>
                  <a:lnTo>
                    <a:pt x="952259" y="448450"/>
                  </a:lnTo>
                  <a:lnTo>
                    <a:pt x="960503" y="495640"/>
                  </a:lnTo>
                  <a:lnTo>
                    <a:pt x="963321" y="544486"/>
                  </a:lnTo>
                  <a:lnTo>
                    <a:pt x="960611" y="591466"/>
                  </a:lnTo>
                  <a:lnTo>
                    <a:pt x="952259" y="640521"/>
                  </a:lnTo>
                  <a:lnTo>
                    <a:pt x="938903" y="685741"/>
                  </a:lnTo>
                  <a:lnTo>
                    <a:pt x="920750" y="728679"/>
                  </a:lnTo>
                  <a:lnTo>
                    <a:pt x="898113" y="769018"/>
                  </a:lnTo>
                  <a:lnTo>
                    <a:pt x="871301" y="806452"/>
                  </a:lnTo>
                  <a:lnTo>
                    <a:pt x="840647" y="840647"/>
                  </a:lnTo>
                  <a:lnTo>
                    <a:pt x="806446" y="871308"/>
                  </a:lnTo>
                  <a:lnTo>
                    <a:pt x="769018" y="898113"/>
                  </a:lnTo>
                  <a:lnTo>
                    <a:pt x="728679" y="920750"/>
                  </a:lnTo>
                  <a:lnTo>
                    <a:pt x="685741" y="938903"/>
                  </a:lnTo>
                  <a:lnTo>
                    <a:pt x="640521" y="952259"/>
                  </a:lnTo>
                  <a:lnTo>
                    <a:pt x="593331" y="960503"/>
                  </a:lnTo>
                  <a:lnTo>
                    <a:pt x="544486" y="963321"/>
                  </a:lnTo>
                  <a:lnTo>
                    <a:pt x="544486" y="1088972"/>
                  </a:lnTo>
                  <a:lnTo>
                    <a:pt x="591466" y="1086973"/>
                  </a:lnTo>
                  <a:lnTo>
                    <a:pt x="637336" y="1081086"/>
                  </a:lnTo>
                  <a:lnTo>
                    <a:pt x="681934" y="1071475"/>
                  </a:lnTo>
                  <a:lnTo>
                    <a:pt x="725095" y="1058302"/>
                  </a:lnTo>
                  <a:lnTo>
                    <a:pt x="766655" y="1041731"/>
                  </a:lnTo>
                  <a:lnTo>
                    <a:pt x="806452" y="1021926"/>
                  </a:lnTo>
                  <a:lnTo>
                    <a:pt x="844323" y="999049"/>
                  </a:lnTo>
                  <a:lnTo>
                    <a:pt x="880103" y="973265"/>
                  </a:lnTo>
                  <a:lnTo>
                    <a:pt x="913629" y="944737"/>
                  </a:lnTo>
                  <a:lnTo>
                    <a:pt x="944737" y="913629"/>
                  </a:lnTo>
                  <a:lnTo>
                    <a:pt x="973265" y="880103"/>
                  </a:lnTo>
                  <a:lnTo>
                    <a:pt x="999049" y="844323"/>
                  </a:lnTo>
                  <a:lnTo>
                    <a:pt x="1021926" y="806452"/>
                  </a:lnTo>
                  <a:lnTo>
                    <a:pt x="1041731" y="766655"/>
                  </a:lnTo>
                  <a:lnTo>
                    <a:pt x="1058302" y="725095"/>
                  </a:lnTo>
                  <a:lnTo>
                    <a:pt x="1071475" y="681934"/>
                  </a:lnTo>
                  <a:lnTo>
                    <a:pt x="1081086" y="637336"/>
                  </a:lnTo>
                  <a:lnTo>
                    <a:pt x="1086973" y="591466"/>
                  </a:lnTo>
                  <a:lnTo>
                    <a:pt x="1088972" y="544486"/>
                  </a:lnTo>
                  <a:lnTo>
                    <a:pt x="1086973" y="497505"/>
                  </a:lnTo>
                  <a:lnTo>
                    <a:pt x="1081086" y="451635"/>
                  </a:lnTo>
                  <a:lnTo>
                    <a:pt x="1071475" y="407037"/>
                  </a:lnTo>
                  <a:lnTo>
                    <a:pt x="1058302" y="363876"/>
                  </a:lnTo>
                  <a:lnTo>
                    <a:pt x="1041731" y="322316"/>
                  </a:lnTo>
                  <a:lnTo>
                    <a:pt x="1021929" y="282525"/>
                  </a:lnTo>
                  <a:lnTo>
                    <a:pt x="999049" y="244648"/>
                  </a:lnTo>
                  <a:lnTo>
                    <a:pt x="973265" y="208869"/>
                  </a:lnTo>
                  <a:lnTo>
                    <a:pt x="944737" y="175342"/>
                  </a:lnTo>
                  <a:lnTo>
                    <a:pt x="913629" y="144234"/>
                  </a:lnTo>
                  <a:lnTo>
                    <a:pt x="880103" y="115706"/>
                  </a:lnTo>
                  <a:lnTo>
                    <a:pt x="844323" y="89922"/>
                  </a:lnTo>
                  <a:lnTo>
                    <a:pt x="806452" y="67046"/>
                  </a:lnTo>
                  <a:lnTo>
                    <a:pt x="766655" y="47240"/>
                  </a:lnTo>
                  <a:lnTo>
                    <a:pt x="725095" y="30669"/>
                  </a:lnTo>
                  <a:lnTo>
                    <a:pt x="681934" y="17496"/>
                  </a:lnTo>
                  <a:lnTo>
                    <a:pt x="637336" y="7885"/>
                  </a:lnTo>
                  <a:lnTo>
                    <a:pt x="591466" y="1998"/>
                  </a:lnTo>
                  <a:lnTo>
                    <a:pt x="544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08799" y="8889781"/>
              <a:ext cx="963321" cy="96332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9507564" y="8826956"/>
              <a:ext cx="1089025" cy="1089025"/>
            </a:xfrm>
            <a:custGeom>
              <a:avLst/>
              <a:gdLst/>
              <a:ahLst/>
              <a:cxnLst/>
              <a:rect l="l" t="t" r="r" b="b"/>
              <a:pathLst>
                <a:path w="1089025" h="1089025">
                  <a:moveTo>
                    <a:pt x="544486" y="0"/>
                  </a:moveTo>
                  <a:lnTo>
                    <a:pt x="497505" y="1998"/>
                  </a:lnTo>
                  <a:lnTo>
                    <a:pt x="451635" y="7885"/>
                  </a:lnTo>
                  <a:lnTo>
                    <a:pt x="407037" y="17496"/>
                  </a:lnTo>
                  <a:lnTo>
                    <a:pt x="363876" y="30669"/>
                  </a:lnTo>
                  <a:lnTo>
                    <a:pt x="322316" y="47240"/>
                  </a:lnTo>
                  <a:lnTo>
                    <a:pt x="282519" y="67046"/>
                  </a:lnTo>
                  <a:lnTo>
                    <a:pt x="244648" y="89922"/>
                  </a:lnTo>
                  <a:lnTo>
                    <a:pt x="208869" y="115706"/>
                  </a:lnTo>
                  <a:lnTo>
                    <a:pt x="175343" y="144234"/>
                  </a:lnTo>
                  <a:lnTo>
                    <a:pt x="144234" y="175342"/>
                  </a:lnTo>
                  <a:lnTo>
                    <a:pt x="115706" y="208869"/>
                  </a:lnTo>
                  <a:lnTo>
                    <a:pt x="89922" y="244648"/>
                  </a:lnTo>
                  <a:lnTo>
                    <a:pt x="67042" y="282525"/>
                  </a:lnTo>
                  <a:lnTo>
                    <a:pt x="47240" y="322316"/>
                  </a:lnTo>
                  <a:lnTo>
                    <a:pt x="30669" y="363876"/>
                  </a:lnTo>
                  <a:lnTo>
                    <a:pt x="17496" y="407037"/>
                  </a:lnTo>
                  <a:lnTo>
                    <a:pt x="7885" y="451635"/>
                  </a:lnTo>
                  <a:lnTo>
                    <a:pt x="1998" y="497505"/>
                  </a:lnTo>
                  <a:lnTo>
                    <a:pt x="0" y="544486"/>
                  </a:lnTo>
                  <a:lnTo>
                    <a:pt x="1998" y="591466"/>
                  </a:lnTo>
                  <a:lnTo>
                    <a:pt x="7885" y="637336"/>
                  </a:lnTo>
                  <a:lnTo>
                    <a:pt x="17496" y="681934"/>
                  </a:lnTo>
                  <a:lnTo>
                    <a:pt x="30669" y="725095"/>
                  </a:lnTo>
                  <a:lnTo>
                    <a:pt x="47240" y="766655"/>
                  </a:lnTo>
                  <a:lnTo>
                    <a:pt x="67046" y="806452"/>
                  </a:lnTo>
                  <a:lnTo>
                    <a:pt x="89922" y="844323"/>
                  </a:lnTo>
                  <a:lnTo>
                    <a:pt x="115706" y="880103"/>
                  </a:lnTo>
                  <a:lnTo>
                    <a:pt x="144234" y="913629"/>
                  </a:lnTo>
                  <a:lnTo>
                    <a:pt x="175343" y="944737"/>
                  </a:lnTo>
                  <a:lnTo>
                    <a:pt x="208869" y="973265"/>
                  </a:lnTo>
                  <a:lnTo>
                    <a:pt x="244648" y="999049"/>
                  </a:lnTo>
                  <a:lnTo>
                    <a:pt x="282519" y="1021926"/>
                  </a:lnTo>
                  <a:lnTo>
                    <a:pt x="322316" y="1041731"/>
                  </a:lnTo>
                  <a:lnTo>
                    <a:pt x="363876" y="1058302"/>
                  </a:lnTo>
                  <a:lnTo>
                    <a:pt x="407037" y="1071475"/>
                  </a:lnTo>
                  <a:lnTo>
                    <a:pt x="451635" y="1081086"/>
                  </a:lnTo>
                  <a:lnTo>
                    <a:pt x="497505" y="1086973"/>
                  </a:lnTo>
                  <a:lnTo>
                    <a:pt x="544486" y="1088972"/>
                  </a:lnTo>
                  <a:lnTo>
                    <a:pt x="544486" y="963321"/>
                  </a:lnTo>
                  <a:lnTo>
                    <a:pt x="495640" y="960503"/>
                  </a:lnTo>
                  <a:lnTo>
                    <a:pt x="448450" y="952259"/>
                  </a:lnTo>
                  <a:lnTo>
                    <a:pt x="403230" y="938903"/>
                  </a:lnTo>
                  <a:lnTo>
                    <a:pt x="360292" y="920750"/>
                  </a:lnTo>
                  <a:lnTo>
                    <a:pt x="319953" y="898113"/>
                  </a:lnTo>
                  <a:lnTo>
                    <a:pt x="282525" y="871308"/>
                  </a:lnTo>
                  <a:lnTo>
                    <a:pt x="248324" y="840647"/>
                  </a:lnTo>
                  <a:lnTo>
                    <a:pt x="217670" y="806452"/>
                  </a:lnTo>
                  <a:lnTo>
                    <a:pt x="190858" y="769018"/>
                  </a:lnTo>
                  <a:lnTo>
                    <a:pt x="168221" y="728679"/>
                  </a:lnTo>
                  <a:lnTo>
                    <a:pt x="150068" y="685741"/>
                  </a:lnTo>
                  <a:lnTo>
                    <a:pt x="136712" y="640521"/>
                  </a:lnTo>
                  <a:lnTo>
                    <a:pt x="128468" y="593331"/>
                  </a:lnTo>
                  <a:lnTo>
                    <a:pt x="125650" y="544486"/>
                  </a:lnTo>
                  <a:lnTo>
                    <a:pt x="128360" y="497505"/>
                  </a:lnTo>
                  <a:lnTo>
                    <a:pt x="128468" y="495640"/>
                  </a:lnTo>
                  <a:lnTo>
                    <a:pt x="136712" y="448450"/>
                  </a:lnTo>
                  <a:lnTo>
                    <a:pt x="150068" y="403230"/>
                  </a:lnTo>
                  <a:lnTo>
                    <a:pt x="168221" y="360292"/>
                  </a:lnTo>
                  <a:lnTo>
                    <a:pt x="190858" y="319953"/>
                  </a:lnTo>
                  <a:lnTo>
                    <a:pt x="217664" y="282525"/>
                  </a:lnTo>
                  <a:lnTo>
                    <a:pt x="248324" y="248324"/>
                  </a:lnTo>
                  <a:lnTo>
                    <a:pt x="282525" y="217664"/>
                  </a:lnTo>
                  <a:lnTo>
                    <a:pt x="319953" y="190858"/>
                  </a:lnTo>
                  <a:lnTo>
                    <a:pt x="360292" y="168221"/>
                  </a:lnTo>
                  <a:lnTo>
                    <a:pt x="403230" y="150068"/>
                  </a:lnTo>
                  <a:lnTo>
                    <a:pt x="448450" y="136712"/>
                  </a:lnTo>
                  <a:lnTo>
                    <a:pt x="495640" y="128468"/>
                  </a:lnTo>
                  <a:lnTo>
                    <a:pt x="544486" y="125650"/>
                  </a:lnTo>
                  <a:lnTo>
                    <a:pt x="544486" y="0"/>
                  </a:lnTo>
                  <a:close/>
                </a:path>
                <a:path w="1089025" h="1089025">
                  <a:moveTo>
                    <a:pt x="544486" y="0"/>
                  </a:moveTo>
                  <a:lnTo>
                    <a:pt x="544486" y="125650"/>
                  </a:lnTo>
                  <a:lnTo>
                    <a:pt x="593331" y="128468"/>
                  </a:lnTo>
                  <a:lnTo>
                    <a:pt x="640521" y="136712"/>
                  </a:lnTo>
                  <a:lnTo>
                    <a:pt x="685741" y="150068"/>
                  </a:lnTo>
                  <a:lnTo>
                    <a:pt x="728679" y="168221"/>
                  </a:lnTo>
                  <a:lnTo>
                    <a:pt x="769018" y="190858"/>
                  </a:lnTo>
                  <a:lnTo>
                    <a:pt x="806446" y="217664"/>
                  </a:lnTo>
                  <a:lnTo>
                    <a:pt x="840647" y="248324"/>
                  </a:lnTo>
                  <a:lnTo>
                    <a:pt x="871308" y="282525"/>
                  </a:lnTo>
                  <a:lnTo>
                    <a:pt x="898113" y="319953"/>
                  </a:lnTo>
                  <a:lnTo>
                    <a:pt x="920750" y="360292"/>
                  </a:lnTo>
                  <a:lnTo>
                    <a:pt x="938903" y="403230"/>
                  </a:lnTo>
                  <a:lnTo>
                    <a:pt x="952259" y="448450"/>
                  </a:lnTo>
                  <a:lnTo>
                    <a:pt x="960503" y="495640"/>
                  </a:lnTo>
                  <a:lnTo>
                    <a:pt x="963321" y="544486"/>
                  </a:lnTo>
                  <a:lnTo>
                    <a:pt x="960611" y="591466"/>
                  </a:lnTo>
                  <a:lnTo>
                    <a:pt x="952259" y="640521"/>
                  </a:lnTo>
                  <a:lnTo>
                    <a:pt x="938903" y="685741"/>
                  </a:lnTo>
                  <a:lnTo>
                    <a:pt x="920750" y="728679"/>
                  </a:lnTo>
                  <a:lnTo>
                    <a:pt x="898113" y="769018"/>
                  </a:lnTo>
                  <a:lnTo>
                    <a:pt x="871301" y="806452"/>
                  </a:lnTo>
                  <a:lnTo>
                    <a:pt x="840647" y="840647"/>
                  </a:lnTo>
                  <a:lnTo>
                    <a:pt x="806446" y="871308"/>
                  </a:lnTo>
                  <a:lnTo>
                    <a:pt x="769018" y="898113"/>
                  </a:lnTo>
                  <a:lnTo>
                    <a:pt x="728679" y="920750"/>
                  </a:lnTo>
                  <a:lnTo>
                    <a:pt x="685741" y="938903"/>
                  </a:lnTo>
                  <a:lnTo>
                    <a:pt x="640521" y="952259"/>
                  </a:lnTo>
                  <a:lnTo>
                    <a:pt x="593331" y="960503"/>
                  </a:lnTo>
                  <a:lnTo>
                    <a:pt x="544486" y="963321"/>
                  </a:lnTo>
                  <a:lnTo>
                    <a:pt x="544486" y="1088972"/>
                  </a:lnTo>
                  <a:lnTo>
                    <a:pt x="591466" y="1086973"/>
                  </a:lnTo>
                  <a:lnTo>
                    <a:pt x="637336" y="1081086"/>
                  </a:lnTo>
                  <a:lnTo>
                    <a:pt x="681934" y="1071475"/>
                  </a:lnTo>
                  <a:lnTo>
                    <a:pt x="725095" y="1058302"/>
                  </a:lnTo>
                  <a:lnTo>
                    <a:pt x="766655" y="1041731"/>
                  </a:lnTo>
                  <a:lnTo>
                    <a:pt x="806452" y="1021926"/>
                  </a:lnTo>
                  <a:lnTo>
                    <a:pt x="844323" y="999049"/>
                  </a:lnTo>
                  <a:lnTo>
                    <a:pt x="880103" y="973265"/>
                  </a:lnTo>
                  <a:lnTo>
                    <a:pt x="913629" y="944737"/>
                  </a:lnTo>
                  <a:lnTo>
                    <a:pt x="944737" y="913629"/>
                  </a:lnTo>
                  <a:lnTo>
                    <a:pt x="973265" y="880103"/>
                  </a:lnTo>
                  <a:lnTo>
                    <a:pt x="999049" y="844323"/>
                  </a:lnTo>
                  <a:lnTo>
                    <a:pt x="1021926" y="806452"/>
                  </a:lnTo>
                  <a:lnTo>
                    <a:pt x="1041731" y="766655"/>
                  </a:lnTo>
                  <a:lnTo>
                    <a:pt x="1058302" y="725095"/>
                  </a:lnTo>
                  <a:lnTo>
                    <a:pt x="1071475" y="681934"/>
                  </a:lnTo>
                  <a:lnTo>
                    <a:pt x="1081086" y="637336"/>
                  </a:lnTo>
                  <a:lnTo>
                    <a:pt x="1086973" y="591466"/>
                  </a:lnTo>
                  <a:lnTo>
                    <a:pt x="1088972" y="544486"/>
                  </a:lnTo>
                  <a:lnTo>
                    <a:pt x="1086973" y="497505"/>
                  </a:lnTo>
                  <a:lnTo>
                    <a:pt x="1081086" y="451635"/>
                  </a:lnTo>
                  <a:lnTo>
                    <a:pt x="1071475" y="407037"/>
                  </a:lnTo>
                  <a:lnTo>
                    <a:pt x="1058302" y="363876"/>
                  </a:lnTo>
                  <a:lnTo>
                    <a:pt x="1041731" y="322316"/>
                  </a:lnTo>
                  <a:lnTo>
                    <a:pt x="1021929" y="282525"/>
                  </a:lnTo>
                  <a:lnTo>
                    <a:pt x="999049" y="244648"/>
                  </a:lnTo>
                  <a:lnTo>
                    <a:pt x="973265" y="208869"/>
                  </a:lnTo>
                  <a:lnTo>
                    <a:pt x="944737" y="175342"/>
                  </a:lnTo>
                  <a:lnTo>
                    <a:pt x="913629" y="144234"/>
                  </a:lnTo>
                  <a:lnTo>
                    <a:pt x="880103" y="115706"/>
                  </a:lnTo>
                  <a:lnTo>
                    <a:pt x="844323" y="89922"/>
                  </a:lnTo>
                  <a:lnTo>
                    <a:pt x="806452" y="67046"/>
                  </a:lnTo>
                  <a:lnTo>
                    <a:pt x="766655" y="47240"/>
                  </a:lnTo>
                  <a:lnTo>
                    <a:pt x="725095" y="30669"/>
                  </a:lnTo>
                  <a:lnTo>
                    <a:pt x="681934" y="17496"/>
                  </a:lnTo>
                  <a:lnTo>
                    <a:pt x="637336" y="7885"/>
                  </a:lnTo>
                  <a:lnTo>
                    <a:pt x="591466" y="1998"/>
                  </a:lnTo>
                  <a:lnTo>
                    <a:pt x="544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70389" y="8889781"/>
              <a:ext cx="963321" cy="96332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15769153" y="8826956"/>
              <a:ext cx="1089025" cy="1089025"/>
            </a:xfrm>
            <a:custGeom>
              <a:avLst/>
              <a:gdLst/>
              <a:ahLst/>
              <a:cxnLst/>
              <a:rect l="l" t="t" r="r" b="b"/>
              <a:pathLst>
                <a:path w="1089025" h="1089025">
                  <a:moveTo>
                    <a:pt x="544486" y="0"/>
                  </a:moveTo>
                  <a:lnTo>
                    <a:pt x="497505" y="1998"/>
                  </a:lnTo>
                  <a:lnTo>
                    <a:pt x="451635" y="7885"/>
                  </a:lnTo>
                  <a:lnTo>
                    <a:pt x="407037" y="17496"/>
                  </a:lnTo>
                  <a:lnTo>
                    <a:pt x="363876" y="30669"/>
                  </a:lnTo>
                  <a:lnTo>
                    <a:pt x="322316" y="47240"/>
                  </a:lnTo>
                  <a:lnTo>
                    <a:pt x="282519" y="67046"/>
                  </a:lnTo>
                  <a:lnTo>
                    <a:pt x="244648" y="89922"/>
                  </a:lnTo>
                  <a:lnTo>
                    <a:pt x="208869" y="115706"/>
                  </a:lnTo>
                  <a:lnTo>
                    <a:pt x="175343" y="144234"/>
                  </a:lnTo>
                  <a:lnTo>
                    <a:pt x="144234" y="175342"/>
                  </a:lnTo>
                  <a:lnTo>
                    <a:pt x="115706" y="208869"/>
                  </a:lnTo>
                  <a:lnTo>
                    <a:pt x="89922" y="244648"/>
                  </a:lnTo>
                  <a:lnTo>
                    <a:pt x="67042" y="282525"/>
                  </a:lnTo>
                  <a:lnTo>
                    <a:pt x="47240" y="322316"/>
                  </a:lnTo>
                  <a:lnTo>
                    <a:pt x="30669" y="363876"/>
                  </a:lnTo>
                  <a:lnTo>
                    <a:pt x="17496" y="407037"/>
                  </a:lnTo>
                  <a:lnTo>
                    <a:pt x="7885" y="451635"/>
                  </a:lnTo>
                  <a:lnTo>
                    <a:pt x="1998" y="497505"/>
                  </a:lnTo>
                  <a:lnTo>
                    <a:pt x="0" y="544486"/>
                  </a:lnTo>
                  <a:lnTo>
                    <a:pt x="1998" y="591466"/>
                  </a:lnTo>
                  <a:lnTo>
                    <a:pt x="7885" y="637336"/>
                  </a:lnTo>
                  <a:lnTo>
                    <a:pt x="17496" y="681934"/>
                  </a:lnTo>
                  <a:lnTo>
                    <a:pt x="30669" y="725095"/>
                  </a:lnTo>
                  <a:lnTo>
                    <a:pt x="47240" y="766655"/>
                  </a:lnTo>
                  <a:lnTo>
                    <a:pt x="67046" y="806452"/>
                  </a:lnTo>
                  <a:lnTo>
                    <a:pt x="89922" y="844323"/>
                  </a:lnTo>
                  <a:lnTo>
                    <a:pt x="115706" y="880103"/>
                  </a:lnTo>
                  <a:lnTo>
                    <a:pt x="144234" y="913629"/>
                  </a:lnTo>
                  <a:lnTo>
                    <a:pt x="175343" y="944737"/>
                  </a:lnTo>
                  <a:lnTo>
                    <a:pt x="208869" y="973265"/>
                  </a:lnTo>
                  <a:lnTo>
                    <a:pt x="244648" y="999049"/>
                  </a:lnTo>
                  <a:lnTo>
                    <a:pt x="282519" y="1021926"/>
                  </a:lnTo>
                  <a:lnTo>
                    <a:pt x="322316" y="1041731"/>
                  </a:lnTo>
                  <a:lnTo>
                    <a:pt x="363876" y="1058302"/>
                  </a:lnTo>
                  <a:lnTo>
                    <a:pt x="407037" y="1071475"/>
                  </a:lnTo>
                  <a:lnTo>
                    <a:pt x="451635" y="1081086"/>
                  </a:lnTo>
                  <a:lnTo>
                    <a:pt x="497505" y="1086973"/>
                  </a:lnTo>
                  <a:lnTo>
                    <a:pt x="544486" y="1088972"/>
                  </a:lnTo>
                  <a:lnTo>
                    <a:pt x="544486" y="963321"/>
                  </a:lnTo>
                  <a:lnTo>
                    <a:pt x="495640" y="960503"/>
                  </a:lnTo>
                  <a:lnTo>
                    <a:pt x="448450" y="952259"/>
                  </a:lnTo>
                  <a:lnTo>
                    <a:pt x="403230" y="938903"/>
                  </a:lnTo>
                  <a:lnTo>
                    <a:pt x="360292" y="920750"/>
                  </a:lnTo>
                  <a:lnTo>
                    <a:pt x="319953" y="898113"/>
                  </a:lnTo>
                  <a:lnTo>
                    <a:pt x="282525" y="871308"/>
                  </a:lnTo>
                  <a:lnTo>
                    <a:pt x="248324" y="840647"/>
                  </a:lnTo>
                  <a:lnTo>
                    <a:pt x="217670" y="806452"/>
                  </a:lnTo>
                  <a:lnTo>
                    <a:pt x="190858" y="769018"/>
                  </a:lnTo>
                  <a:lnTo>
                    <a:pt x="168221" y="728679"/>
                  </a:lnTo>
                  <a:lnTo>
                    <a:pt x="150068" y="685741"/>
                  </a:lnTo>
                  <a:lnTo>
                    <a:pt x="136712" y="640521"/>
                  </a:lnTo>
                  <a:lnTo>
                    <a:pt x="128468" y="593331"/>
                  </a:lnTo>
                  <a:lnTo>
                    <a:pt x="125650" y="544486"/>
                  </a:lnTo>
                  <a:lnTo>
                    <a:pt x="128360" y="497505"/>
                  </a:lnTo>
                  <a:lnTo>
                    <a:pt x="128468" y="495640"/>
                  </a:lnTo>
                  <a:lnTo>
                    <a:pt x="136712" y="448450"/>
                  </a:lnTo>
                  <a:lnTo>
                    <a:pt x="150068" y="403230"/>
                  </a:lnTo>
                  <a:lnTo>
                    <a:pt x="168221" y="360292"/>
                  </a:lnTo>
                  <a:lnTo>
                    <a:pt x="190858" y="319953"/>
                  </a:lnTo>
                  <a:lnTo>
                    <a:pt x="217664" y="282525"/>
                  </a:lnTo>
                  <a:lnTo>
                    <a:pt x="248324" y="248324"/>
                  </a:lnTo>
                  <a:lnTo>
                    <a:pt x="282525" y="217664"/>
                  </a:lnTo>
                  <a:lnTo>
                    <a:pt x="319953" y="190858"/>
                  </a:lnTo>
                  <a:lnTo>
                    <a:pt x="360292" y="168221"/>
                  </a:lnTo>
                  <a:lnTo>
                    <a:pt x="403230" y="150068"/>
                  </a:lnTo>
                  <a:lnTo>
                    <a:pt x="448450" y="136712"/>
                  </a:lnTo>
                  <a:lnTo>
                    <a:pt x="495640" y="128468"/>
                  </a:lnTo>
                  <a:lnTo>
                    <a:pt x="544486" y="125650"/>
                  </a:lnTo>
                  <a:lnTo>
                    <a:pt x="544486" y="0"/>
                  </a:lnTo>
                  <a:close/>
                </a:path>
                <a:path w="1089025" h="1089025">
                  <a:moveTo>
                    <a:pt x="544486" y="0"/>
                  </a:moveTo>
                  <a:lnTo>
                    <a:pt x="544486" y="125650"/>
                  </a:lnTo>
                  <a:lnTo>
                    <a:pt x="593331" y="128468"/>
                  </a:lnTo>
                  <a:lnTo>
                    <a:pt x="640521" y="136712"/>
                  </a:lnTo>
                  <a:lnTo>
                    <a:pt x="685741" y="150068"/>
                  </a:lnTo>
                  <a:lnTo>
                    <a:pt x="728679" y="168221"/>
                  </a:lnTo>
                  <a:lnTo>
                    <a:pt x="769018" y="190858"/>
                  </a:lnTo>
                  <a:lnTo>
                    <a:pt x="806446" y="217664"/>
                  </a:lnTo>
                  <a:lnTo>
                    <a:pt x="840647" y="248324"/>
                  </a:lnTo>
                  <a:lnTo>
                    <a:pt x="871308" y="282525"/>
                  </a:lnTo>
                  <a:lnTo>
                    <a:pt x="898113" y="319953"/>
                  </a:lnTo>
                  <a:lnTo>
                    <a:pt x="920750" y="360292"/>
                  </a:lnTo>
                  <a:lnTo>
                    <a:pt x="938903" y="403230"/>
                  </a:lnTo>
                  <a:lnTo>
                    <a:pt x="952259" y="448450"/>
                  </a:lnTo>
                  <a:lnTo>
                    <a:pt x="960503" y="495640"/>
                  </a:lnTo>
                  <a:lnTo>
                    <a:pt x="963321" y="544486"/>
                  </a:lnTo>
                  <a:lnTo>
                    <a:pt x="960611" y="591466"/>
                  </a:lnTo>
                  <a:lnTo>
                    <a:pt x="952259" y="640521"/>
                  </a:lnTo>
                  <a:lnTo>
                    <a:pt x="938903" y="685741"/>
                  </a:lnTo>
                  <a:lnTo>
                    <a:pt x="920750" y="728679"/>
                  </a:lnTo>
                  <a:lnTo>
                    <a:pt x="898113" y="769018"/>
                  </a:lnTo>
                  <a:lnTo>
                    <a:pt x="871301" y="806452"/>
                  </a:lnTo>
                  <a:lnTo>
                    <a:pt x="840647" y="840647"/>
                  </a:lnTo>
                  <a:lnTo>
                    <a:pt x="806446" y="871308"/>
                  </a:lnTo>
                  <a:lnTo>
                    <a:pt x="769018" y="898113"/>
                  </a:lnTo>
                  <a:lnTo>
                    <a:pt x="728679" y="920750"/>
                  </a:lnTo>
                  <a:lnTo>
                    <a:pt x="685741" y="938903"/>
                  </a:lnTo>
                  <a:lnTo>
                    <a:pt x="640521" y="952259"/>
                  </a:lnTo>
                  <a:lnTo>
                    <a:pt x="593331" y="960503"/>
                  </a:lnTo>
                  <a:lnTo>
                    <a:pt x="544486" y="963321"/>
                  </a:lnTo>
                  <a:lnTo>
                    <a:pt x="544486" y="1088972"/>
                  </a:lnTo>
                  <a:lnTo>
                    <a:pt x="591466" y="1086973"/>
                  </a:lnTo>
                  <a:lnTo>
                    <a:pt x="637336" y="1081086"/>
                  </a:lnTo>
                  <a:lnTo>
                    <a:pt x="681934" y="1071475"/>
                  </a:lnTo>
                  <a:lnTo>
                    <a:pt x="725095" y="1058302"/>
                  </a:lnTo>
                  <a:lnTo>
                    <a:pt x="766655" y="1041731"/>
                  </a:lnTo>
                  <a:lnTo>
                    <a:pt x="806452" y="1021926"/>
                  </a:lnTo>
                  <a:lnTo>
                    <a:pt x="844323" y="999049"/>
                  </a:lnTo>
                  <a:lnTo>
                    <a:pt x="880103" y="973265"/>
                  </a:lnTo>
                  <a:lnTo>
                    <a:pt x="913629" y="944737"/>
                  </a:lnTo>
                  <a:lnTo>
                    <a:pt x="944737" y="913629"/>
                  </a:lnTo>
                  <a:lnTo>
                    <a:pt x="973265" y="880103"/>
                  </a:lnTo>
                  <a:lnTo>
                    <a:pt x="999049" y="844323"/>
                  </a:lnTo>
                  <a:lnTo>
                    <a:pt x="1021926" y="806452"/>
                  </a:lnTo>
                  <a:lnTo>
                    <a:pt x="1041731" y="766655"/>
                  </a:lnTo>
                  <a:lnTo>
                    <a:pt x="1058302" y="725095"/>
                  </a:lnTo>
                  <a:lnTo>
                    <a:pt x="1071475" y="681934"/>
                  </a:lnTo>
                  <a:lnTo>
                    <a:pt x="1081086" y="637336"/>
                  </a:lnTo>
                  <a:lnTo>
                    <a:pt x="1086973" y="591466"/>
                  </a:lnTo>
                  <a:lnTo>
                    <a:pt x="1088972" y="544486"/>
                  </a:lnTo>
                  <a:lnTo>
                    <a:pt x="1086973" y="497505"/>
                  </a:lnTo>
                  <a:lnTo>
                    <a:pt x="1081086" y="451635"/>
                  </a:lnTo>
                  <a:lnTo>
                    <a:pt x="1071475" y="407037"/>
                  </a:lnTo>
                  <a:lnTo>
                    <a:pt x="1058302" y="363876"/>
                  </a:lnTo>
                  <a:lnTo>
                    <a:pt x="1041731" y="322316"/>
                  </a:lnTo>
                  <a:lnTo>
                    <a:pt x="1021929" y="282525"/>
                  </a:lnTo>
                  <a:lnTo>
                    <a:pt x="999049" y="244648"/>
                  </a:lnTo>
                  <a:lnTo>
                    <a:pt x="973265" y="208869"/>
                  </a:lnTo>
                  <a:lnTo>
                    <a:pt x="944737" y="175342"/>
                  </a:lnTo>
                  <a:lnTo>
                    <a:pt x="913629" y="144234"/>
                  </a:lnTo>
                  <a:lnTo>
                    <a:pt x="880103" y="115706"/>
                  </a:lnTo>
                  <a:lnTo>
                    <a:pt x="844323" y="89922"/>
                  </a:lnTo>
                  <a:lnTo>
                    <a:pt x="806452" y="67046"/>
                  </a:lnTo>
                  <a:lnTo>
                    <a:pt x="766655" y="47240"/>
                  </a:lnTo>
                  <a:lnTo>
                    <a:pt x="725095" y="30669"/>
                  </a:lnTo>
                  <a:lnTo>
                    <a:pt x="681934" y="17496"/>
                  </a:lnTo>
                  <a:lnTo>
                    <a:pt x="637336" y="7885"/>
                  </a:lnTo>
                  <a:lnTo>
                    <a:pt x="591466" y="1998"/>
                  </a:lnTo>
                  <a:lnTo>
                    <a:pt x="544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831979" y="8889781"/>
              <a:ext cx="963321" cy="963321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702583" y="9193587"/>
              <a:ext cx="12731750" cy="374015"/>
            </a:xfrm>
            <a:custGeom>
              <a:avLst/>
              <a:gdLst/>
              <a:ahLst/>
              <a:cxnLst/>
              <a:rect l="l" t="t" r="r" b="b"/>
              <a:pathLst>
                <a:path w="12731750" h="374015">
                  <a:moveTo>
                    <a:pt x="165722" y="7188"/>
                  </a:moveTo>
                  <a:lnTo>
                    <a:pt x="93903" y="7188"/>
                  </a:lnTo>
                  <a:lnTo>
                    <a:pt x="0" y="41046"/>
                  </a:lnTo>
                  <a:lnTo>
                    <a:pt x="20015" y="111340"/>
                  </a:lnTo>
                  <a:lnTo>
                    <a:pt x="83642" y="93891"/>
                  </a:lnTo>
                  <a:lnTo>
                    <a:pt x="83642" y="366331"/>
                  </a:lnTo>
                  <a:lnTo>
                    <a:pt x="165722" y="366331"/>
                  </a:lnTo>
                  <a:lnTo>
                    <a:pt x="165722" y="7188"/>
                  </a:lnTo>
                  <a:close/>
                </a:path>
                <a:path w="12731750" h="374015">
                  <a:moveTo>
                    <a:pt x="6462954" y="287324"/>
                  </a:moveTo>
                  <a:lnTo>
                    <a:pt x="6342380" y="287324"/>
                  </a:lnTo>
                  <a:lnTo>
                    <a:pt x="6401892" y="227291"/>
                  </a:lnTo>
                  <a:lnTo>
                    <a:pt x="6426365" y="199263"/>
                  </a:lnTo>
                  <a:lnTo>
                    <a:pt x="6443840" y="171107"/>
                  </a:lnTo>
                  <a:lnTo>
                    <a:pt x="6454318" y="142824"/>
                  </a:lnTo>
                  <a:lnTo>
                    <a:pt x="6457823" y="114414"/>
                  </a:lnTo>
                  <a:lnTo>
                    <a:pt x="6455575" y="89598"/>
                  </a:lnTo>
                  <a:lnTo>
                    <a:pt x="6437617" y="48044"/>
                  </a:lnTo>
                  <a:lnTo>
                    <a:pt x="6403276" y="17602"/>
                  </a:lnTo>
                  <a:lnTo>
                    <a:pt x="6360427" y="1955"/>
                  </a:lnTo>
                  <a:lnTo>
                    <a:pt x="6336220" y="0"/>
                  </a:lnTo>
                  <a:lnTo>
                    <a:pt x="6317107" y="1257"/>
                  </a:lnTo>
                  <a:lnTo>
                    <a:pt x="6264389" y="20015"/>
                  </a:lnTo>
                  <a:lnTo>
                    <a:pt x="6224371" y="60413"/>
                  </a:lnTo>
                  <a:lnTo>
                    <a:pt x="6215138" y="78498"/>
                  </a:lnTo>
                  <a:lnTo>
                    <a:pt x="6284404" y="119037"/>
                  </a:lnTo>
                  <a:lnTo>
                    <a:pt x="6294056" y="101981"/>
                  </a:lnTo>
                  <a:lnTo>
                    <a:pt x="6306070" y="89789"/>
                  </a:lnTo>
                  <a:lnTo>
                    <a:pt x="6320472" y="82473"/>
                  </a:lnTo>
                  <a:lnTo>
                    <a:pt x="6337249" y="80048"/>
                  </a:lnTo>
                  <a:lnTo>
                    <a:pt x="6345745" y="80721"/>
                  </a:lnTo>
                  <a:lnTo>
                    <a:pt x="6375082" y="109956"/>
                  </a:lnTo>
                  <a:lnTo>
                    <a:pt x="6375730" y="118008"/>
                  </a:lnTo>
                  <a:lnTo>
                    <a:pt x="6373444" y="131800"/>
                  </a:lnTo>
                  <a:lnTo>
                    <a:pt x="6366624" y="147002"/>
                  </a:lnTo>
                  <a:lnTo>
                    <a:pt x="6355232" y="163614"/>
                  </a:lnTo>
                  <a:lnTo>
                    <a:pt x="6339294" y="181635"/>
                  </a:lnTo>
                  <a:lnTo>
                    <a:pt x="6218720" y="306819"/>
                  </a:lnTo>
                  <a:lnTo>
                    <a:pt x="6218720" y="366331"/>
                  </a:lnTo>
                  <a:lnTo>
                    <a:pt x="6462954" y="366331"/>
                  </a:lnTo>
                  <a:lnTo>
                    <a:pt x="6462954" y="287324"/>
                  </a:lnTo>
                  <a:close/>
                </a:path>
                <a:path w="12731750" h="374015">
                  <a:moveTo>
                    <a:pt x="12731572" y="253466"/>
                  </a:moveTo>
                  <a:lnTo>
                    <a:pt x="12719736" y="205066"/>
                  </a:lnTo>
                  <a:lnTo>
                    <a:pt x="12686157" y="168414"/>
                  </a:lnTo>
                  <a:lnTo>
                    <a:pt x="12655118" y="152895"/>
                  </a:lnTo>
                  <a:lnTo>
                    <a:pt x="12717196" y="73888"/>
                  </a:lnTo>
                  <a:lnTo>
                    <a:pt x="12717196" y="7188"/>
                  </a:lnTo>
                  <a:lnTo>
                    <a:pt x="12486323" y="7188"/>
                  </a:lnTo>
                  <a:lnTo>
                    <a:pt x="12486323" y="84150"/>
                  </a:lnTo>
                  <a:lnTo>
                    <a:pt x="12617666" y="84150"/>
                  </a:lnTo>
                  <a:lnTo>
                    <a:pt x="12552502" y="166751"/>
                  </a:lnTo>
                  <a:lnTo>
                    <a:pt x="12583808" y="213436"/>
                  </a:lnTo>
                  <a:lnTo>
                    <a:pt x="12600737" y="213436"/>
                  </a:lnTo>
                  <a:lnTo>
                    <a:pt x="12612053" y="214147"/>
                  </a:lnTo>
                  <a:lnTo>
                    <a:pt x="12646393" y="237553"/>
                  </a:lnTo>
                  <a:lnTo>
                    <a:pt x="12649480" y="253466"/>
                  </a:lnTo>
                  <a:lnTo>
                    <a:pt x="12648705" y="261797"/>
                  </a:lnTo>
                  <a:lnTo>
                    <a:pt x="12621895" y="290664"/>
                  </a:lnTo>
                  <a:lnTo>
                    <a:pt x="12600737" y="293484"/>
                  </a:lnTo>
                  <a:lnTo>
                    <a:pt x="12581712" y="291109"/>
                  </a:lnTo>
                  <a:lnTo>
                    <a:pt x="12566231" y="283984"/>
                  </a:lnTo>
                  <a:lnTo>
                    <a:pt x="12554268" y="272122"/>
                  </a:lnTo>
                  <a:lnTo>
                    <a:pt x="12545835" y="255511"/>
                  </a:lnTo>
                  <a:lnTo>
                    <a:pt x="12475032" y="296557"/>
                  </a:lnTo>
                  <a:lnTo>
                    <a:pt x="12495301" y="329907"/>
                  </a:lnTo>
                  <a:lnTo>
                    <a:pt x="12541758" y="362559"/>
                  </a:lnTo>
                  <a:lnTo>
                    <a:pt x="12579985" y="372300"/>
                  </a:lnTo>
                  <a:lnTo>
                    <a:pt x="12600737" y="373519"/>
                  </a:lnTo>
                  <a:lnTo>
                    <a:pt x="12627127" y="371538"/>
                  </a:lnTo>
                  <a:lnTo>
                    <a:pt x="12673559" y="355625"/>
                  </a:lnTo>
                  <a:lnTo>
                    <a:pt x="12710211" y="324269"/>
                  </a:lnTo>
                  <a:lnTo>
                    <a:pt x="12729197" y="280136"/>
                  </a:lnTo>
                  <a:lnTo>
                    <a:pt x="12731572" y="2534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0" name="object 20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047037" y="2678560"/>
            <a:ext cx="1495252" cy="1460500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5727269" y="2679288"/>
            <a:ext cx="1172759" cy="1460844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413328" y="2678128"/>
            <a:ext cx="1274203" cy="1463458"/>
          </a:xfrm>
          <a:prstGeom prst="rect">
            <a:avLst/>
          </a:prstGeom>
        </p:spPr>
      </p:pic>
      <p:grpSp>
        <p:nvGrpSpPr>
          <p:cNvPr id="23" name="object 23" descr=""/>
          <p:cNvGrpSpPr/>
          <p:nvPr/>
        </p:nvGrpSpPr>
        <p:grpSpPr>
          <a:xfrm>
            <a:off x="14208991" y="5560040"/>
            <a:ext cx="4209415" cy="670560"/>
            <a:chOff x="14208991" y="5560040"/>
            <a:chExt cx="4209415" cy="670560"/>
          </a:xfrm>
        </p:grpSpPr>
        <p:sp>
          <p:nvSpPr>
            <p:cNvPr id="24" name="object 24" descr=""/>
            <p:cNvSpPr/>
            <p:nvPr/>
          </p:nvSpPr>
          <p:spPr>
            <a:xfrm>
              <a:off x="14208991" y="5560040"/>
              <a:ext cx="4209415" cy="670560"/>
            </a:xfrm>
            <a:custGeom>
              <a:avLst/>
              <a:gdLst/>
              <a:ahLst/>
              <a:cxnLst/>
              <a:rect l="l" t="t" r="r" b="b"/>
              <a:pathLst>
                <a:path w="4209415" h="670560">
                  <a:moveTo>
                    <a:pt x="4052232" y="0"/>
                  </a:moveTo>
                  <a:lnTo>
                    <a:pt x="157063" y="0"/>
                  </a:ln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0" y="513073"/>
                  </a:lnTo>
                  <a:lnTo>
                    <a:pt x="8007" y="562717"/>
                  </a:lnTo>
                  <a:lnTo>
                    <a:pt x="30304" y="605832"/>
                  </a:lnTo>
                  <a:lnTo>
                    <a:pt x="64303" y="639832"/>
                  </a:lnTo>
                  <a:lnTo>
                    <a:pt x="107419" y="662129"/>
                  </a:lnTo>
                  <a:lnTo>
                    <a:pt x="157063" y="670136"/>
                  </a:lnTo>
                  <a:lnTo>
                    <a:pt x="4052232" y="670136"/>
                  </a:lnTo>
                  <a:lnTo>
                    <a:pt x="4101876" y="662129"/>
                  </a:lnTo>
                  <a:lnTo>
                    <a:pt x="4144992" y="639832"/>
                  </a:lnTo>
                  <a:lnTo>
                    <a:pt x="4178991" y="605832"/>
                  </a:lnTo>
                  <a:lnTo>
                    <a:pt x="4201288" y="562717"/>
                  </a:lnTo>
                  <a:lnTo>
                    <a:pt x="4209295" y="513073"/>
                  </a:lnTo>
                  <a:lnTo>
                    <a:pt x="4209295" y="157063"/>
                  </a:lnTo>
                  <a:lnTo>
                    <a:pt x="4201288" y="107419"/>
                  </a:lnTo>
                  <a:lnTo>
                    <a:pt x="4178991" y="64303"/>
                  </a:lnTo>
                  <a:lnTo>
                    <a:pt x="4144992" y="30304"/>
                  </a:lnTo>
                  <a:lnTo>
                    <a:pt x="4101876" y="8007"/>
                  </a:lnTo>
                  <a:lnTo>
                    <a:pt x="4052232" y="0"/>
                  </a:lnTo>
                  <a:close/>
                </a:path>
              </a:pathLst>
            </a:custGeom>
            <a:solidFill>
              <a:srgbClr val="C5B4E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5193129" y="5774295"/>
              <a:ext cx="2242820" cy="231140"/>
            </a:xfrm>
            <a:custGeom>
              <a:avLst/>
              <a:gdLst/>
              <a:ahLst/>
              <a:cxnLst/>
              <a:rect l="l" t="t" r="r" b="b"/>
              <a:pathLst>
                <a:path w="2242819" h="231139">
                  <a:moveTo>
                    <a:pt x="99640" y="0"/>
                  </a:moveTo>
                  <a:lnTo>
                    <a:pt x="60097" y="7146"/>
                  </a:lnTo>
                  <a:lnTo>
                    <a:pt x="28041" y="28585"/>
                  </a:lnTo>
                  <a:lnTo>
                    <a:pt x="7010" y="60437"/>
                  </a:lnTo>
                  <a:lnTo>
                    <a:pt x="0" y="98824"/>
                  </a:lnTo>
                  <a:lnTo>
                    <a:pt x="1752" y="118834"/>
                  </a:lnTo>
                  <a:lnTo>
                    <a:pt x="28041" y="169062"/>
                  </a:lnTo>
                  <a:lnTo>
                    <a:pt x="60291" y="190604"/>
                  </a:lnTo>
                  <a:lnTo>
                    <a:pt x="60456" y="190604"/>
                  </a:lnTo>
                  <a:lnTo>
                    <a:pt x="78933" y="195861"/>
                  </a:lnTo>
                  <a:lnTo>
                    <a:pt x="99640" y="197648"/>
                  </a:lnTo>
                  <a:lnTo>
                    <a:pt x="112453" y="196865"/>
                  </a:lnTo>
                  <a:lnTo>
                    <a:pt x="124755" y="194517"/>
                  </a:lnTo>
                  <a:lnTo>
                    <a:pt x="136546" y="190604"/>
                  </a:lnTo>
                  <a:lnTo>
                    <a:pt x="147827" y="185125"/>
                  </a:lnTo>
                  <a:lnTo>
                    <a:pt x="158224" y="178200"/>
                  </a:lnTo>
                  <a:lnTo>
                    <a:pt x="164322" y="172874"/>
                  </a:lnTo>
                  <a:lnTo>
                    <a:pt x="99640" y="172874"/>
                  </a:lnTo>
                  <a:lnTo>
                    <a:pt x="83918" y="171547"/>
                  </a:lnTo>
                  <a:lnTo>
                    <a:pt x="70058" y="167667"/>
                  </a:lnTo>
                  <a:lnTo>
                    <a:pt x="69890" y="167667"/>
                  </a:lnTo>
                  <a:lnTo>
                    <a:pt x="56966" y="160929"/>
                  </a:lnTo>
                  <a:lnTo>
                    <a:pt x="30218" y="127818"/>
                  </a:lnTo>
                  <a:lnTo>
                    <a:pt x="25046" y="98824"/>
                  </a:lnTo>
                  <a:lnTo>
                    <a:pt x="26339" y="83561"/>
                  </a:lnTo>
                  <a:lnTo>
                    <a:pt x="45736" y="45736"/>
                  </a:lnTo>
                  <a:lnTo>
                    <a:pt x="83918" y="25829"/>
                  </a:lnTo>
                  <a:lnTo>
                    <a:pt x="99640" y="24501"/>
                  </a:lnTo>
                  <a:lnTo>
                    <a:pt x="163988" y="24501"/>
                  </a:lnTo>
                  <a:lnTo>
                    <a:pt x="157969" y="19329"/>
                  </a:lnTo>
                  <a:lnTo>
                    <a:pt x="147555" y="12523"/>
                  </a:lnTo>
                  <a:lnTo>
                    <a:pt x="136601" y="7146"/>
                  </a:lnTo>
                  <a:lnTo>
                    <a:pt x="124687" y="3130"/>
                  </a:lnTo>
                  <a:lnTo>
                    <a:pt x="112436" y="782"/>
                  </a:lnTo>
                  <a:lnTo>
                    <a:pt x="99640" y="0"/>
                  </a:lnTo>
                  <a:close/>
                </a:path>
                <a:path w="2242819" h="231139">
                  <a:moveTo>
                    <a:pt x="159806" y="138571"/>
                  </a:moveTo>
                  <a:lnTo>
                    <a:pt x="127052" y="167667"/>
                  </a:lnTo>
                  <a:lnTo>
                    <a:pt x="99640" y="172874"/>
                  </a:lnTo>
                  <a:lnTo>
                    <a:pt x="164322" y="172874"/>
                  </a:lnTo>
                  <a:lnTo>
                    <a:pt x="167361" y="170219"/>
                  </a:lnTo>
                  <a:lnTo>
                    <a:pt x="175239" y="161184"/>
                  </a:lnTo>
                  <a:lnTo>
                    <a:pt x="181858" y="151094"/>
                  </a:lnTo>
                  <a:lnTo>
                    <a:pt x="159806" y="138571"/>
                  </a:lnTo>
                  <a:close/>
                </a:path>
                <a:path w="2242819" h="231139">
                  <a:moveTo>
                    <a:pt x="163988" y="24501"/>
                  </a:moveTo>
                  <a:lnTo>
                    <a:pt x="99640" y="24501"/>
                  </a:lnTo>
                  <a:lnTo>
                    <a:pt x="109220" y="25097"/>
                  </a:lnTo>
                  <a:lnTo>
                    <a:pt x="118357" y="26884"/>
                  </a:lnTo>
                  <a:lnTo>
                    <a:pt x="155212" y="51590"/>
                  </a:lnTo>
                  <a:lnTo>
                    <a:pt x="159806" y="59076"/>
                  </a:lnTo>
                  <a:lnTo>
                    <a:pt x="181858" y="46281"/>
                  </a:lnTo>
                  <a:lnTo>
                    <a:pt x="175120" y="36208"/>
                  </a:lnTo>
                  <a:lnTo>
                    <a:pt x="167157" y="27224"/>
                  </a:lnTo>
                  <a:lnTo>
                    <a:pt x="163988" y="24501"/>
                  </a:lnTo>
                  <a:close/>
                </a:path>
                <a:path w="2242819" h="231139">
                  <a:moveTo>
                    <a:pt x="271528" y="54448"/>
                  </a:moveTo>
                  <a:lnTo>
                    <a:pt x="231661" y="66087"/>
                  </a:lnTo>
                  <a:lnTo>
                    <a:pt x="205101" y="98211"/>
                  </a:lnTo>
                  <a:lnTo>
                    <a:pt x="199928" y="126048"/>
                  </a:lnTo>
                  <a:lnTo>
                    <a:pt x="201221" y="140562"/>
                  </a:lnTo>
                  <a:lnTo>
                    <a:pt x="220618" y="176957"/>
                  </a:lnTo>
                  <a:lnTo>
                    <a:pt x="257116" y="196355"/>
                  </a:lnTo>
                  <a:lnTo>
                    <a:pt x="271528" y="197648"/>
                  </a:lnTo>
                  <a:lnTo>
                    <a:pt x="285940" y="196355"/>
                  </a:lnTo>
                  <a:lnTo>
                    <a:pt x="299229" y="192475"/>
                  </a:lnTo>
                  <a:lnTo>
                    <a:pt x="311394" y="186010"/>
                  </a:lnTo>
                  <a:lnTo>
                    <a:pt x="322437" y="176957"/>
                  </a:lnTo>
                  <a:lnTo>
                    <a:pt x="324491" y="174507"/>
                  </a:lnTo>
                  <a:lnTo>
                    <a:pt x="271528" y="174507"/>
                  </a:lnTo>
                  <a:lnTo>
                    <a:pt x="261846" y="173640"/>
                  </a:lnTo>
                  <a:lnTo>
                    <a:pt x="227084" y="145037"/>
                  </a:lnTo>
                  <a:lnTo>
                    <a:pt x="223613" y="126048"/>
                  </a:lnTo>
                  <a:lnTo>
                    <a:pt x="224481" y="116128"/>
                  </a:lnTo>
                  <a:lnTo>
                    <a:pt x="252947" y="81060"/>
                  </a:lnTo>
                  <a:lnTo>
                    <a:pt x="271528" y="77589"/>
                  </a:lnTo>
                  <a:lnTo>
                    <a:pt x="324491" y="77589"/>
                  </a:lnTo>
                  <a:lnTo>
                    <a:pt x="322437" y="75139"/>
                  </a:lnTo>
                  <a:lnTo>
                    <a:pt x="311394" y="66087"/>
                  </a:lnTo>
                  <a:lnTo>
                    <a:pt x="299229" y="59621"/>
                  </a:lnTo>
                  <a:lnTo>
                    <a:pt x="285940" y="55741"/>
                  </a:lnTo>
                  <a:lnTo>
                    <a:pt x="271528" y="54448"/>
                  </a:lnTo>
                  <a:close/>
                </a:path>
                <a:path w="2242819" h="231139">
                  <a:moveTo>
                    <a:pt x="324491" y="77589"/>
                  </a:moveTo>
                  <a:lnTo>
                    <a:pt x="271528" y="77589"/>
                  </a:lnTo>
                  <a:lnTo>
                    <a:pt x="281329" y="78457"/>
                  </a:lnTo>
                  <a:lnTo>
                    <a:pt x="290313" y="81060"/>
                  </a:lnTo>
                  <a:lnTo>
                    <a:pt x="318847" y="116128"/>
                  </a:lnTo>
                  <a:lnTo>
                    <a:pt x="319715" y="126048"/>
                  </a:lnTo>
                  <a:lnTo>
                    <a:pt x="318847" y="135968"/>
                  </a:lnTo>
                  <a:lnTo>
                    <a:pt x="290313" y="171036"/>
                  </a:lnTo>
                  <a:lnTo>
                    <a:pt x="271528" y="174507"/>
                  </a:lnTo>
                  <a:lnTo>
                    <a:pt x="324491" y="174507"/>
                  </a:lnTo>
                  <a:lnTo>
                    <a:pt x="331609" y="166017"/>
                  </a:lnTo>
                  <a:lnTo>
                    <a:pt x="338159" y="153885"/>
                  </a:lnTo>
                  <a:lnTo>
                    <a:pt x="342090" y="140562"/>
                  </a:lnTo>
                  <a:lnTo>
                    <a:pt x="343400" y="126048"/>
                  </a:lnTo>
                  <a:lnTo>
                    <a:pt x="342090" y="111534"/>
                  </a:lnTo>
                  <a:lnTo>
                    <a:pt x="338159" y="98211"/>
                  </a:lnTo>
                  <a:lnTo>
                    <a:pt x="331609" y="86079"/>
                  </a:lnTo>
                  <a:lnTo>
                    <a:pt x="324491" y="77589"/>
                  </a:lnTo>
                  <a:close/>
                </a:path>
                <a:path w="2242819" h="231139">
                  <a:moveTo>
                    <a:pt x="395007" y="57987"/>
                  </a:moveTo>
                  <a:lnTo>
                    <a:pt x="371322" y="57987"/>
                  </a:lnTo>
                  <a:lnTo>
                    <a:pt x="371322" y="194109"/>
                  </a:lnTo>
                  <a:lnTo>
                    <a:pt x="484575" y="194109"/>
                  </a:lnTo>
                  <a:lnTo>
                    <a:pt x="484575" y="230589"/>
                  </a:lnTo>
                  <a:lnTo>
                    <a:pt x="507988" y="230589"/>
                  </a:lnTo>
                  <a:lnTo>
                    <a:pt x="507988" y="171513"/>
                  </a:lnTo>
                  <a:lnTo>
                    <a:pt x="395007" y="171513"/>
                  </a:lnTo>
                  <a:lnTo>
                    <a:pt x="395007" y="57987"/>
                  </a:lnTo>
                  <a:close/>
                </a:path>
                <a:path w="2242819" h="231139">
                  <a:moveTo>
                    <a:pt x="485664" y="57987"/>
                  </a:moveTo>
                  <a:lnTo>
                    <a:pt x="461979" y="57987"/>
                  </a:lnTo>
                  <a:lnTo>
                    <a:pt x="461979" y="171513"/>
                  </a:lnTo>
                  <a:lnTo>
                    <a:pt x="485664" y="171513"/>
                  </a:lnTo>
                  <a:lnTo>
                    <a:pt x="485664" y="57987"/>
                  </a:lnTo>
                  <a:close/>
                </a:path>
                <a:path w="2242819" h="231139">
                  <a:moveTo>
                    <a:pt x="556645" y="57987"/>
                  </a:moveTo>
                  <a:lnTo>
                    <a:pt x="533232" y="57987"/>
                  </a:lnTo>
                  <a:lnTo>
                    <a:pt x="533232" y="194109"/>
                  </a:lnTo>
                  <a:lnTo>
                    <a:pt x="552289" y="194109"/>
                  </a:lnTo>
                  <a:lnTo>
                    <a:pt x="584301" y="153545"/>
                  </a:lnTo>
                  <a:lnTo>
                    <a:pt x="556645" y="153545"/>
                  </a:lnTo>
                  <a:lnTo>
                    <a:pt x="556645" y="57987"/>
                  </a:lnTo>
                  <a:close/>
                </a:path>
                <a:path w="2242819" h="231139">
                  <a:moveTo>
                    <a:pt x="651113" y="98551"/>
                  </a:moveTo>
                  <a:lnTo>
                    <a:pt x="627700" y="98551"/>
                  </a:lnTo>
                  <a:lnTo>
                    <a:pt x="627700" y="194109"/>
                  </a:lnTo>
                  <a:lnTo>
                    <a:pt x="651113" y="194109"/>
                  </a:lnTo>
                  <a:lnTo>
                    <a:pt x="651113" y="98551"/>
                  </a:lnTo>
                  <a:close/>
                </a:path>
                <a:path w="2242819" h="231139">
                  <a:moveTo>
                    <a:pt x="651113" y="57987"/>
                  </a:moveTo>
                  <a:lnTo>
                    <a:pt x="632056" y="57987"/>
                  </a:lnTo>
                  <a:lnTo>
                    <a:pt x="556645" y="153545"/>
                  </a:lnTo>
                  <a:lnTo>
                    <a:pt x="584301" y="153545"/>
                  </a:lnTo>
                  <a:lnTo>
                    <a:pt x="627700" y="98551"/>
                  </a:lnTo>
                  <a:lnTo>
                    <a:pt x="651113" y="98551"/>
                  </a:lnTo>
                  <a:lnTo>
                    <a:pt x="651113" y="57987"/>
                  </a:lnTo>
                  <a:close/>
                </a:path>
                <a:path w="2242819" h="231139">
                  <a:moveTo>
                    <a:pt x="748421" y="54448"/>
                  </a:moveTo>
                  <a:lnTo>
                    <a:pt x="710290" y="66240"/>
                  </a:lnTo>
                  <a:lnTo>
                    <a:pt x="684580" y="98415"/>
                  </a:lnTo>
                  <a:lnTo>
                    <a:pt x="679544" y="126048"/>
                  </a:lnTo>
                  <a:lnTo>
                    <a:pt x="680803" y="140460"/>
                  </a:lnTo>
                  <a:lnTo>
                    <a:pt x="699690" y="176957"/>
                  </a:lnTo>
                  <a:lnTo>
                    <a:pt x="734656" y="196355"/>
                  </a:lnTo>
                  <a:lnTo>
                    <a:pt x="748421" y="197648"/>
                  </a:lnTo>
                  <a:lnTo>
                    <a:pt x="764296" y="195963"/>
                  </a:lnTo>
                  <a:lnTo>
                    <a:pt x="778164" y="190910"/>
                  </a:lnTo>
                  <a:lnTo>
                    <a:pt x="790023" y="182487"/>
                  </a:lnTo>
                  <a:lnTo>
                    <a:pt x="796463" y="174780"/>
                  </a:lnTo>
                  <a:lnTo>
                    <a:pt x="751416" y="174780"/>
                  </a:lnTo>
                  <a:lnTo>
                    <a:pt x="741615" y="173912"/>
                  </a:lnTo>
                  <a:lnTo>
                    <a:pt x="706700" y="145105"/>
                  </a:lnTo>
                  <a:lnTo>
                    <a:pt x="703229" y="126048"/>
                  </a:lnTo>
                  <a:lnTo>
                    <a:pt x="704097" y="116128"/>
                  </a:lnTo>
                  <a:lnTo>
                    <a:pt x="732631" y="80856"/>
                  </a:lnTo>
                  <a:lnTo>
                    <a:pt x="751416" y="77317"/>
                  </a:lnTo>
                  <a:lnTo>
                    <a:pt x="796463" y="77317"/>
                  </a:lnTo>
                  <a:lnTo>
                    <a:pt x="790023" y="69609"/>
                  </a:lnTo>
                  <a:lnTo>
                    <a:pt x="778164" y="61186"/>
                  </a:lnTo>
                  <a:lnTo>
                    <a:pt x="764296" y="56133"/>
                  </a:lnTo>
                  <a:lnTo>
                    <a:pt x="748421" y="54448"/>
                  </a:lnTo>
                  <a:close/>
                </a:path>
                <a:path w="2242819" h="231139">
                  <a:moveTo>
                    <a:pt x="823560" y="170696"/>
                  </a:moveTo>
                  <a:lnTo>
                    <a:pt x="799875" y="170696"/>
                  </a:lnTo>
                  <a:lnTo>
                    <a:pt x="799875" y="194109"/>
                  </a:lnTo>
                  <a:lnTo>
                    <a:pt x="823560" y="194109"/>
                  </a:lnTo>
                  <a:lnTo>
                    <a:pt x="823560" y="170696"/>
                  </a:lnTo>
                  <a:close/>
                </a:path>
                <a:path w="2242819" h="231139">
                  <a:moveTo>
                    <a:pt x="796463" y="77317"/>
                  </a:moveTo>
                  <a:lnTo>
                    <a:pt x="751416" y="77317"/>
                  </a:lnTo>
                  <a:lnTo>
                    <a:pt x="761336" y="78201"/>
                  </a:lnTo>
                  <a:lnTo>
                    <a:pt x="770405" y="80856"/>
                  </a:lnTo>
                  <a:lnTo>
                    <a:pt x="799007" y="116128"/>
                  </a:lnTo>
                  <a:lnTo>
                    <a:pt x="799875" y="126048"/>
                  </a:lnTo>
                  <a:lnTo>
                    <a:pt x="799007" y="135985"/>
                  </a:lnTo>
                  <a:lnTo>
                    <a:pt x="770405" y="171308"/>
                  </a:lnTo>
                  <a:lnTo>
                    <a:pt x="751416" y="174780"/>
                  </a:lnTo>
                  <a:lnTo>
                    <a:pt x="796463" y="174780"/>
                  </a:lnTo>
                  <a:lnTo>
                    <a:pt x="799875" y="170696"/>
                  </a:lnTo>
                  <a:lnTo>
                    <a:pt x="823560" y="170696"/>
                  </a:lnTo>
                  <a:lnTo>
                    <a:pt x="823560" y="81400"/>
                  </a:lnTo>
                  <a:lnTo>
                    <a:pt x="799875" y="81400"/>
                  </a:lnTo>
                  <a:lnTo>
                    <a:pt x="796463" y="77317"/>
                  </a:lnTo>
                  <a:close/>
                </a:path>
                <a:path w="2242819" h="231139">
                  <a:moveTo>
                    <a:pt x="823560" y="57987"/>
                  </a:moveTo>
                  <a:lnTo>
                    <a:pt x="799875" y="57987"/>
                  </a:lnTo>
                  <a:lnTo>
                    <a:pt x="799875" y="81400"/>
                  </a:lnTo>
                  <a:lnTo>
                    <a:pt x="823560" y="81400"/>
                  </a:lnTo>
                  <a:lnTo>
                    <a:pt x="823560" y="57987"/>
                  </a:lnTo>
                  <a:close/>
                </a:path>
                <a:path w="2242819" h="231139">
                  <a:moveTo>
                    <a:pt x="844200" y="171785"/>
                  </a:moveTo>
                  <a:lnTo>
                    <a:pt x="844200" y="194109"/>
                  </a:lnTo>
                  <a:lnTo>
                    <a:pt x="855753" y="194245"/>
                  </a:lnTo>
                  <a:lnTo>
                    <a:pt x="888907" y="173055"/>
                  </a:lnTo>
                  <a:lnTo>
                    <a:pt x="853456" y="173055"/>
                  </a:lnTo>
                  <a:lnTo>
                    <a:pt x="844200" y="171785"/>
                  </a:lnTo>
                  <a:close/>
                </a:path>
                <a:path w="2242819" h="231139">
                  <a:moveTo>
                    <a:pt x="972971" y="80856"/>
                  </a:moveTo>
                  <a:lnTo>
                    <a:pt x="949285" y="80856"/>
                  </a:lnTo>
                  <a:lnTo>
                    <a:pt x="949285" y="194109"/>
                  </a:lnTo>
                  <a:lnTo>
                    <a:pt x="972971" y="194109"/>
                  </a:lnTo>
                  <a:lnTo>
                    <a:pt x="972971" y="80856"/>
                  </a:lnTo>
                  <a:close/>
                </a:path>
                <a:path w="2242819" h="231139">
                  <a:moveTo>
                    <a:pt x="972971" y="57987"/>
                  </a:moveTo>
                  <a:lnTo>
                    <a:pt x="871968" y="57987"/>
                  </a:lnTo>
                  <a:lnTo>
                    <a:pt x="871944" y="136393"/>
                  </a:lnTo>
                  <a:lnTo>
                    <a:pt x="871526" y="145888"/>
                  </a:lnTo>
                  <a:lnTo>
                    <a:pt x="853456" y="173055"/>
                  </a:lnTo>
                  <a:lnTo>
                    <a:pt x="888907" y="173055"/>
                  </a:lnTo>
                  <a:lnTo>
                    <a:pt x="892251" y="164843"/>
                  </a:lnTo>
                  <a:lnTo>
                    <a:pt x="894803" y="151877"/>
                  </a:lnTo>
                  <a:lnTo>
                    <a:pt x="895654" y="136393"/>
                  </a:lnTo>
                  <a:lnTo>
                    <a:pt x="895654" y="80856"/>
                  </a:lnTo>
                  <a:lnTo>
                    <a:pt x="972971" y="80856"/>
                  </a:lnTo>
                  <a:lnTo>
                    <a:pt x="972971" y="57987"/>
                  </a:lnTo>
                  <a:close/>
                </a:path>
                <a:path w="2242819" h="231139">
                  <a:moveTo>
                    <a:pt x="1032545" y="57987"/>
                  </a:moveTo>
                  <a:lnTo>
                    <a:pt x="1008860" y="57987"/>
                  </a:lnTo>
                  <a:lnTo>
                    <a:pt x="1008860" y="194109"/>
                  </a:lnTo>
                  <a:lnTo>
                    <a:pt x="1066303" y="194109"/>
                  </a:lnTo>
                  <a:lnTo>
                    <a:pt x="1076070" y="193360"/>
                  </a:lnTo>
                  <a:lnTo>
                    <a:pt x="1108017" y="172057"/>
                  </a:lnTo>
                  <a:lnTo>
                    <a:pt x="1032545" y="172057"/>
                  </a:lnTo>
                  <a:lnTo>
                    <a:pt x="1032545" y="128770"/>
                  </a:lnTo>
                  <a:lnTo>
                    <a:pt x="1107795" y="128770"/>
                  </a:lnTo>
                  <a:lnTo>
                    <a:pt x="1106017" y="125691"/>
                  </a:lnTo>
                  <a:lnTo>
                    <a:pt x="1066303" y="106991"/>
                  </a:lnTo>
                  <a:lnTo>
                    <a:pt x="1032545" y="106991"/>
                  </a:lnTo>
                  <a:lnTo>
                    <a:pt x="1032545" y="57987"/>
                  </a:lnTo>
                  <a:close/>
                </a:path>
                <a:path w="2242819" h="231139">
                  <a:moveTo>
                    <a:pt x="1107795" y="128770"/>
                  </a:moveTo>
                  <a:lnTo>
                    <a:pt x="1073018" y="128770"/>
                  </a:lnTo>
                  <a:lnTo>
                    <a:pt x="1078645" y="130767"/>
                  </a:lnTo>
                  <a:lnTo>
                    <a:pt x="1083182" y="134760"/>
                  </a:lnTo>
                  <a:lnTo>
                    <a:pt x="1087901" y="138753"/>
                  </a:lnTo>
                  <a:lnTo>
                    <a:pt x="1090260" y="144016"/>
                  </a:lnTo>
                  <a:lnTo>
                    <a:pt x="1090260" y="157084"/>
                  </a:lnTo>
                  <a:lnTo>
                    <a:pt x="1087901" y="162347"/>
                  </a:lnTo>
                  <a:lnTo>
                    <a:pt x="1078645" y="170151"/>
                  </a:lnTo>
                  <a:lnTo>
                    <a:pt x="1073018" y="172057"/>
                  </a:lnTo>
                  <a:lnTo>
                    <a:pt x="1108017" y="172057"/>
                  </a:lnTo>
                  <a:lnTo>
                    <a:pt x="1110270" y="168110"/>
                  </a:lnTo>
                  <a:lnTo>
                    <a:pt x="1112823" y="159772"/>
                  </a:lnTo>
                  <a:lnTo>
                    <a:pt x="1113673" y="150550"/>
                  </a:lnTo>
                  <a:lnTo>
                    <a:pt x="1112823" y="141345"/>
                  </a:lnTo>
                  <a:lnTo>
                    <a:pt x="1110270" y="133058"/>
                  </a:lnTo>
                  <a:lnTo>
                    <a:pt x="1107795" y="128770"/>
                  </a:lnTo>
                  <a:close/>
                </a:path>
                <a:path w="2242819" h="231139">
                  <a:moveTo>
                    <a:pt x="1162817" y="57987"/>
                  </a:moveTo>
                  <a:lnTo>
                    <a:pt x="1139132" y="57987"/>
                  </a:lnTo>
                  <a:lnTo>
                    <a:pt x="1139132" y="194109"/>
                  </a:lnTo>
                  <a:lnTo>
                    <a:pt x="1162817" y="194109"/>
                  </a:lnTo>
                  <a:lnTo>
                    <a:pt x="1162817" y="137210"/>
                  </a:lnTo>
                  <a:lnTo>
                    <a:pt x="1257014" y="137210"/>
                  </a:lnTo>
                  <a:lnTo>
                    <a:pt x="1257014" y="114614"/>
                  </a:lnTo>
                  <a:lnTo>
                    <a:pt x="1162817" y="114614"/>
                  </a:lnTo>
                  <a:lnTo>
                    <a:pt x="1162817" y="57987"/>
                  </a:lnTo>
                  <a:close/>
                </a:path>
                <a:path w="2242819" h="231139">
                  <a:moveTo>
                    <a:pt x="1257014" y="137210"/>
                  </a:moveTo>
                  <a:lnTo>
                    <a:pt x="1233328" y="137210"/>
                  </a:lnTo>
                  <a:lnTo>
                    <a:pt x="1233328" y="194109"/>
                  </a:lnTo>
                  <a:lnTo>
                    <a:pt x="1257014" y="194109"/>
                  </a:lnTo>
                  <a:lnTo>
                    <a:pt x="1257014" y="137210"/>
                  </a:lnTo>
                  <a:close/>
                </a:path>
                <a:path w="2242819" h="231139">
                  <a:moveTo>
                    <a:pt x="1257014" y="57987"/>
                  </a:moveTo>
                  <a:lnTo>
                    <a:pt x="1233328" y="57987"/>
                  </a:lnTo>
                  <a:lnTo>
                    <a:pt x="1233328" y="114614"/>
                  </a:lnTo>
                  <a:lnTo>
                    <a:pt x="1257014" y="114614"/>
                  </a:lnTo>
                  <a:lnTo>
                    <a:pt x="1257014" y="57987"/>
                  </a:lnTo>
                  <a:close/>
                </a:path>
                <a:path w="2242819" h="231139">
                  <a:moveTo>
                    <a:pt x="1316752" y="57987"/>
                  </a:moveTo>
                  <a:lnTo>
                    <a:pt x="1293067" y="57987"/>
                  </a:lnTo>
                  <a:lnTo>
                    <a:pt x="1293067" y="194109"/>
                  </a:lnTo>
                  <a:lnTo>
                    <a:pt x="1350510" y="194109"/>
                  </a:lnTo>
                  <a:lnTo>
                    <a:pt x="1360277" y="193360"/>
                  </a:lnTo>
                  <a:lnTo>
                    <a:pt x="1392224" y="172057"/>
                  </a:lnTo>
                  <a:lnTo>
                    <a:pt x="1316752" y="172057"/>
                  </a:lnTo>
                  <a:lnTo>
                    <a:pt x="1316752" y="128770"/>
                  </a:lnTo>
                  <a:lnTo>
                    <a:pt x="1392001" y="128770"/>
                  </a:lnTo>
                  <a:lnTo>
                    <a:pt x="1390223" y="125691"/>
                  </a:lnTo>
                  <a:lnTo>
                    <a:pt x="1350510" y="106991"/>
                  </a:lnTo>
                  <a:lnTo>
                    <a:pt x="1316752" y="106991"/>
                  </a:lnTo>
                  <a:lnTo>
                    <a:pt x="1316752" y="57987"/>
                  </a:lnTo>
                  <a:close/>
                </a:path>
                <a:path w="2242819" h="231139">
                  <a:moveTo>
                    <a:pt x="1392001" y="128770"/>
                  </a:moveTo>
                  <a:lnTo>
                    <a:pt x="1357225" y="128770"/>
                  </a:lnTo>
                  <a:lnTo>
                    <a:pt x="1362852" y="130767"/>
                  </a:lnTo>
                  <a:lnTo>
                    <a:pt x="1367389" y="134760"/>
                  </a:lnTo>
                  <a:lnTo>
                    <a:pt x="1372108" y="138753"/>
                  </a:lnTo>
                  <a:lnTo>
                    <a:pt x="1374467" y="144016"/>
                  </a:lnTo>
                  <a:lnTo>
                    <a:pt x="1374467" y="157084"/>
                  </a:lnTo>
                  <a:lnTo>
                    <a:pt x="1372108" y="162347"/>
                  </a:lnTo>
                  <a:lnTo>
                    <a:pt x="1362852" y="170151"/>
                  </a:lnTo>
                  <a:lnTo>
                    <a:pt x="1357225" y="172057"/>
                  </a:lnTo>
                  <a:lnTo>
                    <a:pt x="1392224" y="172057"/>
                  </a:lnTo>
                  <a:lnTo>
                    <a:pt x="1394477" y="168110"/>
                  </a:lnTo>
                  <a:lnTo>
                    <a:pt x="1397029" y="159772"/>
                  </a:lnTo>
                  <a:lnTo>
                    <a:pt x="1397880" y="150550"/>
                  </a:lnTo>
                  <a:lnTo>
                    <a:pt x="1397029" y="141345"/>
                  </a:lnTo>
                  <a:lnTo>
                    <a:pt x="1394477" y="133058"/>
                  </a:lnTo>
                  <a:lnTo>
                    <a:pt x="1392001" y="128770"/>
                  </a:lnTo>
                  <a:close/>
                </a:path>
                <a:path w="2242819" h="231139">
                  <a:moveTo>
                    <a:pt x="1439261" y="57987"/>
                  </a:moveTo>
                  <a:lnTo>
                    <a:pt x="1415576" y="57987"/>
                  </a:lnTo>
                  <a:lnTo>
                    <a:pt x="1415576" y="194109"/>
                  </a:lnTo>
                  <a:lnTo>
                    <a:pt x="1439261" y="194109"/>
                  </a:lnTo>
                  <a:lnTo>
                    <a:pt x="1439261" y="57987"/>
                  </a:lnTo>
                  <a:close/>
                </a:path>
                <a:path w="2242819" h="231139">
                  <a:moveTo>
                    <a:pt x="1539153" y="54448"/>
                  </a:moveTo>
                  <a:lnTo>
                    <a:pt x="1523492" y="55775"/>
                  </a:lnTo>
                  <a:lnTo>
                    <a:pt x="1523913" y="55775"/>
                  </a:lnTo>
                  <a:lnTo>
                    <a:pt x="1510500" y="59553"/>
                  </a:lnTo>
                  <a:lnTo>
                    <a:pt x="1479004" y="85722"/>
                  </a:lnTo>
                  <a:lnTo>
                    <a:pt x="1467825" y="126048"/>
                  </a:lnTo>
                  <a:lnTo>
                    <a:pt x="1469085" y="140902"/>
                  </a:lnTo>
                  <a:lnTo>
                    <a:pt x="1487971" y="177502"/>
                  </a:lnTo>
                  <a:lnTo>
                    <a:pt x="1525337" y="196389"/>
                  </a:lnTo>
                  <a:lnTo>
                    <a:pt x="1540786" y="197648"/>
                  </a:lnTo>
                  <a:lnTo>
                    <a:pt x="1559537" y="195725"/>
                  </a:lnTo>
                  <a:lnTo>
                    <a:pt x="1575770" y="189957"/>
                  </a:lnTo>
                  <a:lnTo>
                    <a:pt x="1589484" y="180344"/>
                  </a:lnTo>
                  <a:lnTo>
                    <a:pt x="1593659" y="175324"/>
                  </a:lnTo>
                  <a:lnTo>
                    <a:pt x="1541331" y="175324"/>
                  </a:lnTo>
                  <a:lnTo>
                    <a:pt x="1532041" y="174694"/>
                  </a:lnTo>
                  <a:lnTo>
                    <a:pt x="1497976" y="153136"/>
                  </a:lnTo>
                  <a:lnTo>
                    <a:pt x="1492055" y="136938"/>
                  </a:lnTo>
                  <a:lnTo>
                    <a:pt x="1606125" y="136938"/>
                  </a:lnTo>
                  <a:lnTo>
                    <a:pt x="1606669" y="133308"/>
                  </a:lnTo>
                  <a:lnTo>
                    <a:pt x="1606942" y="129769"/>
                  </a:lnTo>
                  <a:lnTo>
                    <a:pt x="1606919" y="126048"/>
                  </a:lnTo>
                  <a:lnTo>
                    <a:pt x="1606102" y="116247"/>
                  </a:lnTo>
                  <a:lnTo>
                    <a:pt x="1492055" y="116247"/>
                  </a:lnTo>
                  <a:lnTo>
                    <a:pt x="1494148" y="107723"/>
                  </a:lnTo>
                  <a:lnTo>
                    <a:pt x="1521730" y="79494"/>
                  </a:lnTo>
                  <a:lnTo>
                    <a:pt x="1539153" y="76772"/>
                  </a:lnTo>
                  <a:lnTo>
                    <a:pt x="1588708" y="76772"/>
                  </a:lnTo>
                  <a:lnTo>
                    <a:pt x="1587885" y="75683"/>
                  </a:lnTo>
                  <a:lnTo>
                    <a:pt x="1577795" y="66393"/>
                  </a:lnTo>
                  <a:lnTo>
                    <a:pt x="1566309" y="59757"/>
                  </a:lnTo>
                  <a:lnTo>
                    <a:pt x="1553429" y="55775"/>
                  </a:lnTo>
                  <a:lnTo>
                    <a:pt x="1539153" y="54448"/>
                  </a:lnTo>
                  <a:close/>
                </a:path>
                <a:path w="2242819" h="231139">
                  <a:moveTo>
                    <a:pt x="1580534" y="155450"/>
                  </a:moveTo>
                  <a:lnTo>
                    <a:pt x="1573490" y="164145"/>
                  </a:lnTo>
                  <a:lnTo>
                    <a:pt x="1564608" y="170356"/>
                  </a:lnTo>
                  <a:lnTo>
                    <a:pt x="1553888" y="174082"/>
                  </a:lnTo>
                  <a:lnTo>
                    <a:pt x="1541331" y="175324"/>
                  </a:lnTo>
                  <a:lnTo>
                    <a:pt x="1593659" y="175324"/>
                  </a:lnTo>
                  <a:lnTo>
                    <a:pt x="1600680" y="166884"/>
                  </a:lnTo>
                  <a:lnTo>
                    <a:pt x="1580534" y="155450"/>
                  </a:lnTo>
                  <a:close/>
                </a:path>
                <a:path w="2242819" h="231139">
                  <a:moveTo>
                    <a:pt x="1588708" y="76772"/>
                  </a:moveTo>
                  <a:lnTo>
                    <a:pt x="1539153" y="76772"/>
                  </a:lnTo>
                  <a:lnTo>
                    <a:pt x="1547707" y="77453"/>
                  </a:lnTo>
                  <a:lnTo>
                    <a:pt x="1547265" y="77453"/>
                  </a:lnTo>
                  <a:lnTo>
                    <a:pt x="1580908" y="107161"/>
                  </a:lnTo>
                  <a:lnTo>
                    <a:pt x="1582984" y="116247"/>
                  </a:lnTo>
                  <a:lnTo>
                    <a:pt x="1606102" y="116247"/>
                  </a:lnTo>
                  <a:lnTo>
                    <a:pt x="1596222" y="86709"/>
                  </a:lnTo>
                  <a:lnTo>
                    <a:pt x="1588708" y="76772"/>
                  </a:lnTo>
                  <a:close/>
                </a:path>
                <a:path w="2242819" h="231139">
                  <a:moveTo>
                    <a:pt x="1766206" y="54448"/>
                  </a:moveTo>
                  <a:lnTo>
                    <a:pt x="1725880" y="66087"/>
                  </a:lnTo>
                  <a:lnTo>
                    <a:pt x="1699711" y="98075"/>
                  </a:lnTo>
                  <a:lnTo>
                    <a:pt x="1694606" y="126048"/>
                  </a:lnTo>
                  <a:lnTo>
                    <a:pt x="1695882" y="140681"/>
                  </a:lnTo>
                  <a:lnTo>
                    <a:pt x="1715024" y="177230"/>
                  </a:lnTo>
                  <a:lnTo>
                    <a:pt x="1751471" y="196372"/>
                  </a:lnTo>
                  <a:lnTo>
                    <a:pt x="1766206" y="197648"/>
                  </a:lnTo>
                  <a:lnTo>
                    <a:pt x="1775922" y="197052"/>
                  </a:lnTo>
                  <a:lnTo>
                    <a:pt x="1816843" y="176753"/>
                  </a:lnTo>
                  <a:lnTo>
                    <a:pt x="1818968" y="174235"/>
                  </a:lnTo>
                  <a:lnTo>
                    <a:pt x="1766206" y="174235"/>
                  </a:lnTo>
                  <a:lnTo>
                    <a:pt x="1756405" y="173367"/>
                  </a:lnTo>
                  <a:lnTo>
                    <a:pt x="1721694" y="144833"/>
                  </a:lnTo>
                  <a:lnTo>
                    <a:pt x="1718291" y="126048"/>
                  </a:lnTo>
                  <a:lnTo>
                    <a:pt x="1719142" y="116128"/>
                  </a:lnTo>
                  <a:lnTo>
                    <a:pt x="1747421" y="81060"/>
                  </a:lnTo>
                  <a:lnTo>
                    <a:pt x="1766206" y="77589"/>
                  </a:lnTo>
                  <a:lnTo>
                    <a:pt x="1818112" y="77589"/>
                  </a:lnTo>
                  <a:lnTo>
                    <a:pt x="1816435" y="75479"/>
                  </a:lnTo>
                  <a:lnTo>
                    <a:pt x="1776024" y="55061"/>
                  </a:lnTo>
                  <a:lnTo>
                    <a:pt x="1766206" y="54448"/>
                  </a:lnTo>
                  <a:close/>
                </a:path>
                <a:path w="2242819" h="231139">
                  <a:moveTo>
                    <a:pt x="1807315" y="150550"/>
                  </a:moveTo>
                  <a:lnTo>
                    <a:pt x="1775281" y="174235"/>
                  </a:lnTo>
                  <a:lnTo>
                    <a:pt x="1818968" y="174235"/>
                  </a:lnTo>
                  <a:lnTo>
                    <a:pt x="1822628" y="169896"/>
                  </a:lnTo>
                  <a:lnTo>
                    <a:pt x="1827460" y="162256"/>
                  </a:lnTo>
                  <a:lnTo>
                    <a:pt x="1807315" y="150550"/>
                  </a:lnTo>
                  <a:close/>
                </a:path>
                <a:path w="2242819" h="231139">
                  <a:moveTo>
                    <a:pt x="1818112" y="77589"/>
                  </a:moveTo>
                  <a:lnTo>
                    <a:pt x="1775281" y="77589"/>
                  </a:lnTo>
                  <a:lnTo>
                    <a:pt x="1783357" y="79767"/>
                  </a:lnTo>
                  <a:lnTo>
                    <a:pt x="1790435" y="84123"/>
                  </a:lnTo>
                  <a:lnTo>
                    <a:pt x="1797695" y="88478"/>
                  </a:lnTo>
                  <a:lnTo>
                    <a:pt x="1803049" y="94286"/>
                  </a:lnTo>
                  <a:lnTo>
                    <a:pt x="1806498" y="101546"/>
                  </a:lnTo>
                  <a:lnTo>
                    <a:pt x="1826372" y="90112"/>
                  </a:lnTo>
                  <a:lnTo>
                    <a:pt x="1821914" y="82370"/>
                  </a:lnTo>
                  <a:lnTo>
                    <a:pt x="1818112" y="77589"/>
                  </a:lnTo>
                  <a:close/>
                </a:path>
                <a:path w="2242819" h="231139">
                  <a:moveTo>
                    <a:pt x="1912690" y="54448"/>
                  </a:moveTo>
                  <a:lnTo>
                    <a:pt x="1897029" y="55775"/>
                  </a:lnTo>
                  <a:lnTo>
                    <a:pt x="1897450" y="55775"/>
                  </a:lnTo>
                  <a:lnTo>
                    <a:pt x="1884036" y="59553"/>
                  </a:lnTo>
                  <a:lnTo>
                    <a:pt x="1852541" y="85722"/>
                  </a:lnTo>
                  <a:lnTo>
                    <a:pt x="1841362" y="126048"/>
                  </a:lnTo>
                  <a:lnTo>
                    <a:pt x="1842621" y="140902"/>
                  </a:lnTo>
                  <a:lnTo>
                    <a:pt x="1861508" y="177502"/>
                  </a:lnTo>
                  <a:lnTo>
                    <a:pt x="1898873" y="196389"/>
                  </a:lnTo>
                  <a:lnTo>
                    <a:pt x="1914323" y="197648"/>
                  </a:lnTo>
                  <a:lnTo>
                    <a:pt x="1933074" y="195725"/>
                  </a:lnTo>
                  <a:lnTo>
                    <a:pt x="1949306" y="189957"/>
                  </a:lnTo>
                  <a:lnTo>
                    <a:pt x="1963021" y="180344"/>
                  </a:lnTo>
                  <a:lnTo>
                    <a:pt x="1967196" y="175324"/>
                  </a:lnTo>
                  <a:lnTo>
                    <a:pt x="1914868" y="175324"/>
                  </a:lnTo>
                  <a:lnTo>
                    <a:pt x="1905577" y="174694"/>
                  </a:lnTo>
                  <a:lnTo>
                    <a:pt x="1871513" y="153136"/>
                  </a:lnTo>
                  <a:lnTo>
                    <a:pt x="1865592" y="136938"/>
                  </a:lnTo>
                  <a:lnTo>
                    <a:pt x="1979661" y="136938"/>
                  </a:lnTo>
                  <a:lnTo>
                    <a:pt x="1980206" y="133308"/>
                  </a:lnTo>
                  <a:lnTo>
                    <a:pt x="1980478" y="129769"/>
                  </a:lnTo>
                  <a:lnTo>
                    <a:pt x="1980455" y="126048"/>
                  </a:lnTo>
                  <a:lnTo>
                    <a:pt x="1979639" y="116247"/>
                  </a:lnTo>
                  <a:lnTo>
                    <a:pt x="1865592" y="116247"/>
                  </a:lnTo>
                  <a:lnTo>
                    <a:pt x="1867684" y="107723"/>
                  </a:lnTo>
                  <a:lnTo>
                    <a:pt x="1895266" y="79494"/>
                  </a:lnTo>
                  <a:lnTo>
                    <a:pt x="1912690" y="76772"/>
                  </a:lnTo>
                  <a:lnTo>
                    <a:pt x="1962245" y="76772"/>
                  </a:lnTo>
                  <a:lnTo>
                    <a:pt x="1961421" y="75683"/>
                  </a:lnTo>
                  <a:lnTo>
                    <a:pt x="1951331" y="66393"/>
                  </a:lnTo>
                  <a:lnTo>
                    <a:pt x="1939846" y="59757"/>
                  </a:lnTo>
                  <a:lnTo>
                    <a:pt x="1926965" y="55775"/>
                  </a:lnTo>
                  <a:lnTo>
                    <a:pt x="1912690" y="54448"/>
                  </a:lnTo>
                  <a:close/>
                </a:path>
                <a:path w="2242819" h="231139">
                  <a:moveTo>
                    <a:pt x="1954071" y="155450"/>
                  </a:moveTo>
                  <a:lnTo>
                    <a:pt x="1947026" y="164145"/>
                  </a:lnTo>
                  <a:lnTo>
                    <a:pt x="1938144" y="170356"/>
                  </a:lnTo>
                  <a:lnTo>
                    <a:pt x="1927425" y="174082"/>
                  </a:lnTo>
                  <a:lnTo>
                    <a:pt x="1914868" y="175324"/>
                  </a:lnTo>
                  <a:lnTo>
                    <a:pt x="1967196" y="175324"/>
                  </a:lnTo>
                  <a:lnTo>
                    <a:pt x="1974216" y="166884"/>
                  </a:lnTo>
                  <a:lnTo>
                    <a:pt x="1954071" y="155450"/>
                  </a:lnTo>
                  <a:close/>
                </a:path>
                <a:path w="2242819" h="231139">
                  <a:moveTo>
                    <a:pt x="1962245" y="76772"/>
                  </a:moveTo>
                  <a:lnTo>
                    <a:pt x="1912690" y="76772"/>
                  </a:lnTo>
                  <a:lnTo>
                    <a:pt x="1921243" y="77453"/>
                  </a:lnTo>
                  <a:lnTo>
                    <a:pt x="1920802" y="77453"/>
                  </a:lnTo>
                  <a:lnTo>
                    <a:pt x="1954445" y="107161"/>
                  </a:lnTo>
                  <a:lnTo>
                    <a:pt x="1956521" y="116247"/>
                  </a:lnTo>
                  <a:lnTo>
                    <a:pt x="1979639" y="116247"/>
                  </a:lnTo>
                  <a:lnTo>
                    <a:pt x="1979287" y="112028"/>
                  </a:lnTo>
                  <a:lnTo>
                    <a:pt x="1975824" y="99232"/>
                  </a:lnTo>
                  <a:lnTo>
                    <a:pt x="1975714" y="98824"/>
                  </a:lnTo>
                  <a:lnTo>
                    <a:pt x="1969825" y="86845"/>
                  </a:lnTo>
                  <a:lnTo>
                    <a:pt x="1969759" y="86709"/>
                  </a:lnTo>
                  <a:lnTo>
                    <a:pt x="1962245" y="76772"/>
                  </a:lnTo>
                  <a:close/>
                </a:path>
                <a:path w="2242819" h="231139">
                  <a:moveTo>
                    <a:pt x="2057380" y="80856"/>
                  </a:moveTo>
                  <a:lnTo>
                    <a:pt x="2033695" y="80856"/>
                  </a:lnTo>
                  <a:lnTo>
                    <a:pt x="2033695" y="194109"/>
                  </a:lnTo>
                  <a:lnTo>
                    <a:pt x="2057380" y="194109"/>
                  </a:lnTo>
                  <a:lnTo>
                    <a:pt x="2057380" y="80856"/>
                  </a:lnTo>
                  <a:close/>
                </a:path>
                <a:path w="2242819" h="231139">
                  <a:moveTo>
                    <a:pt x="2103662" y="57987"/>
                  </a:moveTo>
                  <a:lnTo>
                    <a:pt x="1987142" y="57987"/>
                  </a:lnTo>
                  <a:lnTo>
                    <a:pt x="1987142" y="80856"/>
                  </a:lnTo>
                  <a:lnTo>
                    <a:pt x="2103662" y="80856"/>
                  </a:lnTo>
                  <a:lnTo>
                    <a:pt x="2103662" y="57987"/>
                  </a:lnTo>
                  <a:close/>
                </a:path>
                <a:path w="2242819" h="231139">
                  <a:moveTo>
                    <a:pt x="2147831" y="57987"/>
                  </a:moveTo>
                  <a:lnTo>
                    <a:pt x="2124418" y="57987"/>
                  </a:lnTo>
                  <a:lnTo>
                    <a:pt x="2124418" y="194109"/>
                  </a:lnTo>
                  <a:lnTo>
                    <a:pt x="2143475" y="194109"/>
                  </a:lnTo>
                  <a:lnTo>
                    <a:pt x="2175487" y="153545"/>
                  </a:lnTo>
                  <a:lnTo>
                    <a:pt x="2147831" y="153545"/>
                  </a:lnTo>
                  <a:lnTo>
                    <a:pt x="2147831" y="57987"/>
                  </a:lnTo>
                  <a:close/>
                </a:path>
                <a:path w="2242819" h="231139">
                  <a:moveTo>
                    <a:pt x="2242299" y="98551"/>
                  </a:moveTo>
                  <a:lnTo>
                    <a:pt x="2218887" y="98551"/>
                  </a:lnTo>
                  <a:lnTo>
                    <a:pt x="2218887" y="194109"/>
                  </a:lnTo>
                  <a:lnTo>
                    <a:pt x="2242299" y="194109"/>
                  </a:lnTo>
                  <a:lnTo>
                    <a:pt x="2242299" y="98551"/>
                  </a:lnTo>
                  <a:close/>
                </a:path>
                <a:path w="2242819" h="231139">
                  <a:moveTo>
                    <a:pt x="2242299" y="57987"/>
                  </a:moveTo>
                  <a:lnTo>
                    <a:pt x="2223242" y="57987"/>
                  </a:lnTo>
                  <a:lnTo>
                    <a:pt x="2147831" y="153545"/>
                  </a:lnTo>
                  <a:lnTo>
                    <a:pt x="2175487" y="153545"/>
                  </a:lnTo>
                  <a:lnTo>
                    <a:pt x="2218887" y="98551"/>
                  </a:lnTo>
                  <a:lnTo>
                    <a:pt x="2242299" y="98551"/>
                  </a:lnTo>
                  <a:lnTo>
                    <a:pt x="2242299" y="5798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 descr=""/>
          <p:cNvSpPr/>
          <p:nvPr/>
        </p:nvSpPr>
        <p:spPr>
          <a:xfrm>
            <a:off x="14208991" y="6334885"/>
            <a:ext cx="4209415" cy="670560"/>
          </a:xfrm>
          <a:custGeom>
            <a:avLst/>
            <a:gdLst/>
            <a:ahLst/>
            <a:cxnLst/>
            <a:rect l="l" t="t" r="r" b="b"/>
            <a:pathLst>
              <a:path w="4209415" h="670559">
                <a:moveTo>
                  <a:pt x="4052232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513073"/>
                </a:lnTo>
                <a:lnTo>
                  <a:pt x="8007" y="562717"/>
                </a:lnTo>
                <a:lnTo>
                  <a:pt x="30304" y="605832"/>
                </a:lnTo>
                <a:lnTo>
                  <a:pt x="64303" y="639832"/>
                </a:lnTo>
                <a:lnTo>
                  <a:pt x="107419" y="662129"/>
                </a:lnTo>
                <a:lnTo>
                  <a:pt x="157063" y="670136"/>
                </a:lnTo>
                <a:lnTo>
                  <a:pt x="4052232" y="670136"/>
                </a:lnTo>
                <a:lnTo>
                  <a:pt x="4101876" y="662129"/>
                </a:lnTo>
                <a:lnTo>
                  <a:pt x="4144992" y="639832"/>
                </a:lnTo>
                <a:lnTo>
                  <a:pt x="4178991" y="605832"/>
                </a:lnTo>
                <a:lnTo>
                  <a:pt x="4201288" y="562717"/>
                </a:lnTo>
                <a:lnTo>
                  <a:pt x="4209295" y="513073"/>
                </a:lnTo>
                <a:lnTo>
                  <a:pt x="4209295" y="157063"/>
                </a:lnTo>
                <a:lnTo>
                  <a:pt x="4201288" y="107419"/>
                </a:lnTo>
                <a:lnTo>
                  <a:pt x="4178991" y="64303"/>
                </a:lnTo>
                <a:lnTo>
                  <a:pt x="4144992" y="30304"/>
                </a:lnTo>
                <a:lnTo>
                  <a:pt x="4101876" y="8007"/>
                </a:lnTo>
                <a:lnTo>
                  <a:pt x="4052232" y="0"/>
                </a:lnTo>
                <a:close/>
              </a:path>
            </a:pathLst>
          </a:custGeom>
          <a:solidFill>
            <a:srgbClr val="B0C8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4208991" y="7109731"/>
            <a:ext cx="4209415" cy="670560"/>
          </a:xfrm>
          <a:custGeom>
            <a:avLst/>
            <a:gdLst/>
            <a:ahLst/>
            <a:cxnLst/>
            <a:rect l="l" t="t" r="r" b="b"/>
            <a:pathLst>
              <a:path w="4209415" h="670559">
                <a:moveTo>
                  <a:pt x="4052232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513073"/>
                </a:lnTo>
                <a:lnTo>
                  <a:pt x="8007" y="562717"/>
                </a:lnTo>
                <a:lnTo>
                  <a:pt x="30304" y="605832"/>
                </a:lnTo>
                <a:lnTo>
                  <a:pt x="64303" y="639832"/>
                </a:lnTo>
                <a:lnTo>
                  <a:pt x="107419" y="662129"/>
                </a:lnTo>
                <a:lnTo>
                  <a:pt x="157063" y="670136"/>
                </a:lnTo>
                <a:lnTo>
                  <a:pt x="4052232" y="670136"/>
                </a:lnTo>
                <a:lnTo>
                  <a:pt x="4101876" y="662129"/>
                </a:lnTo>
                <a:lnTo>
                  <a:pt x="4144992" y="639832"/>
                </a:lnTo>
                <a:lnTo>
                  <a:pt x="4178991" y="605832"/>
                </a:lnTo>
                <a:lnTo>
                  <a:pt x="4201288" y="562717"/>
                </a:lnTo>
                <a:lnTo>
                  <a:pt x="4209295" y="513073"/>
                </a:lnTo>
                <a:lnTo>
                  <a:pt x="4209295" y="157063"/>
                </a:lnTo>
                <a:lnTo>
                  <a:pt x="4201288" y="107419"/>
                </a:lnTo>
                <a:lnTo>
                  <a:pt x="4178991" y="64303"/>
                </a:lnTo>
                <a:lnTo>
                  <a:pt x="4144992" y="30304"/>
                </a:lnTo>
                <a:lnTo>
                  <a:pt x="4101876" y="8007"/>
                </a:lnTo>
                <a:lnTo>
                  <a:pt x="4052232" y="0"/>
                </a:lnTo>
                <a:close/>
              </a:path>
            </a:pathLst>
          </a:custGeom>
          <a:solidFill>
            <a:srgbClr val="A4E5D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5999897" y="6549140"/>
            <a:ext cx="635635" cy="198120"/>
          </a:xfrm>
          <a:custGeom>
            <a:avLst/>
            <a:gdLst/>
            <a:ahLst/>
            <a:cxnLst/>
            <a:rect l="l" t="t" r="r" b="b"/>
            <a:pathLst>
              <a:path w="635634" h="198120">
                <a:moveTo>
                  <a:pt x="99640" y="0"/>
                </a:moveTo>
                <a:lnTo>
                  <a:pt x="60097" y="7146"/>
                </a:lnTo>
                <a:lnTo>
                  <a:pt x="28041" y="28585"/>
                </a:lnTo>
                <a:lnTo>
                  <a:pt x="7010" y="60437"/>
                </a:lnTo>
                <a:lnTo>
                  <a:pt x="0" y="98824"/>
                </a:lnTo>
                <a:lnTo>
                  <a:pt x="1752" y="118834"/>
                </a:lnTo>
                <a:lnTo>
                  <a:pt x="28041" y="169062"/>
                </a:lnTo>
                <a:lnTo>
                  <a:pt x="60291" y="190604"/>
                </a:lnTo>
                <a:lnTo>
                  <a:pt x="60456" y="190604"/>
                </a:lnTo>
                <a:lnTo>
                  <a:pt x="78933" y="195861"/>
                </a:lnTo>
                <a:lnTo>
                  <a:pt x="99640" y="197648"/>
                </a:lnTo>
                <a:lnTo>
                  <a:pt x="112453" y="196865"/>
                </a:lnTo>
                <a:lnTo>
                  <a:pt x="124755" y="194517"/>
                </a:lnTo>
                <a:lnTo>
                  <a:pt x="136546" y="190604"/>
                </a:lnTo>
                <a:lnTo>
                  <a:pt x="147827" y="185125"/>
                </a:lnTo>
                <a:lnTo>
                  <a:pt x="158224" y="178200"/>
                </a:lnTo>
                <a:lnTo>
                  <a:pt x="164322" y="172874"/>
                </a:lnTo>
                <a:lnTo>
                  <a:pt x="99640" y="172874"/>
                </a:lnTo>
                <a:lnTo>
                  <a:pt x="83918" y="171547"/>
                </a:lnTo>
                <a:lnTo>
                  <a:pt x="70058" y="167667"/>
                </a:lnTo>
                <a:lnTo>
                  <a:pt x="69890" y="167667"/>
                </a:lnTo>
                <a:lnTo>
                  <a:pt x="56966" y="160929"/>
                </a:lnTo>
                <a:lnTo>
                  <a:pt x="30218" y="127818"/>
                </a:lnTo>
                <a:lnTo>
                  <a:pt x="25046" y="98824"/>
                </a:lnTo>
                <a:lnTo>
                  <a:pt x="26339" y="83561"/>
                </a:lnTo>
                <a:lnTo>
                  <a:pt x="45736" y="45736"/>
                </a:lnTo>
                <a:lnTo>
                  <a:pt x="83918" y="25829"/>
                </a:lnTo>
                <a:lnTo>
                  <a:pt x="99640" y="24501"/>
                </a:lnTo>
                <a:lnTo>
                  <a:pt x="163988" y="24501"/>
                </a:lnTo>
                <a:lnTo>
                  <a:pt x="157969" y="19329"/>
                </a:lnTo>
                <a:lnTo>
                  <a:pt x="147555" y="12523"/>
                </a:lnTo>
                <a:lnTo>
                  <a:pt x="136601" y="7146"/>
                </a:lnTo>
                <a:lnTo>
                  <a:pt x="124687" y="3130"/>
                </a:lnTo>
                <a:lnTo>
                  <a:pt x="112436" y="782"/>
                </a:lnTo>
                <a:lnTo>
                  <a:pt x="99640" y="0"/>
                </a:lnTo>
                <a:close/>
              </a:path>
              <a:path w="635634" h="198120">
                <a:moveTo>
                  <a:pt x="159806" y="138571"/>
                </a:moveTo>
                <a:lnTo>
                  <a:pt x="127052" y="167667"/>
                </a:lnTo>
                <a:lnTo>
                  <a:pt x="99640" y="172874"/>
                </a:lnTo>
                <a:lnTo>
                  <a:pt x="164322" y="172874"/>
                </a:lnTo>
                <a:lnTo>
                  <a:pt x="167361" y="170219"/>
                </a:lnTo>
                <a:lnTo>
                  <a:pt x="175239" y="161184"/>
                </a:lnTo>
                <a:lnTo>
                  <a:pt x="181858" y="151094"/>
                </a:lnTo>
                <a:lnTo>
                  <a:pt x="159806" y="138571"/>
                </a:lnTo>
                <a:close/>
              </a:path>
              <a:path w="635634" h="198120">
                <a:moveTo>
                  <a:pt x="163988" y="24501"/>
                </a:moveTo>
                <a:lnTo>
                  <a:pt x="99640" y="24501"/>
                </a:lnTo>
                <a:lnTo>
                  <a:pt x="109220" y="25097"/>
                </a:lnTo>
                <a:lnTo>
                  <a:pt x="118357" y="26884"/>
                </a:lnTo>
                <a:lnTo>
                  <a:pt x="155212" y="51590"/>
                </a:lnTo>
                <a:lnTo>
                  <a:pt x="159806" y="59076"/>
                </a:lnTo>
                <a:lnTo>
                  <a:pt x="181858" y="46281"/>
                </a:lnTo>
                <a:lnTo>
                  <a:pt x="175120" y="36208"/>
                </a:lnTo>
                <a:lnTo>
                  <a:pt x="167157" y="27224"/>
                </a:lnTo>
                <a:lnTo>
                  <a:pt x="163988" y="24501"/>
                </a:lnTo>
                <a:close/>
              </a:path>
              <a:path w="635634" h="198120">
                <a:moveTo>
                  <a:pt x="268805" y="54448"/>
                </a:moveTo>
                <a:lnTo>
                  <a:pt x="230674" y="66240"/>
                </a:lnTo>
                <a:lnTo>
                  <a:pt x="204964" y="98415"/>
                </a:lnTo>
                <a:lnTo>
                  <a:pt x="199928" y="126048"/>
                </a:lnTo>
                <a:lnTo>
                  <a:pt x="201187" y="140460"/>
                </a:lnTo>
                <a:lnTo>
                  <a:pt x="220074" y="176957"/>
                </a:lnTo>
                <a:lnTo>
                  <a:pt x="255040" y="196355"/>
                </a:lnTo>
                <a:lnTo>
                  <a:pt x="268805" y="197648"/>
                </a:lnTo>
                <a:lnTo>
                  <a:pt x="284681" y="195963"/>
                </a:lnTo>
                <a:lnTo>
                  <a:pt x="298548" y="190910"/>
                </a:lnTo>
                <a:lnTo>
                  <a:pt x="310408" y="182487"/>
                </a:lnTo>
                <a:lnTo>
                  <a:pt x="316848" y="174780"/>
                </a:lnTo>
                <a:lnTo>
                  <a:pt x="271800" y="174780"/>
                </a:lnTo>
                <a:lnTo>
                  <a:pt x="261999" y="173912"/>
                </a:lnTo>
                <a:lnTo>
                  <a:pt x="227084" y="145105"/>
                </a:lnTo>
                <a:lnTo>
                  <a:pt x="223613" y="126048"/>
                </a:lnTo>
                <a:lnTo>
                  <a:pt x="224481" y="116128"/>
                </a:lnTo>
                <a:lnTo>
                  <a:pt x="253015" y="80856"/>
                </a:lnTo>
                <a:lnTo>
                  <a:pt x="271800" y="77317"/>
                </a:lnTo>
                <a:lnTo>
                  <a:pt x="316848" y="77317"/>
                </a:lnTo>
                <a:lnTo>
                  <a:pt x="310408" y="69609"/>
                </a:lnTo>
                <a:lnTo>
                  <a:pt x="298548" y="61186"/>
                </a:lnTo>
                <a:lnTo>
                  <a:pt x="284681" y="56133"/>
                </a:lnTo>
                <a:lnTo>
                  <a:pt x="268805" y="54448"/>
                </a:lnTo>
                <a:close/>
              </a:path>
              <a:path w="635634" h="198120">
                <a:moveTo>
                  <a:pt x="343945" y="170696"/>
                </a:moveTo>
                <a:lnTo>
                  <a:pt x="320259" y="170696"/>
                </a:lnTo>
                <a:lnTo>
                  <a:pt x="320259" y="194109"/>
                </a:lnTo>
                <a:lnTo>
                  <a:pt x="343945" y="194109"/>
                </a:lnTo>
                <a:lnTo>
                  <a:pt x="343945" y="170696"/>
                </a:lnTo>
                <a:close/>
              </a:path>
              <a:path w="635634" h="198120">
                <a:moveTo>
                  <a:pt x="316848" y="77317"/>
                </a:moveTo>
                <a:lnTo>
                  <a:pt x="271800" y="77317"/>
                </a:lnTo>
                <a:lnTo>
                  <a:pt x="281720" y="78201"/>
                </a:lnTo>
                <a:lnTo>
                  <a:pt x="290789" y="80856"/>
                </a:lnTo>
                <a:lnTo>
                  <a:pt x="319392" y="116128"/>
                </a:lnTo>
                <a:lnTo>
                  <a:pt x="320259" y="126048"/>
                </a:lnTo>
                <a:lnTo>
                  <a:pt x="319392" y="135985"/>
                </a:lnTo>
                <a:lnTo>
                  <a:pt x="290789" y="171308"/>
                </a:lnTo>
                <a:lnTo>
                  <a:pt x="271800" y="174780"/>
                </a:lnTo>
                <a:lnTo>
                  <a:pt x="316848" y="174780"/>
                </a:lnTo>
                <a:lnTo>
                  <a:pt x="320259" y="170696"/>
                </a:lnTo>
                <a:lnTo>
                  <a:pt x="343945" y="170696"/>
                </a:lnTo>
                <a:lnTo>
                  <a:pt x="343945" y="81400"/>
                </a:lnTo>
                <a:lnTo>
                  <a:pt x="320259" y="81400"/>
                </a:lnTo>
                <a:lnTo>
                  <a:pt x="316848" y="77317"/>
                </a:lnTo>
                <a:close/>
              </a:path>
              <a:path w="635634" h="198120">
                <a:moveTo>
                  <a:pt x="343945" y="57987"/>
                </a:moveTo>
                <a:lnTo>
                  <a:pt x="320259" y="57987"/>
                </a:lnTo>
                <a:lnTo>
                  <a:pt x="320259" y="81400"/>
                </a:lnTo>
                <a:lnTo>
                  <a:pt x="343945" y="81400"/>
                </a:lnTo>
                <a:lnTo>
                  <a:pt x="343945" y="57987"/>
                </a:lnTo>
                <a:close/>
              </a:path>
              <a:path w="635634" h="198120">
                <a:moveTo>
                  <a:pt x="475659" y="16879"/>
                </a:moveTo>
                <a:lnTo>
                  <a:pt x="402153" y="16879"/>
                </a:lnTo>
                <a:lnTo>
                  <a:pt x="402153" y="37569"/>
                </a:lnTo>
                <a:lnTo>
                  <a:pt x="475659" y="37569"/>
                </a:lnTo>
                <a:lnTo>
                  <a:pt x="475659" y="16879"/>
                </a:lnTo>
                <a:close/>
              </a:path>
              <a:path w="635634" h="198120">
                <a:moveTo>
                  <a:pt x="403242" y="57987"/>
                </a:moveTo>
                <a:lnTo>
                  <a:pt x="379830" y="57987"/>
                </a:lnTo>
                <a:lnTo>
                  <a:pt x="379830" y="194109"/>
                </a:lnTo>
                <a:lnTo>
                  <a:pt x="398887" y="194109"/>
                </a:lnTo>
                <a:lnTo>
                  <a:pt x="430899" y="153545"/>
                </a:lnTo>
                <a:lnTo>
                  <a:pt x="403242" y="153545"/>
                </a:lnTo>
                <a:lnTo>
                  <a:pt x="403242" y="57987"/>
                </a:lnTo>
                <a:close/>
              </a:path>
              <a:path w="635634" h="198120">
                <a:moveTo>
                  <a:pt x="497711" y="98551"/>
                </a:moveTo>
                <a:lnTo>
                  <a:pt x="474298" y="98551"/>
                </a:lnTo>
                <a:lnTo>
                  <a:pt x="474298" y="194109"/>
                </a:lnTo>
                <a:lnTo>
                  <a:pt x="497711" y="194109"/>
                </a:lnTo>
                <a:lnTo>
                  <a:pt x="497711" y="98551"/>
                </a:lnTo>
                <a:close/>
              </a:path>
              <a:path w="635634" h="198120">
                <a:moveTo>
                  <a:pt x="497711" y="57987"/>
                </a:moveTo>
                <a:lnTo>
                  <a:pt x="478654" y="57987"/>
                </a:lnTo>
                <a:lnTo>
                  <a:pt x="403242" y="153545"/>
                </a:lnTo>
                <a:lnTo>
                  <a:pt x="430899" y="153545"/>
                </a:lnTo>
                <a:lnTo>
                  <a:pt x="474298" y="98551"/>
                </a:lnTo>
                <a:lnTo>
                  <a:pt x="497711" y="98551"/>
                </a:lnTo>
                <a:lnTo>
                  <a:pt x="497711" y="57987"/>
                </a:lnTo>
                <a:close/>
              </a:path>
              <a:path w="635634" h="198120">
                <a:moveTo>
                  <a:pt x="588757" y="80856"/>
                </a:moveTo>
                <a:lnTo>
                  <a:pt x="565072" y="80856"/>
                </a:lnTo>
                <a:lnTo>
                  <a:pt x="565072" y="194109"/>
                </a:lnTo>
                <a:lnTo>
                  <a:pt x="588757" y="194109"/>
                </a:lnTo>
                <a:lnTo>
                  <a:pt x="588757" y="80856"/>
                </a:lnTo>
                <a:close/>
              </a:path>
              <a:path w="635634" h="198120">
                <a:moveTo>
                  <a:pt x="635038" y="57987"/>
                </a:moveTo>
                <a:lnTo>
                  <a:pt x="518518" y="57987"/>
                </a:lnTo>
                <a:lnTo>
                  <a:pt x="518518" y="80856"/>
                </a:lnTo>
                <a:lnTo>
                  <a:pt x="635038" y="80856"/>
                </a:lnTo>
                <a:lnTo>
                  <a:pt x="635038" y="579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15466600" y="7327525"/>
            <a:ext cx="1707514" cy="245110"/>
          </a:xfrm>
          <a:custGeom>
            <a:avLst/>
            <a:gdLst/>
            <a:ahLst/>
            <a:cxnLst/>
            <a:rect l="l" t="t" r="r" b="b"/>
            <a:pathLst>
              <a:path w="1707515" h="245109">
                <a:moveTo>
                  <a:pt x="28585" y="0"/>
                </a:moveTo>
                <a:lnTo>
                  <a:pt x="0" y="0"/>
                </a:lnTo>
                <a:lnTo>
                  <a:pt x="0" y="190570"/>
                </a:lnTo>
                <a:lnTo>
                  <a:pt x="25318" y="190570"/>
                </a:lnTo>
                <a:lnTo>
                  <a:pt x="25318" y="41925"/>
                </a:lnTo>
                <a:lnTo>
                  <a:pt x="53854" y="41925"/>
                </a:lnTo>
                <a:lnTo>
                  <a:pt x="28585" y="0"/>
                </a:lnTo>
                <a:close/>
              </a:path>
              <a:path w="1707515" h="245109">
                <a:moveTo>
                  <a:pt x="178319" y="41653"/>
                </a:moveTo>
                <a:lnTo>
                  <a:pt x="153272" y="41653"/>
                </a:lnTo>
                <a:lnTo>
                  <a:pt x="153272" y="190570"/>
                </a:lnTo>
                <a:lnTo>
                  <a:pt x="178319" y="190570"/>
                </a:lnTo>
                <a:lnTo>
                  <a:pt x="178319" y="41653"/>
                </a:lnTo>
                <a:close/>
              </a:path>
              <a:path w="1707515" h="245109">
                <a:moveTo>
                  <a:pt x="53854" y="41925"/>
                </a:moveTo>
                <a:lnTo>
                  <a:pt x="25318" y="41925"/>
                </a:lnTo>
                <a:lnTo>
                  <a:pt x="87662" y="145377"/>
                </a:lnTo>
                <a:lnTo>
                  <a:pt x="90929" y="145377"/>
                </a:lnTo>
                <a:lnTo>
                  <a:pt x="117764" y="100729"/>
                </a:lnTo>
                <a:lnTo>
                  <a:pt x="89295" y="100729"/>
                </a:lnTo>
                <a:lnTo>
                  <a:pt x="53854" y="41925"/>
                </a:lnTo>
                <a:close/>
              </a:path>
              <a:path w="1707515" h="245109">
                <a:moveTo>
                  <a:pt x="178319" y="0"/>
                </a:moveTo>
                <a:lnTo>
                  <a:pt x="149733" y="0"/>
                </a:lnTo>
                <a:lnTo>
                  <a:pt x="89295" y="100729"/>
                </a:lnTo>
                <a:lnTo>
                  <a:pt x="117764" y="100729"/>
                </a:lnTo>
                <a:lnTo>
                  <a:pt x="153272" y="41653"/>
                </a:lnTo>
                <a:lnTo>
                  <a:pt x="178319" y="41653"/>
                </a:lnTo>
                <a:lnTo>
                  <a:pt x="178319" y="0"/>
                </a:lnTo>
                <a:close/>
              </a:path>
              <a:path w="1707515" h="245109">
                <a:moveTo>
                  <a:pt x="280325" y="50909"/>
                </a:moveTo>
                <a:lnTo>
                  <a:pt x="264664" y="52236"/>
                </a:lnTo>
                <a:lnTo>
                  <a:pt x="265085" y="52236"/>
                </a:lnTo>
                <a:lnTo>
                  <a:pt x="251671" y="56014"/>
                </a:lnTo>
                <a:lnTo>
                  <a:pt x="220176" y="82183"/>
                </a:lnTo>
                <a:lnTo>
                  <a:pt x="208997" y="122509"/>
                </a:lnTo>
                <a:lnTo>
                  <a:pt x="210256" y="137363"/>
                </a:lnTo>
                <a:lnTo>
                  <a:pt x="229143" y="173963"/>
                </a:lnTo>
                <a:lnTo>
                  <a:pt x="266508" y="192850"/>
                </a:lnTo>
                <a:lnTo>
                  <a:pt x="281958" y="194109"/>
                </a:lnTo>
                <a:lnTo>
                  <a:pt x="300709" y="192186"/>
                </a:lnTo>
                <a:lnTo>
                  <a:pt x="316941" y="186418"/>
                </a:lnTo>
                <a:lnTo>
                  <a:pt x="330656" y="176804"/>
                </a:lnTo>
                <a:lnTo>
                  <a:pt x="334831" y="171785"/>
                </a:lnTo>
                <a:lnTo>
                  <a:pt x="282503" y="171785"/>
                </a:lnTo>
                <a:lnTo>
                  <a:pt x="273212" y="171155"/>
                </a:lnTo>
                <a:lnTo>
                  <a:pt x="239148" y="149597"/>
                </a:lnTo>
                <a:lnTo>
                  <a:pt x="233227" y="133399"/>
                </a:lnTo>
                <a:lnTo>
                  <a:pt x="347297" y="133399"/>
                </a:lnTo>
                <a:lnTo>
                  <a:pt x="347841" y="129769"/>
                </a:lnTo>
                <a:lnTo>
                  <a:pt x="348113" y="126230"/>
                </a:lnTo>
                <a:lnTo>
                  <a:pt x="348091" y="122509"/>
                </a:lnTo>
                <a:lnTo>
                  <a:pt x="347274" y="112708"/>
                </a:lnTo>
                <a:lnTo>
                  <a:pt x="233227" y="112708"/>
                </a:lnTo>
                <a:lnTo>
                  <a:pt x="235320" y="104183"/>
                </a:lnTo>
                <a:lnTo>
                  <a:pt x="262901" y="75955"/>
                </a:lnTo>
                <a:lnTo>
                  <a:pt x="280325" y="73233"/>
                </a:lnTo>
                <a:lnTo>
                  <a:pt x="329880" y="73233"/>
                </a:lnTo>
                <a:lnTo>
                  <a:pt x="329056" y="72144"/>
                </a:lnTo>
                <a:lnTo>
                  <a:pt x="318966" y="62854"/>
                </a:lnTo>
                <a:lnTo>
                  <a:pt x="307481" y="56218"/>
                </a:lnTo>
                <a:lnTo>
                  <a:pt x="294600" y="52236"/>
                </a:lnTo>
                <a:lnTo>
                  <a:pt x="280325" y="50909"/>
                </a:lnTo>
                <a:close/>
              </a:path>
              <a:path w="1707515" h="245109">
                <a:moveTo>
                  <a:pt x="321706" y="151911"/>
                </a:moveTo>
                <a:lnTo>
                  <a:pt x="314661" y="160606"/>
                </a:lnTo>
                <a:lnTo>
                  <a:pt x="305779" y="166816"/>
                </a:lnTo>
                <a:lnTo>
                  <a:pt x="295060" y="170543"/>
                </a:lnTo>
                <a:lnTo>
                  <a:pt x="282503" y="171785"/>
                </a:lnTo>
                <a:lnTo>
                  <a:pt x="334831" y="171785"/>
                </a:lnTo>
                <a:lnTo>
                  <a:pt x="341852" y="163345"/>
                </a:lnTo>
                <a:lnTo>
                  <a:pt x="321706" y="151911"/>
                </a:lnTo>
                <a:close/>
              </a:path>
              <a:path w="1707515" h="245109">
                <a:moveTo>
                  <a:pt x="329880" y="73233"/>
                </a:moveTo>
                <a:lnTo>
                  <a:pt x="280325" y="73233"/>
                </a:lnTo>
                <a:lnTo>
                  <a:pt x="288878" y="73913"/>
                </a:lnTo>
                <a:lnTo>
                  <a:pt x="288437" y="73913"/>
                </a:lnTo>
                <a:lnTo>
                  <a:pt x="322080" y="103622"/>
                </a:lnTo>
                <a:lnTo>
                  <a:pt x="324156" y="112708"/>
                </a:lnTo>
                <a:lnTo>
                  <a:pt x="347274" y="112708"/>
                </a:lnTo>
                <a:lnTo>
                  <a:pt x="346922" y="108488"/>
                </a:lnTo>
                <a:lnTo>
                  <a:pt x="343460" y="95693"/>
                </a:lnTo>
                <a:lnTo>
                  <a:pt x="343349" y="95285"/>
                </a:lnTo>
                <a:lnTo>
                  <a:pt x="337461" y="83306"/>
                </a:lnTo>
                <a:lnTo>
                  <a:pt x="337394" y="83170"/>
                </a:lnTo>
                <a:lnTo>
                  <a:pt x="329880" y="73233"/>
                </a:lnTo>
                <a:close/>
              </a:path>
              <a:path w="1707515" h="245109">
                <a:moveTo>
                  <a:pt x="399025" y="54448"/>
                </a:moveTo>
                <a:lnTo>
                  <a:pt x="375340" y="54448"/>
                </a:lnTo>
                <a:lnTo>
                  <a:pt x="375340" y="245018"/>
                </a:lnTo>
                <a:lnTo>
                  <a:pt x="399025" y="245018"/>
                </a:lnTo>
                <a:lnTo>
                  <a:pt x="399025" y="167157"/>
                </a:lnTo>
                <a:lnTo>
                  <a:pt x="427335" y="167157"/>
                </a:lnTo>
                <a:lnTo>
                  <a:pt x="399893" y="132446"/>
                </a:lnTo>
                <a:lnTo>
                  <a:pt x="399025" y="122509"/>
                </a:lnTo>
                <a:lnTo>
                  <a:pt x="399893" y="112589"/>
                </a:lnTo>
                <a:lnTo>
                  <a:pt x="427484" y="77861"/>
                </a:lnTo>
                <a:lnTo>
                  <a:pt x="399025" y="77861"/>
                </a:lnTo>
                <a:lnTo>
                  <a:pt x="399025" y="54448"/>
                </a:lnTo>
                <a:close/>
              </a:path>
              <a:path w="1707515" h="245109">
                <a:moveTo>
                  <a:pt x="427335" y="167157"/>
                </a:moveTo>
                <a:lnTo>
                  <a:pt x="399025" y="167157"/>
                </a:lnTo>
                <a:lnTo>
                  <a:pt x="408877" y="178948"/>
                </a:lnTo>
                <a:lnTo>
                  <a:pt x="420736" y="187371"/>
                </a:lnTo>
                <a:lnTo>
                  <a:pt x="434604" y="192424"/>
                </a:lnTo>
                <a:lnTo>
                  <a:pt x="450479" y="194109"/>
                </a:lnTo>
                <a:lnTo>
                  <a:pt x="464244" y="192816"/>
                </a:lnTo>
                <a:lnTo>
                  <a:pt x="476954" y="188936"/>
                </a:lnTo>
                <a:lnTo>
                  <a:pt x="488610" y="182470"/>
                </a:lnTo>
                <a:lnTo>
                  <a:pt x="499210" y="173418"/>
                </a:lnTo>
                <a:lnTo>
                  <a:pt x="500949" y="171240"/>
                </a:lnTo>
                <a:lnTo>
                  <a:pt x="447484" y="171240"/>
                </a:lnTo>
                <a:lnTo>
                  <a:pt x="437564" y="170373"/>
                </a:lnTo>
                <a:lnTo>
                  <a:pt x="428495" y="167769"/>
                </a:lnTo>
                <a:lnTo>
                  <a:pt x="427335" y="167157"/>
                </a:lnTo>
                <a:close/>
              </a:path>
              <a:path w="1707515" h="245109">
                <a:moveTo>
                  <a:pt x="500748" y="73777"/>
                </a:moveTo>
                <a:lnTo>
                  <a:pt x="447484" y="73777"/>
                </a:lnTo>
                <a:lnTo>
                  <a:pt x="457285" y="74662"/>
                </a:lnTo>
                <a:lnTo>
                  <a:pt x="466269" y="77317"/>
                </a:lnTo>
                <a:lnTo>
                  <a:pt x="494803" y="112589"/>
                </a:lnTo>
                <a:lnTo>
                  <a:pt x="495671" y="122509"/>
                </a:lnTo>
                <a:lnTo>
                  <a:pt x="494803" y="132446"/>
                </a:lnTo>
                <a:lnTo>
                  <a:pt x="466269" y="167769"/>
                </a:lnTo>
                <a:lnTo>
                  <a:pt x="447484" y="171240"/>
                </a:lnTo>
                <a:lnTo>
                  <a:pt x="500949" y="171240"/>
                </a:lnTo>
                <a:lnTo>
                  <a:pt x="508024" y="162375"/>
                </a:lnTo>
                <a:lnTo>
                  <a:pt x="514320" y="150210"/>
                </a:lnTo>
                <a:lnTo>
                  <a:pt x="518097" y="136921"/>
                </a:lnTo>
                <a:lnTo>
                  <a:pt x="519356" y="122509"/>
                </a:lnTo>
                <a:lnTo>
                  <a:pt x="518097" y="108114"/>
                </a:lnTo>
                <a:lnTo>
                  <a:pt x="514441" y="95302"/>
                </a:lnTo>
                <a:lnTo>
                  <a:pt x="514320" y="94876"/>
                </a:lnTo>
                <a:lnTo>
                  <a:pt x="508024" y="82795"/>
                </a:lnTo>
                <a:lnTo>
                  <a:pt x="500748" y="73777"/>
                </a:lnTo>
                <a:close/>
              </a:path>
              <a:path w="1707515" h="245109">
                <a:moveTo>
                  <a:pt x="450479" y="50909"/>
                </a:moveTo>
                <a:lnTo>
                  <a:pt x="434604" y="52593"/>
                </a:lnTo>
                <a:lnTo>
                  <a:pt x="420736" y="57647"/>
                </a:lnTo>
                <a:lnTo>
                  <a:pt x="408877" y="66069"/>
                </a:lnTo>
                <a:lnTo>
                  <a:pt x="399025" y="77861"/>
                </a:lnTo>
                <a:lnTo>
                  <a:pt x="427484" y="77861"/>
                </a:lnTo>
                <a:lnTo>
                  <a:pt x="428495" y="77317"/>
                </a:lnTo>
                <a:lnTo>
                  <a:pt x="437564" y="74662"/>
                </a:lnTo>
                <a:lnTo>
                  <a:pt x="447484" y="73777"/>
                </a:lnTo>
                <a:lnTo>
                  <a:pt x="500748" y="73777"/>
                </a:lnTo>
                <a:lnTo>
                  <a:pt x="499210" y="71872"/>
                </a:lnTo>
                <a:lnTo>
                  <a:pt x="488610" y="62700"/>
                </a:lnTo>
                <a:lnTo>
                  <a:pt x="476954" y="56150"/>
                </a:lnTo>
                <a:lnTo>
                  <a:pt x="464244" y="52219"/>
                </a:lnTo>
                <a:lnTo>
                  <a:pt x="450479" y="50909"/>
                </a:lnTo>
                <a:close/>
              </a:path>
              <a:path w="1707515" h="245109">
                <a:moveTo>
                  <a:pt x="611596" y="50909"/>
                </a:moveTo>
                <a:lnTo>
                  <a:pt x="571729" y="62547"/>
                </a:lnTo>
                <a:lnTo>
                  <a:pt x="545168" y="94672"/>
                </a:lnTo>
                <a:lnTo>
                  <a:pt x="539996" y="122509"/>
                </a:lnTo>
                <a:lnTo>
                  <a:pt x="541289" y="137023"/>
                </a:lnTo>
                <a:lnTo>
                  <a:pt x="560686" y="173418"/>
                </a:lnTo>
                <a:lnTo>
                  <a:pt x="597184" y="192816"/>
                </a:lnTo>
                <a:lnTo>
                  <a:pt x="611596" y="194109"/>
                </a:lnTo>
                <a:lnTo>
                  <a:pt x="626007" y="192816"/>
                </a:lnTo>
                <a:lnTo>
                  <a:pt x="639296" y="188936"/>
                </a:lnTo>
                <a:lnTo>
                  <a:pt x="651462" y="182470"/>
                </a:lnTo>
                <a:lnTo>
                  <a:pt x="662505" y="173418"/>
                </a:lnTo>
                <a:lnTo>
                  <a:pt x="664559" y="170968"/>
                </a:lnTo>
                <a:lnTo>
                  <a:pt x="611596" y="170968"/>
                </a:lnTo>
                <a:lnTo>
                  <a:pt x="601914" y="170100"/>
                </a:lnTo>
                <a:lnTo>
                  <a:pt x="567152" y="141498"/>
                </a:lnTo>
                <a:lnTo>
                  <a:pt x="563681" y="122509"/>
                </a:lnTo>
                <a:lnTo>
                  <a:pt x="564549" y="112589"/>
                </a:lnTo>
                <a:lnTo>
                  <a:pt x="593015" y="77521"/>
                </a:lnTo>
                <a:lnTo>
                  <a:pt x="611596" y="74050"/>
                </a:lnTo>
                <a:lnTo>
                  <a:pt x="664559" y="74050"/>
                </a:lnTo>
                <a:lnTo>
                  <a:pt x="662505" y="71599"/>
                </a:lnTo>
                <a:lnTo>
                  <a:pt x="651462" y="62547"/>
                </a:lnTo>
                <a:lnTo>
                  <a:pt x="639296" y="56082"/>
                </a:lnTo>
                <a:lnTo>
                  <a:pt x="626007" y="52202"/>
                </a:lnTo>
                <a:lnTo>
                  <a:pt x="611596" y="50909"/>
                </a:lnTo>
                <a:close/>
              </a:path>
              <a:path w="1707515" h="245109">
                <a:moveTo>
                  <a:pt x="664559" y="74050"/>
                </a:moveTo>
                <a:lnTo>
                  <a:pt x="611596" y="74050"/>
                </a:lnTo>
                <a:lnTo>
                  <a:pt x="621396" y="74917"/>
                </a:lnTo>
                <a:lnTo>
                  <a:pt x="630380" y="77521"/>
                </a:lnTo>
                <a:lnTo>
                  <a:pt x="658915" y="112589"/>
                </a:lnTo>
                <a:lnTo>
                  <a:pt x="659783" y="122509"/>
                </a:lnTo>
                <a:lnTo>
                  <a:pt x="658915" y="132429"/>
                </a:lnTo>
                <a:lnTo>
                  <a:pt x="630380" y="167497"/>
                </a:lnTo>
                <a:lnTo>
                  <a:pt x="611596" y="170968"/>
                </a:lnTo>
                <a:lnTo>
                  <a:pt x="664559" y="170968"/>
                </a:lnTo>
                <a:lnTo>
                  <a:pt x="671676" y="162478"/>
                </a:lnTo>
                <a:lnTo>
                  <a:pt x="678227" y="150346"/>
                </a:lnTo>
                <a:lnTo>
                  <a:pt x="682158" y="137023"/>
                </a:lnTo>
                <a:lnTo>
                  <a:pt x="683468" y="122509"/>
                </a:lnTo>
                <a:lnTo>
                  <a:pt x="682158" y="107995"/>
                </a:lnTo>
                <a:lnTo>
                  <a:pt x="678227" y="94672"/>
                </a:lnTo>
                <a:lnTo>
                  <a:pt x="671676" y="82540"/>
                </a:lnTo>
                <a:lnTo>
                  <a:pt x="664559" y="74050"/>
                </a:lnTo>
                <a:close/>
              </a:path>
              <a:path w="1707515" h="245109">
                <a:moveTo>
                  <a:pt x="829271" y="54448"/>
                </a:moveTo>
                <a:lnTo>
                  <a:pt x="711390" y="54448"/>
                </a:lnTo>
                <a:lnTo>
                  <a:pt x="711390" y="190570"/>
                </a:lnTo>
                <a:lnTo>
                  <a:pt x="735075" y="190570"/>
                </a:lnTo>
                <a:lnTo>
                  <a:pt x="735075" y="77044"/>
                </a:lnTo>
                <a:lnTo>
                  <a:pt x="829271" y="77044"/>
                </a:lnTo>
                <a:lnTo>
                  <a:pt x="829271" y="54448"/>
                </a:lnTo>
                <a:close/>
              </a:path>
              <a:path w="1707515" h="245109">
                <a:moveTo>
                  <a:pt x="829271" y="77044"/>
                </a:moveTo>
                <a:lnTo>
                  <a:pt x="805586" y="77044"/>
                </a:lnTo>
                <a:lnTo>
                  <a:pt x="805586" y="190570"/>
                </a:lnTo>
                <a:lnTo>
                  <a:pt x="829271" y="190570"/>
                </a:lnTo>
                <a:lnTo>
                  <a:pt x="829271" y="77044"/>
                </a:lnTo>
                <a:close/>
              </a:path>
              <a:path w="1707515" h="245109">
                <a:moveTo>
                  <a:pt x="889009" y="54448"/>
                </a:moveTo>
                <a:lnTo>
                  <a:pt x="865324" y="54448"/>
                </a:lnTo>
                <a:lnTo>
                  <a:pt x="865324" y="245018"/>
                </a:lnTo>
                <a:lnTo>
                  <a:pt x="889009" y="245018"/>
                </a:lnTo>
                <a:lnTo>
                  <a:pt x="889009" y="167157"/>
                </a:lnTo>
                <a:lnTo>
                  <a:pt x="917319" y="167157"/>
                </a:lnTo>
                <a:lnTo>
                  <a:pt x="889877" y="132446"/>
                </a:lnTo>
                <a:lnTo>
                  <a:pt x="889009" y="122509"/>
                </a:lnTo>
                <a:lnTo>
                  <a:pt x="889877" y="112589"/>
                </a:lnTo>
                <a:lnTo>
                  <a:pt x="917468" y="77861"/>
                </a:lnTo>
                <a:lnTo>
                  <a:pt x="889009" y="77861"/>
                </a:lnTo>
                <a:lnTo>
                  <a:pt x="889009" y="54448"/>
                </a:lnTo>
                <a:close/>
              </a:path>
              <a:path w="1707515" h="245109">
                <a:moveTo>
                  <a:pt x="917319" y="167157"/>
                </a:moveTo>
                <a:lnTo>
                  <a:pt x="889009" y="167157"/>
                </a:lnTo>
                <a:lnTo>
                  <a:pt x="898861" y="178948"/>
                </a:lnTo>
                <a:lnTo>
                  <a:pt x="910720" y="187371"/>
                </a:lnTo>
                <a:lnTo>
                  <a:pt x="924588" y="192424"/>
                </a:lnTo>
                <a:lnTo>
                  <a:pt x="940463" y="194109"/>
                </a:lnTo>
                <a:lnTo>
                  <a:pt x="954228" y="192816"/>
                </a:lnTo>
                <a:lnTo>
                  <a:pt x="966939" y="188936"/>
                </a:lnTo>
                <a:lnTo>
                  <a:pt x="978594" y="182470"/>
                </a:lnTo>
                <a:lnTo>
                  <a:pt x="989194" y="173418"/>
                </a:lnTo>
                <a:lnTo>
                  <a:pt x="990933" y="171240"/>
                </a:lnTo>
                <a:lnTo>
                  <a:pt x="937468" y="171240"/>
                </a:lnTo>
                <a:lnTo>
                  <a:pt x="927548" y="170373"/>
                </a:lnTo>
                <a:lnTo>
                  <a:pt x="918479" y="167769"/>
                </a:lnTo>
                <a:lnTo>
                  <a:pt x="917319" y="167157"/>
                </a:lnTo>
                <a:close/>
              </a:path>
              <a:path w="1707515" h="245109">
                <a:moveTo>
                  <a:pt x="990732" y="73777"/>
                </a:moveTo>
                <a:lnTo>
                  <a:pt x="937468" y="73777"/>
                </a:lnTo>
                <a:lnTo>
                  <a:pt x="947269" y="74662"/>
                </a:lnTo>
                <a:lnTo>
                  <a:pt x="956253" y="77317"/>
                </a:lnTo>
                <a:lnTo>
                  <a:pt x="984788" y="112589"/>
                </a:lnTo>
                <a:lnTo>
                  <a:pt x="985655" y="122509"/>
                </a:lnTo>
                <a:lnTo>
                  <a:pt x="984788" y="132446"/>
                </a:lnTo>
                <a:lnTo>
                  <a:pt x="956253" y="167769"/>
                </a:lnTo>
                <a:lnTo>
                  <a:pt x="937468" y="171240"/>
                </a:lnTo>
                <a:lnTo>
                  <a:pt x="990933" y="171240"/>
                </a:lnTo>
                <a:lnTo>
                  <a:pt x="998008" y="162375"/>
                </a:lnTo>
                <a:lnTo>
                  <a:pt x="1004304" y="150210"/>
                </a:lnTo>
                <a:lnTo>
                  <a:pt x="1008081" y="136921"/>
                </a:lnTo>
                <a:lnTo>
                  <a:pt x="1009341" y="122509"/>
                </a:lnTo>
                <a:lnTo>
                  <a:pt x="1008081" y="108114"/>
                </a:lnTo>
                <a:lnTo>
                  <a:pt x="1004425" y="95302"/>
                </a:lnTo>
                <a:lnTo>
                  <a:pt x="1004304" y="94876"/>
                </a:lnTo>
                <a:lnTo>
                  <a:pt x="998008" y="82795"/>
                </a:lnTo>
                <a:lnTo>
                  <a:pt x="990732" y="73777"/>
                </a:lnTo>
                <a:close/>
              </a:path>
              <a:path w="1707515" h="245109">
                <a:moveTo>
                  <a:pt x="940463" y="50909"/>
                </a:moveTo>
                <a:lnTo>
                  <a:pt x="924588" y="52593"/>
                </a:lnTo>
                <a:lnTo>
                  <a:pt x="910720" y="57647"/>
                </a:lnTo>
                <a:lnTo>
                  <a:pt x="898861" y="66069"/>
                </a:lnTo>
                <a:lnTo>
                  <a:pt x="889009" y="77861"/>
                </a:lnTo>
                <a:lnTo>
                  <a:pt x="917468" y="77861"/>
                </a:lnTo>
                <a:lnTo>
                  <a:pt x="918479" y="77317"/>
                </a:lnTo>
                <a:lnTo>
                  <a:pt x="927548" y="74662"/>
                </a:lnTo>
                <a:lnTo>
                  <a:pt x="937468" y="73777"/>
                </a:lnTo>
                <a:lnTo>
                  <a:pt x="990732" y="73777"/>
                </a:lnTo>
                <a:lnTo>
                  <a:pt x="989194" y="71872"/>
                </a:lnTo>
                <a:lnTo>
                  <a:pt x="978594" y="62700"/>
                </a:lnTo>
                <a:lnTo>
                  <a:pt x="966939" y="56150"/>
                </a:lnTo>
                <a:lnTo>
                  <a:pt x="954228" y="52219"/>
                </a:lnTo>
                <a:lnTo>
                  <a:pt x="940463" y="50909"/>
                </a:lnTo>
                <a:close/>
              </a:path>
              <a:path w="1707515" h="245109">
                <a:moveTo>
                  <a:pt x="1061016" y="54448"/>
                </a:moveTo>
                <a:lnTo>
                  <a:pt x="1037603" y="54448"/>
                </a:lnTo>
                <a:lnTo>
                  <a:pt x="1037603" y="190570"/>
                </a:lnTo>
                <a:lnTo>
                  <a:pt x="1056660" y="190570"/>
                </a:lnTo>
                <a:lnTo>
                  <a:pt x="1088672" y="150005"/>
                </a:lnTo>
                <a:lnTo>
                  <a:pt x="1061016" y="150005"/>
                </a:lnTo>
                <a:lnTo>
                  <a:pt x="1061016" y="54448"/>
                </a:lnTo>
                <a:close/>
              </a:path>
              <a:path w="1707515" h="245109">
                <a:moveTo>
                  <a:pt x="1155484" y="95012"/>
                </a:moveTo>
                <a:lnTo>
                  <a:pt x="1132071" y="95012"/>
                </a:lnTo>
                <a:lnTo>
                  <a:pt x="1132071" y="190570"/>
                </a:lnTo>
                <a:lnTo>
                  <a:pt x="1155484" y="190570"/>
                </a:lnTo>
                <a:lnTo>
                  <a:pt x="1155484" y="95012"/>
                </a:lnTo>
                <a:close/>
              </a:path>
              <a:path w="1707515" h="245109">
                <a:moveTo>
                  <a:pt x="1155484" y="54448"/>
                </a:moveTo>
                <a:lnTo>
                  <a:pt x="1136427" y="54448"/>
                </a:lnTo>
                <a:lnTo>
                  <a:pt x="1061016" y="150005"/>
                </a:lnTo>
                <a:lnTo>
                  <a:pt x="1088672" y="150005"/>
                </a:lnTo>
                <a:lnTo>
                  <a:pt x="1132071" y="95012"/>
                </a:lnTo>
                <a:lnTo>
                  <a:pt x="1155484" y="95012"/>
                </a:lnTo>
                <a:lnTo>
                  <a:pt x="1155484" y="54448"/>
                </a:lnTo>
                <a:close/>
              </a:path>
              <a:path w="1707515" h="245109">
                <a:moveTo>
                  <a:pt x="1293356" y="54448"/>
                </a:moveTo>
                <a:lnTo>
                  <a:pt x="1235368" y="54448"/>
                </a:lnTo>
                <a:lnTo>
                  <a:pt x="1225721" y="55231"/>
                </a:lnTo>
                <a:lnTo>
                  <a:pt x="1191877" y="81060"/>
                </a:lnTo>
                <a:lnTo>
                  <a:pt x="1188542" y="98279"/>
                </a:lnTo>
                <a:lnTo>
                  <a:pt x="1189091" y="105085"/>
                </a:lnTo>
                <a:lnTo>
                  <a:pt x="1189138" y="105664"/>
                </a:lnTo>
                <a:lnTo>
                  <a:pt x="1215579" y="137823"/>
                </a:lnTo>
                <a:lnTo>
                  <a:pt x="1222845" y="140205"/>
                </a:lnTo>
                <a:lnTo>
                  <a:pt x="1183098" y="190570"/>
                </a:lnTo>
                <a:lnTo>
                  <a:pt x="1211955" y="190570"/>
                </a:lnTo>
                <a:lnTo>
                  <a:pt x="1250069" y="141566"/>
                </a:lnTo>
                <a:lnTo>
                  <a:pt x="1293356" y="141566"/>
                </a:lnTo>
                <a:lnTo>
                  <a:pt x="1293356" y="120331"/>
                </a:lnTo>
                <a:lnTo>
                  <a:pt x="1229470" y="120331"/>
                </a:lnTo>
                <a:lnTo>
                  <a:pt x="1223752" y="118334"/>
                </a:lnTo>
                <a:lnTo>
                  <a:pt x="1214315" y="110349"/>
                </a:lnTo>
                <a:lnTo>
                  <a:pt x="1211955" y="105085"/>
                </a:lnTo>
                <a:lnTo>
                  <a:pt x="1211955" y="91836"/>
                </a:lnTo>
                <a:lnTo>
                  <a:pt x="1214315" y="86482"/>
                </a:lnTo>
                <a:lnTo>
                  <a:pt x="1223752" y="78496"/>
                </a:lnTo>
                <a:lnTo>
                  <a:pt x="1229470" y="76500"/>
                </a:lnTo>
                <a:lnTo>
                  <a:pt x="1293356" y="76500"/>
                </a:lnTo>
                <a:lnTo>
                  <a:pt x="1293356" y="54448"/>
                </a:lnTo>
                <a:close/>
              </a:path>
              <a:path w="1707515" h="245109">
                <a:moveTo>
                  <a:pt x="1293356" y="141566"/>
                </a:moveTo>
                <a:lnTo>
                  <a:pt x="1269943" y="141566"/>
                </a:lnTo>
                <a:lnTo>
                  <a:pt x="1269943" y="190570"/>
                </a:lnTo>
                <a:lnTo>
                  <a:pt x="1293356" y="190570"/>
                </a:lnTo>
                <a:lnTo>
                  <a:pt x="1293356" y="141566"/>
                </a:lnTo>
                <a:close/>
              </a:path>
              <a:path w="1707515" h="245109">
                <a:moveTo>
                  <a:pt x="1293356" y="76500"/>
                </a:moveTo>
                <a:lnTo>
                  <a:pt x="1269943" y="76500"/>
                </a:lnTo>
                <a:lnTo>
                  <a:pt x="1269943" y="120331"/>
                </a:lnTo>
                <a:lnTo>
                  <a:pt x="1293356" y="120331"/>
                </a:lnTo>
                <a:lnTo>
                  <a:pt x="1293356" y="76500"/>
                </a:lnTo>
                <a:close/>
              </a:path>
              <a:path w="1707515" h="245109">
                <a:moveTo>
                  <a:pt x="1384247" y="77317"/>
                </a:moveTo>
                <a:lnTo>
                  <a:pt x="1360562" y="77317"/>
                </a:lnTo>
                <a:lnTo>
                  <a:pt x="1360562" y="190570"/>
                </a:lnTo>
                <a:lnTo>
                  <a:pt x="1384247" y="190570"/>
                </a:lnTo>
                <a:lnTo>
                  <a:pt x="1384247" y="77317"/>
                </a:lnTo>
                <a:close/>
              </a:path>
              <a:path w="1707515" h="245109">
                <a:moveTo>
                  <a:pt x="1430528" y="54448"/>
                </a:moveTo>
                <a:lnTo>
                  <a:pt x="1314008" y="54448"/>
                </a:lnTo>
                <a:lnTo>
                  <a:pt x="1314008" y="77317"/>
                </a:lnTo>
                <a:lnTo>
                  <a:pt x="1430528" y="77317"/>
                </a:lnTo>
                <a:lnTo>
                  <a:pt x="1430528" y="54448"/>
                </a:lnTo>
                <a:close/>
              </a:path>
              <a:path w="1707515" h="245109">
                <a:moveTo>
                  <a:pt x="1474697" y="54448"/>
                </a:moveTo>
                <a:lnTo>
                  <a:pt x="1451285" y="54448"/>
                </a:lnTo>
                <a:lnTo>
                  <a:pt x="1451285" y="190570"/>
                </a:lnTo>
                <a:lnTo>
                  <a:pt x="1470341" y="190570"/>
                </a:lnTo>
                <a:lnTo>
                  <a:pt x="1502354" y="150005"/>
                </a:lnTo>
                <a:lnTo>
                  <a:pt x="1474697" y="150005"/>
                </a:lnTo>
                <a:lnTo>
                  <a:pt x="1474697" y="54448"/>
                </a:lnTo>
                <a:close/>
              </a:path>
              <a:path w="1707515" h="245109">
                <a:moveTo>
                  <a:pt x="1569166" y="95012"/>
                </a:moveTo>
                <a:lnTo>
                  <a:pt x="1545753" y="95012"/>
                </a:lnTo>
                <a:lnTo>
                  <a:pt x="1545753" y="190570"/>
                </a:lnTo>
                <a:lnTo>
                  <a:pt x="1569166" y="190570"/>
                </a:lnTo>
                <a:lnTo>
                  <a:pt x="1569166" y="95012"/>
                </a:lnTo>
                <a:close/>
              </a:path>
              <a:path w="1707515" h="245109">
                <a:moveTo>
                  <a:pt x="1569166" y="54448"/>
                </a:moveTo>
                <a:lnTo>
                  <a:pt x="1550109" y="54448"/>
                </a:lnTo>
                <a:lnTo>
                  <a:pt x="1474697" y="150005"/>
                </a:lnTo>
                <a:lnTo>
                  <a:pt x="1502354" y="150005"/>
                </a:lnTo>
                <a:lnTo>
                  <a:pt x="1545753" y="95012"/>
                </a:lnTo>
                <a:lnTo>
                  <a:pt x="1569166" y="95012"/>
                </a:lnTo>
                <a:lnTo>
                  <a:pt x="1569166" y="54448"/>
                </a:lnTo>
                <a:close/>
              </a:path>
              <a:path w="1707515" h="245109">
                <a:moveTo>
                  <a:pt x="1707038" y="54448"/>
                </a:moveTo>
                <a:lnTo>
                  <a:pt x="1649050" y="54448"/>
                </a:lnTo>
                <a:lnTo>
                  <a:pt x="1639402" y="55231"/>
                </a:lnTo>
                <a:lnTo>
                  <a:pt x="1605559" y="81060"/>
                </a:lnTo>
                <a:lnTo>
                  <a:pt x="1602224" y="98279"/>
                </a:lnTo>
                <a:lnTo>
                  <a:pt x="1602773" y="105085"/>
                </a:lnTo>
                <a:lnTo>
                  <a:pt x="1629261" y="137823"/>
                </a:lnTo>
                <a:lnTo>
                  <a:pt x="1636527" y="140205"/>
                </a:lnTo>
                <a:lnTo>
                  <a:pt x="1596779" y="190570"/>
                </a:lnTo>
                <a:lnTo>
                  <a:pt x="1625637" y="190570"/>
                </a:lnTo>
                <a:lnTo>
                  <a:pt x="1663751" y="141566"/>
                </a:lnTo>
                <a:lnTo>
                  <a:pt x="1707038" y="141566"/>
                </a:lnTo>
                <a:lnTo>
                  <a:pt x="1707038" y="120331"/>
                </a:lnTo>
                <a:lnTo>
                  <a:pt x="1643151" y="120331"/>
                </a:lnTo>
                <a:lnTo>
                  <a:pt x="1637434" y="118334"/>
                </a:lnTo>
                <a:lnTo>
                  <a:pt x="1627996" y="110349"/>
                </a:lnTo>
                <a:lnTo>
                  <a:pt x="1625637" y="105085"/>
                </a:lnTo>
                <a:lnTo>
                  <a:pt x="1625637" y="91836"/>
                </a:lnTo>
                <a:lnTo>
                  <a:pt x="1627996" y="86482"/>
                </a:lnTo>
                <a:lnTo>
                  <a:pt x="1637434" y="78496"/>
                </a:lnTo>
                <a:lnTo>
                  <a:pt x="1643151" y="76500"/>
                </a:lnTo>
                <a:lnTo>
                  <a:pt x="1707038" y="76500"/>
                </a:lnTo>
                <a:lnTo>
                  <a:pt x="1707038" y="54448"/>
                </a:lnTo>
                <a:close/>
              </a:path>
              <a:path w="1707515" h="245109">
                <a:moveTo>
                  <a:pt x="1707038" y="141566"/>
                </a:moveTo>
                <a:lnTo>
                  <a:pt x="1683625" y="141566"/>
                </a:lnTo>
                <a:lnTo>
                  <a:pt x="1683625" y="190570"/>
                </a:lnTo>
                <a:lnTo>
                  <a:pt x="1707038" y="190570"/>
                </a:lnTo>
                <a:lnTo>
                  <a:pt x="1707038" y="141566"/>
                </a:lnTo>
                <a:close/>
              </a:path>
              <a:path w="1707515" h="245109">
                <a:moveTo>
                  <a:pt x="1707038" y="76500"/>
                </a:moveTo>
                <a:lnTo>
                  <a:pt x="1683625" y="76500"/>
                </a:lnTo>
                <a:lnTo>
                  <a:pt x="1683625" y="120331"/>
                </a:lnTo>
                <a:lnTo>
                  <a:pt x="1707038" y="120331"/>
                </a:lnTo>
                <a:lnTo>
                  <a:pt x="1707038" y="765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0648" y="932955"/>
            <a:ext cx="15401963" cy="725632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26886" y="10672419"/>
            <a:ext cx="142559" cy="230840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10276802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29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1648491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29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13020180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14391868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15763558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17135234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18506923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9970828" y="9681485"/>
            <a:ext cx="615315" cy="228600"/>
          </a:xfrm>
          <a:custGeom>
            <a:avLst/>
            <a:gdLst/>
            <a:ahLst/>
            <a:cxnLst/>
            <a:rect l="l" t="t" r="r" b="b"/>
            <a:pathLst>
              <a:path w="615315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106744" y="79238"/>
                </a:lnTo>
                <a:lnTo>
                  <a:pt x="100913" y="92039"/>
                </a:lnTo>
                <a:lnTo>
                  <a:pt x="91194" y="105939"/>
                </a:lnTo>
                <a:lnTo>
                  <a:pt x="77589" y="120938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28085" y="102012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15315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15315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15315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15315" h="228600">
                <a:moveTo>
                  <a:pt x="430331" y="35496"/>
                </a:moveTo>
                <a:lnTo>
                  <a:pt x="401431" y="35496"/>
                </a:lnTo>
                <a:lnTo>
                  <a:pt x="401431" y="223972"/>
                </a:lnTo>
                <a:lnTo>
                  <a:pt x="430331" y="223972"/>
                </a:lnTo>
                <a:lnTo>
                  <a:pt x="430331" y="35496"/>
                </a:lnTo>
                <a:close/>
              </a:path>
              <a:path w="615315" h="228600">
                <a:moveTo>
                  <a:pt x="430331" y="4083"/>
                </a:moveTo>
                <a:lnTo>
                  <a:pt x="405201" y="4083"/>
                </a:lnTo>
                <a:lnTo>
                  <a:pt x="347401" y="24187"/>
                </a:lnTo>
                <a:lnTo>
                  <a:pt x="354626" y="49317"/>
                </a:lnTo>
                <a:lnTo>
                  <a:pt x="401431" y="35496"/>
                </a:lnTo>
                <a:lnTo>
                  <a:pt x="430331" y="35496"/>
                </a:lnTo>
                <a:lnTo>
                  <a:pt x="430331" y="4083"/>
                </a:lnTo>
                <a:close/>
              </a:path>
              <a:path w="615315" h="228600">
                <a:moveTo>
                  <a:pt x="582603" y="147011"/>
                </a:moveTo>
                <a:lnTo>
                  <a:pt x="550153" y="147011"/>
                </a:lnTo>
                <a:lnTo>
                  <a:pt x="498008" y="223972"/>
                </a:lnTo>
                <a:lnTo>
                  <a:pt x="530991" y="223972"/>
                </a:lnTo>
                <a:lnTo>
                  <a:pt x="582603" y="147011"/>
                </a:lnTo>
                <a:close/>
              </a:path>
              <a:path w="615315" h="228600">
                <a:moveTo>
                  <a:pt x="539473" y="0"/>
                </a:moveTo>
                <a:lnTo>
                  <a:pt x="496241" y="11661"/>
                </a:lnTo>
                <a:lnTo>
                  <a:pt x="469030" y="44213"/>
                </a:lnTo>
                <a:lnTo>
                  <a:pt x="463768" y="73819"/>
                </a:lnTo>
                <a:lnTo>
                  <a:pt x="465084" y="89408"/>
                </a:lnTo>
                <a:lnTo>
                  <a:pt x="484815" y="127221"/>
                </a:lnTo>
                <a:lnTo>
                  <a:pt x="523570" y="146363"/>
                </a:lnTo>
                <a:lnTo>
                  <a:pt x="539473" y="147639"/>
                </a:lnTo>
                <a:lnTo>
                  <a:pt x="541986" y="147639"/>
                </a:lnTo>
                <a:lnTo>
                  <a:pt x="545546" y="147430"/>
                </a:lnTo>
                <a:lnTo>
                  <a:pt x="550153" y="147011"/>
                </a:lnTo>
                <a:lnTo>
                  <a:pt x="582603" y="147011"/>
                </a:lnTo>
                <a:lnTo>
                  <a:pt x="600720" y="119996"/>
                </a:lnTo>
                <a:lnTo>
                  <a:pt x="539473" y="119996"/>
                </a:lnTo>
                <a:lnTo>
                  <a:pt x="529578" y="119211"/>
                </a:lnTo>
                <a:lnTo>
                  <a:pt x="495888" y="92588"/>
                </a:lnTo>
                <a:lnTo>
                  <a:pt x="492668" y="73819"/>
                </a:lnTo>
                <a:lnTo>
                  <a:pt x="493473" y="63964"/>
                </a:lnTo>
                <a:lnTo>
                  <a:pt x="520625" y="31098"/>
                </a:lnTo>
                <a:lnTo>
                  <a:pt x="539473" y="27957"/>
                </a:lnTo>
                <a:lnTo>
                  <a:pt x="599969" y="27957"/>
                </a:lnTo>
                <a:lnTo>
                  <a:pt x="593817" y="20732"/>
                </a:lnTo>
                <a:lnTo>
                  <a:pt x="582528" y="11661"/>
                </a:lnTo>
                <a:lnTo>
                  <a:pt x="569707" y="5183"/>
                </a:lnTo>
                <a:lnTo>
                  <a:pt x="555356" y="1295"/>
                </a:lnTo>
                <a:lnTo>
                  <a:pt x="539473" y="0"/>
                </a:lnTo>
                <a:close/>
              </a:path>
              <a:path w="615315" h="228600">
                <a:moveTo>
                  <a:pt x="599969" y="27957"/>
                </a:moveTo>
                <a:lnTo>
                  <a:pt x="539473" y="27957"/>
                </a:lnTo>
                <a:lnTo>
                  <a:pt x="549485" y="28742"/>
                </a:lnTo>
                <a:lnTo>
                  <a:pt x="558477" y="31098"/>
                </a:lnTo>
                <a:lnTo>
                  <a:pt x="585473" y="63964"/>
                </a:lnTo>
                <a:lnTo>
                  <a:pt x="586277" y="73819"/>
                </a:lnTo>
                <a:lnTo>
                  <a:pt x="585453" y="83695"/>
                </a:lnTo>
                <a:lnTo>
                  <a:pt x="558242" y="116855"/>
                </a:lnTo>
                <a:lnTo>
                  <a:pt x="539473" y="119996"/>
                </a:lnTo>
                <a:lnTo>
                  <a:pt x="600720" y="119996"/>
                </a:lnTo>
                <a:lnTo>
                  <a:pt x="601984" y="118111"/>
                </a:lnTo>
                <a:lnTo>
                  <a:pt x="601670" y="118111"/>
                </a:lnTo>
                <a:lnTo>
                  <a:pt x="607579" y="108275"/>
                </a:lnTo>
                <a:lnTo>
                  <a:pt x="611800" y="97614"/>
                </a:lnTo>
                <a:lnTo>
                  <a:pt x="614333" y="86129"/>
                </a:lnTo>
                <a:lnTo>
                  <a:pt x="615177" y="73819"/>
                </a:lnTo>
                <a:lnTo>
                  <a:pt x="613842" y="58250"/>
                </a:lnTo>
                <a:lnTo>
                  <a:pt x="609837" y="44213"/>
                </a:lnTo>
                <a:lnTo>
                  <a:pt x="603162" y="31707"/>
                </a:lnTo>
                <a:lnTo>
                  <a:pt x="599969" y="279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9799097" y="8079188"/>
            <a:ext cx="942975" cy="389255"/>
          </a:xfrm>
          <a:custGeom>
            <a:avLst/>
            <a:gdLst/>
            <a:ahLst/>
            <a:cxnLst/>
            <a:rect l="l" t="t" r="r" b="b"/>
            <a:pathLst>
              <a:path w="942975" h="389254">
                <a:moveTo>
                  <a:pt x="162340" y="85442"/>
                </a:moveTo>
                <a:lnTo>
                  <a:pt x="88646" y="85442"/>
                </a:lnTo>
                <a:lnTo>
                  <a:pt x="88646" y="381286"/>
                </a:lnTo>
                <a:lnTo>
                  <a:pt x="162340" y="381286"/>
                </a:lnTo>
                <a:lnTo>
                  <a:pt x="162340" y="85442"/>
                </a:lnTo>
                <a:close/>
              </a:path>
              <a:path w="942975" h="389254">
                <a:moveTo>
                  <a:pt x="162340" y="7476"/>
                </a:moveTo>
                <a:lnTo>
                  <a:pt x="98258" y="7476"/>
                </a:lnTo>
                <a:lnTo>
                  <a:pt x="0" y="42187"/>
                </a:lnTo>
                <a:lnTo>
                  <a:pt x="18156" y="105200"/>
                </a:lnTo>
                <a:lnTo>
                  <a:pt x="88646" y="85442"/>
                </a:lnTo>
                <a:lnTo>
                  <a:pt x="162340" y="85442"/>
                </a:lnTo>
                <a:lnTo>
                  <a:pt x="162340" y="7476"/>
                </a:lnTo>
                <a:close/>
              </a:path>
              <a:path w="942975" h="389254">
                <a:moveTo>
                  <a:pt x="435606" y="7476"/>
                </a:moveTo>
                <a:lnTo>
                  <a:pt x="351231" y="7476"/>
                </a:lnTo>
                <a:lnTo>
                  <a:pt x="234816" y="183167"/>
                </a:lnTo>
                <a:lnTo>
                  <a:pt x="225237" y="200088"/>
                </a:lnTo>
                <a:lnTo>
                  <a:pt x="218395" y="218278"/>
                </a:lnTo>
                <a:lnTo>
                  <a:pt x="214290" y="237736"/>
                </a:lnTo>
                <a:lnTo>
                  <a:pt x="212921" y="258463"/>
                </a:lnTo>
                <a:lnTo>
                  <a:pt x="215241" y="285764"/>
                </a:lnTo>
                <a:lnTo>
                  <a:pt x="233843" y="332758"/>
                </a:lnTo>
                <a:lnTo>
                  <a:pt x="270628" y="368336"/>
                </a:lnTo>
                <a:lnTo>
                  <a:pt x="319491" y="386493"/>
                </a:lnTo>
                <a:lnTo>
                  <a:pt x="348027" y="388763"/>
                </a:lnTo>
                <a:lnTo>
                  <a:pt x="376564" y="386493"/>
                </a:lnTo>
                <a:lnTo>
                  <a:pt x="425426" y="368336"/>
                </a:lnTo>
                <a:lnTo>
                  <a:pt x="462340" y="332758"/>
                </a:lnTo>
                <a:lnTo>
                  <a:pt x="469492" y="319341"/>
                </a:lnTo>
                <a:lnTo>
                  <a:pt x="348027" y="319341"/>
                </a:lnTo>
                <a:lnTo>
                  <a:pt x="335244" y="318306"/>
                </a:lnTo>
                <a:lnTo>
                  <a:pt x="295994" y="293808"/>
                </a:lnTo>
                <a:lnTo>
                  <a:pt x="286081" y="258463"/>
                </a:lnTo>
                <a:lnTo>
                  <a:pt x="287166" y="245513"/>
                </a:lnTo>
                <a:lnTo>
                  <a:pt x="287183" y="245313"/>
                </a:lnTo>
                <a:lnTo>
                  <a:pt x="290412" y="233898"/>
                </a:lnTo>
                <a:lnTo>
                  <a:pt x="290487" y="233631"/>
                </a:lnTo>
                <a:lnTo>
                  <a:pt x="323596" y="202258"/>
                </a:lnTo>
                <a:lnTo>
                  <a:pt x="348027" y="198119"/>
                </a:lnTo>
                <a:lnTo>
                  <a:pt x="469700" y="198119"/>
                </a:lnTo>
                <a:lnTo>
                  <a:pt x="463241" y="185770"/>
                </a:lnTo>
                <a:lnTo>
                  <a:pt x="427829" y="150625"/>
                </a:lnTo>
                <a:lnTo>
                  <a:pt x="380569" y="131668"/>
                </a:lnTo>
                <a:lnTo>
                  <a:pt x="352833" y="128697"/>
                </a:lnTo>
                <a:lnTo>
                  <a:pt x="435606" y="7476"/>
                </a:lnTo>
                <a:close/>
              </a:path>
              <a:path w="942975" h="389254">
                <a:moveTo>
                  <a:pt x="640033" y="85442"/>
                </a:moveTo>
                <a:lnTo>
                  <a:pt x="566339" y="85442"/>
                </a:lnTo>
                <a:lnTo>
                  <a:pt x="566339" y="381286"/>
                </a:lnTo>
                <a:lnTo>
                  <a:pt x="640033" y="381286"/>
                </a:lnTo>
                <a:lnTo>
                  <a:pt x="640033" y="85442"/>
                </a:lnTo>
                <a:close/>
              </a:path>
              <a:path w="942975" h="389254">
                <a:moveTo>
                  <a:pt x="469700" y="198119"/>
                </a:moveTo>
                <a:lnTo>
                  <a:pt x="348027" y="198119"/>
                </a:lnTo>
                <a:lnTo>
                  <a:pt x="360810" y="199154"/>
                </a:lnTo>
                <a:lnTo>
                  <a:pt x="372458" y="202258"/>
                </a:lnTo>
                <a:lnTo>
                  <a:pt x="405968" y="233898"/>
                </a:lnTo>
                <a:lnTo>
                  <a:pt x="410507" y="258463"/>
                </a:lnTo>
                <a:lnTo>
                  <a:pt x="409372" y="271646"/>
                </a:lnTo>
                <a:lnTo>
                  <a:pt x="382972" y="310029"/>
                </a:lnTo>
                <a:lnTo>
                  <a:pt x="348027" y="319341"/>
                </a:lnTo>
                <a:lnTo>
                  <a:pt x="469492" y="319341"/>
                </a:lnTo>
                <a:lnTo>
                  <a:pt x="474188" y="310529"/>
                </a:lnTo>
                <a:lnTo>
                  <a:pt x="481240" y="285965"/>
                </a:lnTo>
                <a:lnTo>
                  <a:pt x="481297" y="285764"/>
                </a:lnTo>
                <a:lnTo>
                  <a:pt x="483667" y="258463"/>
                </a:lnTo>
                <a:lnTo>
                  <a:pt x="481397" y="231695"/>
                </a:lnTo>
                <a:lnTo>
                  <a:pt x="474589" y="207464"/>
                </a:lnTo>
                <a:lnTo>
                  <a:pt x="469700" y="198119"/>
                </a:lnTo>
                <a:close/>
              </a:path>
              <a:path w="942975" h="389254">
                <a:moveTo>
                  <a:pt x="640033" y="7476"/>
                </a:moveTo>
                <a:lnTo>
                  <a:pt x="575952" y="7476"/>
                </a:lnTo>
                <a:lnTo>
                  <a:pt x="477693" y="42187"/>
                </a:lnTo>
                <a:lnTo>
                  <a:pt x="495849" y="105200"/>
                </a:lnTo>
                <a:lnTo>
                  <a:pt x="566339" y="85442"/>
                </a:lnTo>
                <a:lnTo>
                  <a:pt x="640033" y="85442"/>
                </a:lnTo>
                <a:lnTo>
                  <a:pt x="640033" y="7476"/>
                </a:lnTo>
                <a:close/>
              </a:path>
              <a:path w="942975" h="389254">
                <a:moveTo>
                  <a:pt x="928436" y="71558"/>
                </a:moveTo>
                <a:lnTo>
                  <a:pt x="814506" y="71558"/>
                </a:lnTo>
                <a:lnTo>
                  <a:pt x="824686" y="72392"/>
                </a:lnTo>
                <a:lnTo>
                  <a:pt x="833864" y="74895"/>
                </a:lnTo>
                <a:lnTo>
                  <a:pt x="862234" y="109740"/>
                </a:lnTo>
                <a:lnTo>
                  <a:pt x="863102" y="120153"/>
                </a:lnTo>
                <a:lnTo>
                  <a:pt x="860431" y="136040"/>
                </a:lnTo>
                <a:lnTo>
                  <a:pt x="852421" y="153796"/>
                </a:lnTo>
                <a:lnTo>
                  <a:pt x="839071" y="173421"/>
                </a:lnTo>
                <a:lnTo>
                  <a:pt x="820380" y="194915"/>
                </a:lnTo>
                <a:lnTo>
                  <a:pt x="692751" y="326283"/>
                </a:lnTo>
                <a:lnTo>
                  <a:pt x="692751" y="381286"/>
                </a:lnTo>
                <a:lnTo>
                  <a:pt x="942670" y="381286"/>
                </a:lnTo>
                <a:lnTo>
                  <a:pt x="942670" y="310262"/>
                </a:lnTo>
                <a:lnTo>
                  <a:pt x="802224" y="310262"/>
                </a:lnTo>
                <a:lnTo>
                  <a:pt x="875384" y="237102"/>
                </a:lnTo>
                <a:lnTo>
                  <a:pt x="902251" y="206597"/>
                </a:lnTo>
                <a:lnTo>
                  <a:pt x="921443" y="176492"/>
                </a:lnTo>
                <a:lnTo>
                  <a:pt x="932957" y="146787"/>
                </a:lnTo>
                <a:lnTo>
                  <a:pt x="936796" y="117483"/>
                </a:lnTo>
                <a:lnTo>
                  <a:pt x="934544" y="92117"/>
                </a:lnTo>
                <a:lnTo>
                  <a:pt x="934526" y="91917"/>
                </a:lnTo>
                <a:lnTo>
                  <a:pt x="928436" y="71558"/>
                </a:lnTo>
                <a:close/>
              </a:path>
              <a:path w="942975" h="389254">
                <a:moveTo>
                  <a:pt x="813438" y="0"/>
                </a:moveTo>
                <a:lnTo>
                  <a:pt x="775523" y="5073"/>
                </a:lnTo>
                <a:lnTo>
                  <a:pt x="725225" y="31573"/>
                </a:lnTo>
                <a:lnTo>
                  <a:pt x="699860" y="60944"/>
                </a:lnTo>
                <a:lnTo>
                  <a:pt x="690138" y="79067"/>
                </a:lnTo>
                <a:lnTo>
                  <a:pt x="752026" y="115347"/>
                </a:lnTo>
                <a:lnTo>
                  <a:pt x="763541" y="96189"/>
                </a:lnTo>
                <a:lnTo>
                  <a:pt x="777793" y="82505"/>
                </a:lnTo>
                <a:lnTo>
                  <a:pt x="794781" y="74294"/>
                </a:lnTo>
                <a:lnTo>
                  <a:pt x="814506" y="71558"/>
                </a:lnTo>
                <a:lnTo>
                  <a:pt x="928436" y="71558"/>
                </a:lnTo>
                <a:lnTo>
                  <a:pt x="927717" y="69154"/>
                </a:lnTo>
                <a:lnTo>
                  <a:pt x="900483" y="32040"/>
                </a:lnTo>
                <a:lnTo>
                  <a:pt x="860565" y="8010"/>
                </a:lnTo>
                <a:lnTo>
                  <a:pt x="837903" y="2002"/>
                </a:lnTo>
                <a:lnTo>
                  <a:pt x="813438" y="0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11093767" y="7416527"/>
            <a:ext cx="1125855" cy="381635"/>
          </a:xfrm>
          <a:custGeom>
            <a:avLst/>
            <a:gdLst/>
            <a:ahLst/>
            <a:cxnLst/>
            <a:rect l="l" t="t" r="r" b="b"/>
            <a:pathLst>
              <a:path w="1125854" h="381634">
                <a:moveTo>
                  <a:pt x="250987" y="310262"/>
                </a:moveTo>
                <a:lnTo>
                  <a:pt x="176759" y="310262"/>
                </a:lnTo>
                <a:lnTo>
                  <a:pt x="176759" y="373810"/>
                </a:lnTo>
                <a:lnTo>
                  <a:pt x="250987" y="373810"/>
                </a:lnTo>
                <a:lnTo>
                  <a:pt x="250987" y="310262"/>
                </a:lnTo>
                <a:close/>
              </a:path>
              <a:path w="1125854" h="381634">
                <a:moveTo>
                  <a:pt x="203459" y="0"/>
                </a:moveTo>
                <a:lnTo>
                  <a:pt x="124425" y="0"/>
                </a:lnTo>
                <a:lnTo>
                  <a:pt x="0" y="241908"/>
                </a:lnTo>
                <a:lnTo>
                  <a:pt x="0" y="310262"/>
                </a:lnTo>
                <a:lnTo>
                  <a:pt x="291038" y="310262"/>
                </a:lnTo>
                <a:lnTo>
                  <a:pt x="291038" y="241908"/>
                </a:lnTo>
                <a:lnTo>
                  <a:pt x="79568" y="241908"/>
                </a:lnTo>
                <a:lnTo>
                  <a:pt x="203459" y="0"/>
                </a:lnTo>
                <a:close/>
              </a:path>
              <a:path w="1125854" h="381634">
                <a:moveTo>
                  <a:pt x="250987" y="153262"/>
                </a:moveTo>
                <a:lnTo>
                  <a:pt x="176759" y="153262"/>
                </a:lnTo>
                <a:lnTo>
                  <a:pt x="176759" y="241908"/>
                </a:lnTo>
                <a:lnTo>
                  <a:pt x="250987" y="241908"/>
                </a:lnTo>
                <a:lnTo>
                  <a:pt x="250987" y="153262"/>
                </a:lnTo>
                <a:close/>
              </a:path>
              <a:path w="1125854" h="381634">
                <a:moveTo>
                  <a:pt x="373852" y="265939"/>
                </a:moveTo>
                <a:lnTo>
                  <a:pt x="310838" y="302252"/>
                </a:lnTo>
                <a:lnTo>
                  <a:pt x="319749" y="320575"/>
                </a:lnTo>
                <a:lnTo>
                  <a:pt x="330997" y="336563"/>
                </a:lnTo>
                <a:lnTo>
                  <a:pt x="360501" y="361528"/>
                </a:lnTo>
                <a:lnTo>
                  <a:pt x="397482" y="376347"/>
                </a:lnTo>
                <a:lnTo>
                  <a:pt x="439002" y="381286"/>
                </a:lnTo>
                <a:lnTo>
                  <a:pt x="465936" y="379250"/>
                </a:lnTo>
                <a:lnTo>
                  <a:pt x="513196" y="362963"/>
                </a:lnTo>
                <a:lnTo>
                  <a:pt x="550577" y="330855"/>
                </a:lnTo>
                <a:lnTo>
                  <a:pt x="562962" y="309194"/>
                </a:lnTo>
                <a:lnTo>
                  <a:pt x="439002" y="309194"/>
                </a:lnTo>
                <a:lnTo>
                  <a:pt x="415705" y="306491"/>
                </a:lnTo>
                <a:lnTo>
                  <a:pt x="397081" y="298380"/>
                </a:lnTo>
                <a:lnTo>
                  <a:pt x="383130" y="284863"/>
                </a:lnTo>
                <a:lnTo>
                  <a:pt x="373852" y="265939"/>
                </a:lnTo>
                <a:close/>
              </a:path>
              <a:path w="1125854" h="381634">
                <a:moveTo>
                  <a:pt x="557019" y="0"/>
                </a:moveTo>
                <a:lnTo>
                  <a:pt x="322052" y="0"/>
                </a:lnTo>
                <a:lnTo>
                  <a:pt x="322052" y="68887"/>
                </a:lnTo>
                <a:lnTo>
                  <a:pt x="468373" y="68887"/>
                </a:lnTo>
                <a:lnTo>
                  <a:pt x="394678" y="165010"/>
                </a:lnTo>
                <a:lnTo>
                  <a:pt x="422981" y="207731"/>
                </a:lnTo>
                <a:lnTo>
                  <a:pt x="439002" y="207731"/>
                </a:lnTo>
                <a:lnTo>
                  <a:pt x="452352" y="208599"/>
                </a:lnTo>
                <a:lnTo>
                  <a:pt x="489800" y="229125"/>
                </a:lnTo>
                <a:lnTo>
                  <a:pt x="498811" y="258463"/>
                </a:lnTo>
                <a:lnTo>
                  <a:pt x="497810" y="269610"/>
                </a:lnTo>
                <a:lnTo>
                  <a:pt x="474247" y="301685"/>
                </a:lnTo>
                <a:lnTo>
                  <a:pt x="439002" y="309194"/>
                </a:lnTo>
                <a:lnTo>
                  <a:pt x="562962" y="309194"/>
                </a:lnTo>
                <a:lnTo>
                  <a:pt x="570069" y="285731"/>
                </a:lnTo>
                <a:lnTo>
                  <a:pt x="572505" y="258463"/>
                </a:lnTo>
                <a:lnTo>
                  <a:pt x="571004" y="239439"/>
                </a:lnTo>
                <a:lnTo>
                  <a:pt x="548475" y="191177"/>
                </a:lnTo>
                <a:lnTo>
                  <a:pt x="505119" y="158335"/>
                </a:lnTo>
                <a:lnTo>
                  <a:pt x="487063" y="151660"/>
                </a:lnTo>
                <a:lnTo>
                  <a:pt x="557019" y="60877"/>
                </a:lnTo>
                <a:lnTo>
                  <a:pt x="557019" y="0"/>
                </a:lnTo>
                <a:close/>
              </a:path>
              <a:path w="1125854" h="381634">
                <a:moveTo>
                  <a:pt x="837869" y="0"/>
                </a:moveTo>
                <a:lnTo>
                  <a:pt x="596494" y="0"/>
                </a:lnTo>
                <a:lnTo>
                  <a:pt x="596494" y="70490"/>
                </a:lnTo>
                <a:lnTo>
                  <a:pt x="756165" y="70490"/>
                </a:lnTo>
                <a:lnTo>
                  <a:pt x="633341" y="373810"/>
                </a:lnTo>
                <a:lnTo>
                  <a:pt x="711308" y="373810"/>
                </a:lnTo>
                <a:lnTo>
                  <a:pt x="837869" y="62479"/>
                </a:lnTo>
                <a:lnTo>
                  <a:pt x="837869" y="0"/>
                </a:lnTo>
                <a:close/>
              </a:path>
              <a:path w="1125854" h="381634">
                <a:moveTo>
                  <a:pt x="926641" y="265939"/>
                </a:moveTo>
                <a:lnTo>
                  <a:pt x="863627" y="302252"/>
                </a:lnTo>
                <a:lnTo>
                  <a:pt x="872539" y="320575"/>
                </a:lnTo>
                <a:lnTo>
                  <a:pt x="883786" y="336563"/>
                </a:lnTo>
                <a:lnTo>
                  <a:pt x="913291" y="361528"/>
                </a:lnTo>
                <a:lnTo>
                  <a:pt x="950271" y="376347"/>
                </a:lnTo>
                <a:lnTo>
                  <a:pt x="991791" y="381286"/>
                </a:lnTo>
                <a:lnTo>
                  <a:pt x="1018725" y="379250"/>
                </a:lnTo>
                <a:lnTo>
                  <a:pt x="1065986" y="362963"/>
                </a:lnTo>
                <a:lnTo>
                  <a:pt x="1103367" y="330855"/>
                </a:lnTo>
                <a:lnTo>
                  <a:pt x="1115751" y="309194"/>
                </a:lnTo>
                <a:lnTo>
                  <a:pt x="991791" y="309194"/>
                </a:lnTo>
                <a:lnTo>
                  <a:pt x="968494" y="306491"/>
                </a:lnTo>
                <a:lnTo>
                  <a:pt x="949871" y="298380"/>
                </a:lnTo>
                <a:lnTo>
                  <a:pt x="935919" y="284863"/>
                </a:lnTo>
                <a:lnTo>
                  <a:pt x="926641" y="265939"/>
                </a:lnTo>
                <a:close/>
              </a:path>
              <a:path w="1125854" h="381634">
                <a:moveTo>
                  <a:pt x="1109808" y="0"/>
                </a:moveTo>
                <a:lnTo>
                  <a:pt x="874842" y="0"/>
                </a:lnTo>
                <a:lnTo>
                  <a:pt x="874842" y="68887"/>
                </a:lnTo>
                <a:lnTo>
                  <a:pt x="1021162" y="68887"/>
                </a:lnTo>
                <a:lnTo>
                  <a:pt x="947468" y="165010"/>
                </a:lnTo>
                <a:lnTo>
                  <a:pt x="975770" y="207731"/>
                </a:lnTo>
                <a:lnTo>
                  <a:pt x="991791" y="207731"/>
                </a:lnTo>
                <a:lnTo>
                  <a:pt x="1005141" y="208599"/>
                </a:lnTo>
                <a:lnTo>
                  <a:pt x="1042589" y="229125"/>
                </a:lnTo>
                <a:lnTo>
                  <a:pt x="1051600" y="258463"/>
                </a:lnTo>
                <a:lnTo>
                  <a:pt x="1050599" y="269610"/>
                </a:lnTo>
                <a:lnTo>
                  <a:pt x="1027036" y="301685"/>
                </a:lnTo>
                <a:lnTo>
                  <a:pt x="991791" y="309194"/>
                </a:lnTo>
                <a:lnTo>
                  <a:pt x="1115751" y="309194"/>
                </a:lnTo>
                <a:lnTo>
                  <a:pt x="1122858" y="285731"/>
                </a:lnTo>
                <a:lnTo>
                  <a:pt x="1125295" y="258463"/>
                </a:lnTo>
                <a:lnTo>
                  <a:pt x="1123793" y="239439"/>
                </a:lnTo>
                <a:lnTo>
                  <a:pt x="1101264" y="191177"/>
                </a:lnTo>
                <a:lnTo>
                  <a:pt x="1057909" y="158335"/>
                </a:lnTo>
                <a:lnTo>
                  <a:pt x="1039852" y="151660"/>
                </a:lnTo>
                <a:lnTo>
                  <a:pt x="1109808" y="60877"/>
                </a:lnTo>
                <a:lnTo>
                  <a:pt x="1109808" y="0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13393166" y="7353703"/>
            <a:ext cx="1045210" cy="381635"/>
          </a:xfrm>
          <a:custGeom>
            <a:avLst/>
            <a:gdLst/>
            <a:ahLst/>
            <a:cxnLst/>
            <a:rect l="l" t="t" r="r" b="b"/>
            <a:pathLst>
              <a:path w="1045209" h="381634">
                <a:moveTo>
                  <a:pt x="241374" y="0"/>
                </a:moveTo>
                <a:lnTo>
                  <a:pt x="0" y="0"/>
                </a:lnTo>
                <a:lnTo>
                  <a:pt x="0" y="70490"/>
                </a:lnTo>
                <a:lnTo>
                  <a:pt x="159670" y="70490"/>
                </a:lnTo>
                <a:lnTo>
                  <a:pt x="36847" y="373810"/>
                </a:lnTo>
                <a:lnTo>
                  <a:pt x="114813" y="373810"/>
                </a:lnTo>
                <a:lnTo>
                  <a:pt x="241374" y="62479"/>
                </a:lnTo>
                <a:lnTo>
                  <a:pt x="241374" y="0"/>
                </a:lnTo>
                <a:close/>
              </a:path>
              <a:path w="1045209" h="381634">
                <a:moveTo>
                  <a:pt x="468435" y="0"/>
                </a:moveTo>
                <a:lnTo>
                  <a:pt x="384061" y="0"/>
                </a:lnTo>
                <a:lnTo>
                  <a:pt x="267645" y="175690"/>
                </a:lnTo>
                <a:lnTo>
                  <a:pt x="258067" y="192612"/>
                </a:lnTo>
                <a:lnTo>
                  <a:pt x="251224" y="210802"/>
                </a:lnTo>
                <a:lnTo>
                  <a:pt x="247119" y="230260"/>
                </a:lnTo>
                <a:lnTo>
                  <a:pt x="245751" y="250987"/>
                </a:lnTo>
                <a:lnTo>
                  <a:pt x="248070" y="278288"/>
                </a:lnTo>
                <a:lnTo>
                  <a:pt x="248087" y="278488"/>
                </a:lnTo>
                <a:lnTo>
                  <a:pt x="255021" y="303053"/>
                </a:lnTo>
                <a:lnTo>
                  <a:pt x="255096" y="303320"/>
                </a:lnTo>
                <a:lnTo>
                  <a:pt x="283132" y="344973"/>
                </a:lnTo>
                <a:lnTo>
                  <a:pt x="326521" y="372208"/>
                </a:lnTo>
                <a:lnTo>
                  <a:pt x="380857" y="381286"/>
                </a:lnTo>
                <a:lnTo>
                  <a:pt x="409393" y="379017"/>
                </a:lnTo>
                <a:lnTo>
                  <a:pt x="458255" y="360860"/>
                </a:lnTo>
                <a:lnTo>
                  <a:pt x="495169" y="325282"/>
                </a:lnTo>
                <a:lnTo>
                  <a:pt x="502321" y="311864"/>
                </a:lnTo>
                <a:lnTo>
                  <a:pt x="380857" y="311864"/>
                </a:lnTo>
                <a:lnTo>
                  <a:pt x="368074" y="310830"/>
                </a:lnTo>
                <a:lnTo>
                  <a:pt x="328823" y="286332"/>
                </a:lnTo>
                <a:lnTo>
                  <a:pt x="318911" y="250987"/>
                </a:lnTo>
                <a:lnTo>
                  <a:pt x="319995" y="238037"/>
                </a:lnTo>
                <a:lnTo>
                  <a:pt x="320012" y="237837"/>
                </a:lnTo>
                <a:lnTo>
                  <a:pt x="323241" y="226422"/>
                </a:lnTo>
                <a:lnTo>
                  <a:pt x="323316" y="226155"/>
                </a:lnTo>
                <a:lnTo>
                  <a:pt x="328716" y="216142"/>
                </a:lnTo>
                <a:lnTo>
                  <a:pt x="328823" y="215942"/>
                </a:lnTo>
                <a:lnTo>
                  <a:pt x="368074" y="191678"/>
                </a:lnTo>
                <a:lnTo>
                  <a:pt x="380857" y="190643"/>
                </a:lnTo>
                <a:lnTo>
                  <a:pt x="502530" y="190643"/>
                </a:lnTo>
                <a:lnTo>
                  <a:pt x="496070" y="178294"/>
                </a:lnTo>
                <a:lnTo>
                  <a:pt x="460658" y="143149"/>
                </a:lnTo>
                <a:lnTo>
                  <a:pt x="413398" y="124191"/>
                </a:lnTo>
                <a:lnTo>
                  <a:pt x="385663" y="121221"/>
                </a:lnTo>
                <a:lnTo>
                  <a:pt x="468435" y="0"/>
                </a:lnTo>
                <a:close/>
              </a:path>
              <a:path w="1045209" h="381634">
                <a:moveTo>
                  <a:pt x="502530" y="190643"/>
                </a:moveTo>
                <a:lnTo>
                  <a:pt x="380857" y="190643"/>
                </a:lnTo>
                <a:lnTo>
                  <a:pt x="393640" y="191678"/>
                </a:lnTo>
                <a:lnTo>
                  <a:pt x="405288" y="194782"/>
                </a:lnTo>
                <a:lnTo>
                  <a:pt x="438797" y="226422"/>
                </a:lnTo>
                <a:lnTo>
                  <a:pt x="442143" y="237837"/>
                </a:lnTo>
                <a:lnTo>
                  <a:pt x="442202" y="238037"/>
                </a:lnTo>
                <a:lnTo>
                  <a:pt x="443336" y="250987"/>
                </a:lnTo>
                <a:lnTo>
                  <a:pt x="442202" y="264170"/>
                </a:lnTo>
                <a:lnTo>
                  <a:pt x="438797" y="275952"/>
                </a:lnTo>
                <a:lnTo>
                  <a:pt x="405288" y="307726"/>
                </a:lnTo>
                <a:lnTo>
                  <a:pt x="380857" y="311864"/>
                </a:lnTo>
                <a:lnTo>
                  <a:pt x="502321" y="311864"/>
                </a:lnTo>
                <a:lnTo>
                  <a:pt x="507018" y="303053"/>
                </a:lnTo>
                <a:lnTo>
                  <a:pt x="514069" y="278488"/>
                </a:lnTo>
                <a:lnTo>
                  <a:pt x="514127" y="278288"/>
                </a:lnTo>
                <a:lnTo>
                  <a:pt x="516496" y="250987"/>
                </a:lnTo>
                <a:lnTo>
                  <a:pt x="514227" y="224219"/>
                </a:lnTo>
                <a:lnTo>
                  <a:pt x="507418" y="199988"/>
                </a:lnTo>
                <a:lnTo>
                  <a:pt x="502530" y="190643"/>
                </a:lnTo>
                <a:close/>
              </a:path>
              <a:path w="1045209" h="381634">
                <a:moveTo>
                  <a:pt x="760788" y="0"/>
                </a:moveTo>
                <a:lnTo>
                  <a:pt x="519413" y="0"/>
                </a:lnTo>
                <a:lnTo>
                  <a:pt x="519413" y="70490"/>
                </a:lnTo>
                <a:lnTo>
                  <a:pt x="679083" y="70490"/>
                </a:lnTo>
                <a:lnTo>
                  <a:pt x="556260" y="373810"/>
                </a:lnTo>
                <a:lnTo>
                  <a:pt x="634226" y="373810"/>
                </a:lnTo>
                <a:lnTo>
                  <a:pt x="760788" y="62479"/>
                </a:lnTo>
                <a:lnTo>
                  <a:pt x="760788" y="0"/>
                </a:lnTo>
                <a:close/>
              </a:path>
              <a:path w="1045209" h="381634">
                <a:moveTo>
                  <a:pt x="1004653" y="310262"/>
                </a:moveTo>
                <a:lnTo>
                  <a:pt x="930425" y="310262"/>
                </a:lnTo>
                <a:lnTo>
                  <a:pt x="930425" y="373810"/>
                </a:lnTo>
                <a:lnTo>
                  <a:pt x="1004653" y="373810"/>
                </a:lnTo>
                <a:lnTo>
                  <a:pt x="1004653" y="310262"/>
                </a:lnTo>
                <a:close/>
              </a:path>
              <a:path w="1045209" h="381634">
                <a:moveTo>
                  <a:pt x="957126" y="0"/>
                </a:moveTo>
                <a:lnTo>
                  <a:pt x="878091" y="0"/>
                </a:lnTo>
                <a:lnTo>
                  <a:pt x="753666" y="241908"/>
                </a:lnTo>
                <a:lnTo>
                  <a:pt x="753666" y="310262"/>
                </a:lnTo>
                <a:lnTo>
                  <a:pt x="1044704" y="310262"/>
                </a:lnTo>
                <a:lnTo>
                  <a:pt x="1044704" y="241908"/>
                </a:lnTo>
                <a:lnTo>
                  <a:pt x="833234" y="241908"/>
                </a:lnTo>
                <a:lnTo>
                  <a:pt x="957126" y="0"/>
                </a:lnTo>
                <a:close/>
              </a:path>
              <a:path w="1045209" h="381634">
                <a:moveTo>
                  <a:pt x="1004653" y="153262"/>
                </a:moveTo>
                <a:lnTo>
                  <a:pt x="930425" y="153262"/>
                </a:lnTo>
                <a:lnTo>
                  <a:pt x="930425" y="241908"/>
                </a:lnTo>
                <a:lnTo>
                  <a:pt x="1004653" y="241908"/>
                </a:lnTo>
                <a:lnTo>
                  <a:pt x="1004653" y="153262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12603346" y="5513821"/>
            <a:ext cx="1425575" cy="389255"/>
          </a:xfrm>
          <a:custGeom>
            <a:avLst/>
            <a:gdLst/>
            <a:ahLst/>
            <a:cxnLst/>
            <a:rect l="l" t="t" r="r" b="b"/>
            <a:pathLst>
              <a:path w="1425575" h="389254">
                <a:moveTo>
                  <a:pt x="162340" y="85442"/>
                </a:moveTo>
                <a:lnTo>
                  <a:pt x="88646" y="85442"/>
                </a:lnTo>
                <a:lnTo>
                  <a:pt x="88646" y="381286"/>
                </a:lnTo>
                <a:lnTo>
                  <a:pt x="162340" y="381286"/>
                </a:lnTo>
                <a:lnTo>
                  <a:pt x="162340" y="85442"/>
                </a:lnTo>
                <a:close/>
              </a:path>
              <a:path w="1425575" h="389254">
                <a:moveTo>
                  <a:pt x="162340" y="7476"/>
                </a:moveTo>
                <a:lnTo>
                  <a:pt x="98258" y="7476"/>
                </a:lnTo>
                <a:lnTo>
                  <a:pt x="0" y="42187"/>
                </a:lnTo>
                <a:lnTo>
                  <a:pt x="18156" y="105200"/>
                </a:lnTo>
                <a:lnTo>
                  <a:pt x="88646" y="85442"/>
                </a:lnTo>
                <a:lnTo>
                  <a:pt x="162340" y="85442"/>
                </a:lnTo>
                <a:lnTo>
                  <a:pt x="162340" y="7476"/>
                </a:lnTo>
                <a:close/>
              </a:path>
              <a:path w="1425575" h="389254">
                <a:moveTo>
                  <a:pt x="277003" y="271813"/>
                </a:moveTo>
                <a:lnTo>
                  <a:pt x="213989" y="308660"/>
                </a:lnTo>
                <a:lnTo>
                  <a:pt x="222934" y="327217"/>
                </a:lnTo>
                <a:lnTo>
                  <a:pt x="234282" y="343371"/>
                </a:lnTo>
                <a:lnTo>
                  <a:pt x="264187" y="368470"/>
                </a:lnTo>
                <a:lnTo>
                  <a:pt x="301568" y="383689"/>
                </a:lnTo>
                <a:lnTo>
                  <a:pt x="344289" y="388763"/>
                </a:lnTo>
                <a:lnTo>
                  <a:pt x="371223" y="386727"/>
                </a:lnTo>
                <a:lnTo>
                  <a:pt x="418484" y="370439"/>
                </a:lnTo>
                <a:lnTo>
                  <a:pt x="455865" y="338331"/>
                </a:lnTo>
                <a:lnTo>
                  <a:pt x="468249" y="316670"/>
                </a:lnTo>
                <a:lnTo>
                  <a:pt x="344289" y="316670"/>
                </a:lnTo>
                <a:lnTo>
                  <a:pt x="320058" y="313867"/>
                </a:lnTo>
                <a:lnTo>
                  <a:pt x="300767" y="305456"/>
                </a:lnTo>
                <a:lnTo>
                  <a:pt x="286415" y="291438"/>
                </a:lnTo>
                <a:lnTo>
                  <a:pt x="277003" y="271813"/>
                </a:lnTo>
                <a:close/>
              </a:path>
              <a:path w="1425575" h="389254">
                <a:moveTo>
                  <a:pt x="460170" y="7476"/>
                </a:moveTo>
                <a:lnTo>
                  <a:pt x="248166" y="7476"/>
                </a:lnTo>
                <a:lnTo>
                  <a:pt x="233252" y="214674"/>
                </a:lnTo>
                <a:lnTo>
                  <a:pt x="233214" y="215208"/>
                </a:lnTo>
                <a:lnTo>
                  <a:pt x="346425" y="215208"/>
                </a:lnTo>
                <a:lnTo>
                  <a:pt x="359075" y="216075"/>
                </a:lnTo>
                <a:lnTo>
                  <a:pt x="395388" y="236602"/>
                </a:lnTo>
                <a:lnTo>
                  <a:pt x="404099" y="265939"/>
                </a:lnTo>
                <a:lnTo>
                  <a:pt x="403098" y="277087"/>
                </a:lnTo>
                <a:lnTo>
                  <a:pt x="379534" y="309161"/>
                </a:lnTo>
                <a:lnTo>
                  <a:pt x="344289" y="316670"/>
                </a:lnTo>
                <a:lnTo>
                  <a:pt x="468249" y="316670"/>
                </a:lnTo>
                <a:lnTo>
                  <a:pt x="475356" y="293207"/>
                </a:lnTo>
                <a:lnTo>
                  <a:pt x="477793" y="265939"/>
                </a:lnTo>
                <a:lnTo>
                  <a:pt x="475490" y="238704"/>
                </a:lnTo>
                <a:lnTo>
                  <a:pt x="457066" y="193847"/>
                </a:lnTo>
                <a:lnTo>
                  <a:pt x="421454" y="161973"/>
                </a:lnTo>
                <a:lnTo>
                  <a:pt x="376063" y="145686"/>
                </a:lnTo>
                <a:lnTo>
                  <a:pt x="350163" y="143650"/>
                </a:lnTo>
                <a:lnTo>
                  <a:pt x="311714" y="143650"/>
                </a:lnTo>
                <a:lnTo>
                  <a:pt x="316520" y="76364"/>
                </a:lnTo>
                <a:lnTo>
                  <a:pt x="460170" y="76364"/>
                </a:lnTo>
                <a:lnTo>
                  <a:pt x="460170" y="7476"/>
                </a:lnTo>
                <a:close/>
              </a:path>
              <a:path w="1425575" h="389254">
                <a:moveTo>
                  <a:pt x="794919" y="85442"/>
                </a:moveTo>
                <a:lnTo>
                  <a:pt x="721225" y="85442"/>
                </a:lnTo>
                <a:lnTo>
                  <a:pt x="721225" y="381286"/>
                </a:lnTo>
                <a:lnTo>
                  <a:pt x="794919" y="381286"/>
                </a:lnTo>
                <a:lnTo>
                  <a:pt x="794919" y="85442"/>
                </a:lnTo>
                <a:close/>
              </a:path>
              <a:path w="1425575" h="389254">
                <a:moveTo>
                  <a:pt x="794919" y="7476"/>
                </a:moveTo>
                <a:lnTo>
                  <a:pt x="730837" y="7476"/>
                </a:lnTo>
                <a:lnTo>
                  <a:pt x="632578" y="42187"/>
                </a:lnTo>
                <a:lnTo>
                  <a:pt x="650735" y="105200"/>
                </a:lnTo>
                <a:lnTo>
                  <a:pt x="721225" y="85442"/>
                </a:lnTo>
                <a:lnTo>
                  <a:pt x="794919" y="85442"/>
                </a:lnTo>
                <a:lnTo>
                  <a:pt x="794919" y="7476"/>
                </a:lnTo>
                <a:close/>
              </a:path>
              <a:path w="1425575" h="389254">
                <a:moveTo>
                  <a:pt x="984878" y="0"/>
                </a:moveTo>
                <a:lnTo>
                  <a:pt x="937217" y="7209"/>
                </a:lnTo>
                <a:lnTo>
                  <a:pt x="897833" y="28836"/>
                </a:lnTo>
                <a:lnTo>
                  <a:pt x="871800" y="63414"/>
                </a:lnTo>
                <a:lnTo>
                  <a:pt x="863122" y="109473"/>
                </a:lnTo>
                <a:lnTo>
                  <a:pt x="865559" y="132736"/>
                </a:lnTo>
                <a:lnTo>
                  <a:pt x="872868" y="153395"/>
                </a:lnTo>
                <a:lnTo>
                  <a:pt x="885050" y="171452"/>
                </a:lnTo>
                <a:lnTo>
                  <a:pt x="902105" y="186905"/>
                </a:lnTo>
                <a:lnTo>
                  <a:pt x="879677" y="204160"/>
                </a:lnTo>
                <a:lnTo>
                  <a:pt x="863656" y="224953"/>
                </a:lnTo>
                <a:lnTo>
                  <a:pt x="854044" y="249284"/>
                </a:lnTo>
                <a:lnTo>
                  <a:pt x="850840" y="277153"/>
                </a:lnTo>
                <a:lnTo>
                  <a:pt x="853076" y="301685"/>
                </a:lnTo>
                <a:lnTo>
                  <a:pt x="870966" y="342537"/>
                </a:lnTo>
                <a:lnTo>
                  <a:pt x="906177" y="371941"/>
                </a:lnTo>
                <a:lnTo>
                  <a:pt x="955307" y="386893"/>
                </a:lnTo>
                <a:lnTo>
                  <a:pt x="984878" y="388763"/>
                </a:lnTo>
                <a:lnTo>
                  <a:pt x="1014215" y="386893"/>
                </a:lnTo>
                <a:lnTo>
                  <a:pt x="1063078" y="371941"/>
                </a:lnTo>
                <a:lnTo>
                  <a:pt x="1098490" y="342537"/>
                </a:lnTo>
                <a:lnTo>
                  <a:pt x="1111130" y="319341"/>
                </a:lnTo>
                <a:lnTo>
                  <a:pt x="984878" y="319341"/>
                </a:lnTo>
                <a:lnTo>
                  <a:pt x="971895" y="318506"/>
                </a:lnTo>
                <a:lnTo>
                  <a:pt x="933312" y="298380"/>
                </a:lnTo>
                <a:lnTo>
                  <a:pt x="924000" y="267541"/>
                </a:lnTo>
                <a:lnTo>
                  <a:pt x="925035" y="256193"/>
                </a:lnTo>
                <a:lnTo>
                  <a:pt x="949733" y="224086"/>
                </a:lnTo>
                <a:lnTo>
                  <a:pt x="984878" y="216276"/>
                </a:lnTo>
                <a:lnTo>
                  <a:pt x="1099210" y="216276"/>
                </a:lnTo>
                <a:lnTo>
                  <a:pt x="1089778" y="204160"/>
                </a:lnTo>
                <a:lnTo>
                  <a:pt x="1067116" y="186905"/>
                </a:lnTo>
                <a:lnTo>
                  <a:pt x="1084171" y="171652"/>
                </a:lnTo>
                <a:lnTo>
                  <a:pt x="1093732" y="157534"/>
                </a:lnTo>
                <a:lnTo>
                  <a:pt x="984878" y="157534"/>
                </a:lnTo>
                <a:lnTo>
                  <a:pt x="974698" y="156800"/>
                </a:lnTo>
                <a:lnTo>
                  <a:pt x="940154" y="131501"/>
                </a:lnTo>
                <a:lnTo>
                  <a:pt x="936816" y="113211"/>
                </a:lnTo>
                <a:lnTo>
                  <a:pt x="937651" y="103598"/>
                </a:lnTo>
                <a:lnTo>
                  <a:pt x="965520" y="72359"/>
                </a:lnTo>
                <a:lnTo>
                  <a:pt x="984878" y="69421"/>
                </a:lnTo>
                <a:lnTo>
                  <a:pt x="1099232" y="69421"/>
                </a:lnTo>
                <a:lnTo>
                  <a:pt x="1097422" y="63414"/>
                </a:lnTo>
                <a:lnTo>
                  <a:pt x="1071388" y="28836"/>
                </a:lnTo>
                <a:lnTo>
                  <a:pt x="1032405" y="7209"/>
                </a:lnTo>
                <a:lnTo>
                  <a:pt x="1009710" y="1802"/>
                </a:lnTo>
                <a:lnTo>
                  <a:pt x="984878" y="0"/>
                </a:lnTo>
                <a:close/>
              </a:path>
              <a:path w="1425575" h="389254">
                <a:moveTo>
                  <a:pt x="1099210" y="216276"/>
                </a:moveTo>
                <a:lnTo>
                  <a:pt x="984878" y="216276"/>
                </a:lnTo>
                <a:lnTo>
                  <a:pt x="997828" y="217143"/>
                </a:lnTo>
                <a:lnTo>
                  <a:pt x="1009443" y="219747"/>
                </a:lnTo>
                <a:lnTo>
                  <a:pt x="1041483" y="246181"/>
                </a:lnTo>
                <a:lnTo>
                  <a:pt x="1045756" y="267541"/>
                </a:lnTo>
                <a:lnTo>
                  <a:pt x="1044688" y="279156"/>
                </a:lnTo>
                <a:lnTo>
                  <a:pt x="1019722" y="311831"/>
                </a:lnTo>
                <a:lnTo>
                  <a:pt x="984878" y="319341"/>
                </a:lnTo>
                <a:lnTo>
                  <a:pt x="1111130" y="319341"/>
                </a:lnTo>
                <a:lnTo>
                  <a:pt x="1116646" y="301685"/>
                </a:lnTo>
                <a:lnTo>
                  <a:pt x="1118916" y="277153"/>
                </a:lnTo>
                <a:lnTo>
                  <a:pt x="1115678" y="249284"/>
                </a:lnTo>
                <a:lnTo>
                  <a:pt x="1105966" y="224953"/>
                </a:lnTo>
                <a:lnTo>
                  <a:pt x="1099210" y="216276"/>
                </a:lnTo>
                <a:close/>
              </a:path>
              <a:path w="1425575" h="389254">
                <a:moveTo>
                  <a:pt x="1099232" y="69421"/>
                </a:moveTo>
                <a:lnTo>
                  <a:pt x="984878" y="69421"/>
                </a:lnTo>
                <a:lnTo>
                  <a:pt x="995057" y="70156"/>
                </a:lnTo>
                <a:lnTo>
                  <a:pt x="1004236" y="72359"/>
                </a:lnTo>
                <a:lnTo>
                  <a:pt x="1032105" y="103598"/>
                </a:lnTo>
                <a:lnTo>
                  <a:pt x="1032939" y="113211"/>
                </a:lnTo>
                <a:lnTo>
                  <a:pt x="1032105" y="122856"/>
                </a:lnTo>
                <a:lnTo>
                  <a:pt x="1004236" y="154597"/>
                </a:lnTo>
                <a:lnTo>
                  <a:pt x="984878" y="157534"/>
                </a:lnTo>
                <a:lnTo>
                  <a:pt x="1093732" y="157534"/>
                </a:lnTo>
                <a:lnTo>
                  <a:pt x="1096353" y="153662"/>
                </a:lnTo>
                <a:lnTo>
                  <a:pt x="1103663" y="132936"/>
                </a:lnTo>
                <a:lnTo>
                  <a:pt x="1106099" y="109473"/>
                </a:lnTo>
                <a:lnTo>
                  <a:pt x="1103930" y="85008"/>
                </a:lnTo>
                <a:lnTo>
                  <a:pt x="1099232" y="69421"/>
                </a:lnTo>
                <a:close/>
              </a:path>
              <a:path w="1425575" h="389254">
                <a:moveTo>
                  <a:pt x="1376912" y="7476"/>
                </a:moveTo>
                <a:lnTo>
                  <a:pt x="1292537" y="7476"/>
                </a:lnTo>
                <a:lnTo>
                  <a:pt x="1176122" y="183167"/>
                </a:lnTo>
                <a:lnTo>
                  <a:pt x="1166543" y="200088"/>
                </a:lnTo>
                <a:lnTo>
                  <a:pt x="1159701" y="218278"/>
                </a:lnTo>
                <a:lnTo>
                  <a:pt x="1155596" y="237736"/>
                </a:lnTo>
                <a:lnTo>
                  <a:pt x="1154227" y="258463"/>
                </a:lnTo>
                <a:lnTo>
                  <a:pt x="1156547" y="285764"/>
                </a:lnTo>
                <a:lnTo>
                  <a:pt x="1156564" y="285965"/>
                </a:lnTo>
                <a:lnTo>
                  <a:pt x="1163497" y="310529"/>
                </a:lnTo>
                <a:lnTo>
                  <a:pt x="1163573" y="310796"/>
                </a:lnTo>
                <a:lnTo>
                  <a:pt x="1175149" y="332758"/>
                </a:lnTo>
                <a:lnTo>
                  <a:pt x="1175254" y="332958"/>
                </a:lnTo>
                <a:lnTo>
                  <a:pt x="1191608" y="352450"/>
                </a:lnTo>
                <a:lnTo>
                  <a:pt x="1211934" y="368336"/>
                </a:lnTo>
                <a:lnTo>
                  <a:pt x="1234997" y="379684"/>
                </a:lnTo>
                <a:lnTo>
                  <a:pt x="1260797" y="386493"/>
                </a:lnTo>
                <a:lnTo>
                  <a:pt x="1289333" y="388763"/>
                </a:lnTo>
                <a:lnTo>
                  <a:pt x="1317870" y="386493"/>
                </a:lnTo>
                <a:lnTo>
                  <a:pt x="1366732" y="368336"/>
                </a:lnTo>
                <a:lnTo>
                  <a:pt x="1403646" y="332758"/>
                </a:lnTo>
                <a:lnTo>
                  <a:pt x="1410798" y="319341"/>
                </a:lnTo>
                <a:lnTo>
                  <a:pt x="1289333" y="319341"/>
                </a:lnTo>
                <a:lnTo>
                  <a:pt x="1276550" y="318306"/>
                </a:lnTo>
                <a:lnTo>
                  <a:pt x="1237300" y="293808"/>
                </a:lnTo>
                <a:lnTo>
                  <a:pt x="1227387" y="258463"/>
                </a:lnTo>
                <a:lnTo>
                  <a:pt x="1228472" y="245513"/>
                </a:lnTo>
                <a:lnTo>
                  <a:pt x="1228489" y="245313"/>
                </a:lnTo>
                <a:lnTo>
                  <a:pt x="1231718" y="233898"/>
                </a:lnTo>
                <a:lnTo>
                  <a:pt x="1231793" y="233631"/>
                </a:lnTo>
                <a:lnTo>
                  <a:pt x="1237192" y="223618"/>
                </a:lnTo>
                <a:lnTo>
                  <a:pt x="1276550" y="199154"/>
                </a:lnTo>
                <a:lnTo>
                  <a:pt x="1289333" y="198119"/>
                </a:lnTo>
                <a:lnTo>
                  <a:pt x="1411006" y="198119"/>
                </a:lnTo>
                <a:lnTo>
                  <a:pt x="1404547" y="185770"/>
                </a:lnTo>
                <a:lnTo>
                  <a:pt x="1369135" y="150625"/>
                </a:lnTo>
                <a:lnTo>
                  <a:pt x="1321875" y="131668"/>
                </a:lnTo>
                <a:lnTo>
                  <a:pt x="1294139" y="128697"/>
                </a:lnTo>
                <a:lnTo>
                  <a:pt x="1376912" y="7476"/>
                </a:lnTo>
                <a:close/>
              </a:path>
              <a:path w="1425575" h="389254">
                <a:moveTo>
                  <a:pt x="1411006" y="198119"/>
                </a:moveTo>
                <a:lnTo>
                  <a:pt x="1289333" y="198119"/>
                </a:lnTo>
                <a:lnTo>
                  <a:pt x="1302116" y="199154"/>
                </a:lnTo>
                <a:lnTo>
                  <a:pt x="1313764" y="202258"/>
                </a:lnTo>
                <a:lnTo>
                  <a:pt x="1347274" y="233898"/>
                </a:lnTo>
                <a:lnTo>
                  <a:pt x="1350619" y="245313"/>
                </a:lnTo>
                <a:lnTo>
                  <a:pt x="1350678" y="245513"/>
                </a:lnTo>
                <a:lnTo>
                  <a:pt x="1351813" y="258463"/>
                </a:lnTo>
                <a:lnTo>
                  <a:pt x="1350678" y="271646"/>
                </a:lnTo>
                <a:lnTo>
                  <a:pt x="1347274" y="283428"/>
                </a:lnTo>
                <a:lnTo>
                  <a:pt x="1313764" y="315202"/>
                </a:lnTo>
                <a:lnTo>
                  <a:pt x="1289333" y="319341"/>
                </a:lnTo>
                <a:lnTo>
                  <a:pt x="1410798" y="319341"/>
                </a:lnTo>
                <a:lnTo>
                  <a:pt x="1415494" y="310529"/>
                </a:lnTo>
                <a:lnTo>
                  <a:pt x="1422546" y="285965"/>
                </a:lnTo>
                <a:lnTo>
                  <a:pt x="1422603" y="285764"/>
                </a:lnTo>
                <a:lnTo>
                  <a:pt x="1424973" y="258463"/>
                </a:lnTo>
                <a:lnTo>
                  <a:pt x="1422703" y="231695"/>
                </a:lnTo>
                <a:lnTo>
                  <a:pt x="1415895" y="207464"/>
                </a:lnTo>
                <a:lnTo>
                  <a:pt x="1411006" y="198119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15786577" y="4958864"/>
            <a:ext cx="1465580" cy="389255"/>
          </a:xfrm>
          <a:custGeom>
            <a:avLst/>
            <a:gdLst/>
            <a:ahLst/>
            <a:cxnLst/>
            <a:rect l="l" t="t" r="r" b="b"/>
            <a:pathLst>
              <a:path w="1465580" h="389254">
                <a:moveTo>
                  <a:pt x="162340" y="85442"/>
                </a:moveTo>
                <a:lnTo>
                  <a:pt x="88646" y="85442"/>
                </a:lnTo>
                <a:lnTo>
                  <a:pt x="88646" y="381286"/>
                </a:lnTo>
                <a:lnTo>
                  <a:pt x="162340" y="381286"/>
                </a:lnTo>
                <a:lnTo>
                  <a:pt x="162340" y="85442"/>
                </a:lnTo>
                <a:close/>
              </a:path>
              <a:path w="1465580" h="389254">
                <a:moveTo>
                  <a:pt x="162340" y="7476"/>
                </a:moveTo>
                <a:lnTo>
                  <a:pt x="98258" y="7476"/>
                </a:lnTo>
                <a:lnTo>
                  <a:pt x="0" y="42187"/>
                </a:lnTo>
                <a:lnTo>
                  <a:pt x="18156" y="105200"/>
                </a:lnTo>
                <a:lnTo>
                  <a:pt x="88646" y="85442"/>
                </a:lnTo>
                <a:lnTo>
                  <a:pt x="162340" y="85442"/>
                </a:lnTo>
                <a:lnTo>
                  <a:pt x="162340" y="7476"/>
                </a:lnTo>
                <a:close/>
              </a:path>
              <a:path w="1465580" h="389254">
                <a:moveTo>
                  <a:pt x="348027" y="0"/>
                </a:moveTo>
                <a:lnTo>
                  <a:pt x="293691" y="9078"/>
                </a:lnTo>
                <a:lnTo>
                  <a:pt x="250302" y="36313"/>
                </a:lnTo>
                <a:lnTo>
                  <a:pt x="222267" y="77832"/>
                </a:lnTo>
                <a:lnTo>
                  <a:pt x="212921" y="129765"/>
                </a:lnTo>
                <a:lnTo>
                  <a:pt x="215191" y="156800"/>
                </a:lnTo>
                <a:lnTo>
                  <a:pt x="233347" y="203259"/>
                </a:lnTo>
                <a:lnTo>
                  <a:pt x="268993" y="238404"/>
                </a:lnTo>
                <a:lnTo>
                  <a:pt x="316520" y="256827"/>
                </a:lnTo>
                <a:lnTo>
                  <a:pt x="344289" y="259531"/>
                </a:lnTo>
                <a:lnTo>
                  <a:pt x="260983" y="381286"/>
                </a:lnTo>
                <a:lnTo>
                  <a:pt x="345357" y="381286"/>
                </a:lnTo>
                <a:lnTo>
                  <a:pt x="461772" y="205595"/>
                </a:lnTo>
                <a:lnTo>
                  <a:pt x="461238" y="205595"/>
                </a:lnTo>
                <a:lnTo>
                  <a:pt x="469892" y="190643"/>
                </a:lnTo>
                <a:lnTo>
                  <a:pt x="348027" y="190643"/>
                </a:lnTo>
                <a:lnTo>
                  <a:pt x="335444" y="189608"/>
                </a:lnTo>
                <a:lnTo>
                  <a:pt x="295994" y="165110"/>
                </a:lnTo>
                <a:lnTo>
                  <a:pt x="286081" y="129765"/>
                </a:lnTo>
                <a:lnTo>
                  <a:pt x="287183" y="116815"/>
                </a:lnTo>
                <a:lnTo>
                  <a:pt x="313283" y="78733"/>
                </a:lnTo>
                <a:lnTo>
                  <a:pt x="348027" y="69421"/>
                </a:lnTo>
                <a:lnTo>
                  <a:pt x="469801" y="69421"/>
                </a:lnTo>
                <a:lnTo>
                  <a:pt x="462448" y="55771"/>
                </a:lnTo>
                <a:lnTo>
                  <a:pt x="425626" y="20426"/>
                </a:lnTo>
                <a:lnTo>
                  <a:pt x="376764" y="2269"/>
                </a:lnTo>
                <a:lnTo>
                  <a:pt x="348027" y="0"/>
                </a:lnTo>
                <a:close/>
              </a:path>
              <a:path w="1465580" h="389254">
                <a:moveTo>
                  <a:pt x="469801" y="69421"/>
                </a:moveTo>
                <a:lnTo>
                  <a:pt x="348027" y="69421"/>
                </a:lnTo>
                <a:lnTo>
                  <a:pt x="361044" y="70456"/>
                </a:lnTo>
                <a:lnTo>
                  <a:pt x="372859" y="73560"/>
                </a:lnTo>
                <a:lnTo>
                  <a:pt x="406101" y="104933"/>
                </a:lnTo>
                <a:lnTo>
                  <a:pt x="410507" y="129765"/>
                </a:lnTo>
                <a:lnTo>
                  <a:pt x="409406" y="142949"/>
                </a:lnTo>
                <a:lnTo>
                  <a:pt x="383472" y="181331"/>
                </a:lnTo>
                <a:lnTo>
                  <a:pt x="348027" y="190643"/>
                </a:lnTo>
                <a:lnTo>
                  <a:pt x="469892" y="190643"/>
                </a:lnTo>
                <a:lnTo>
                  <a:pt x="471051" y="188640"/>
                </a:lnTo>
                <a:lnTo>
                  <a:pt x="478060" y="170350"/>
                </a:lnTo>
                <a:lnTo>
                  <a:pt x="482265" y="150725"/>
                </a:lnTo>
                <a:lnTo>
                  <a:pt x="483667" y="129765"/>
                </a:lnTo>
                <a:lnTo>
                  <a:pt x="481315" y="102497"/>
                </a:lnTo>
                <a:lnTo>
                  <a:pt x="481297" y="102297"/>
                </a:lnTo>
                <a:lnTo>
                  <a:pt x="474265" y="77832"/>
                </a:lnTo>
                <a:lnTo>
                  <a:pt x="474188" y="77565"/>
                </a:lnTo>
                <a:lnTo>
                  <a:pt x="469801" y="69421"/>
                </a:lnTo>
                <a:close/>
              </a:path>
              <a:path w="1465580" h="389254">
                <a:moveTo>
                  <a:pt x="780972" y="0"/>
                </a:moveTo>
                <a:lnTo>
                  <a:pt x="733311" y="7209"/>
                </a:lnTo>
                <a:lnTo>
                  <a:pt x="693927" y="28836"/>
                </a:lnTo>
                <a:lnTo>
                  <a:pt x="667894" y="63414"/>
                </a:lnTo>
                <a:lnTo>
                  <a:pt x="659216" y="109473"/>
                </a:lnTo>
                <a:lnTo>
                  <a:pt x="661653" y="132736"/>
                </a:lnTo>
                <a:lnTo>
                  <a:pt x="668962" y="153395"/>
                </a:lnTo>
                <a:lnTo>
                  <a:pt x="681144" y="171452"/>
                </a:lnTo>
                <a:lnTo>
                  <a:pt x="698199" y="186905"/>
                </a:lnTo>
                <a:lnTo>
                  <a:pt x="675771" y="204160"/>
                </a:lnTo>
                <a:lnTo>
                  <a:pt x="659750" y="224953"/>
                </a:lnTo>
                <a:lnTo>
                  <a:pt x="650138" y="249284"/>
                </a:lnTo>
                <a:lnTo>
                  <a:pt x="646934" y="277153"/>
                </a:lnTo>
                <a:lnTo>
                  <a:pt x="649170" y="301685"/>
                </a:lnTo>
                <a:lnTo>
                  <a:pt x="667060" y="342537"/>
                </a:lnTo>
                <a:lnTo>
                  <a:pt x="702271" y="371941"/>
                </a:lnTo>
                <a:lnTo>
                  <a:pt x="751401" y="386893"/>
                </a:lnTo>
                <a:lnTo>
                  <a:pt x="780972" y="388763"/>
                </a:lnTo>
                <a:lnTo>
                  <a:pt x="810309" y="386893"/>
                </a:lnTo>
                <a:lnTo>
                  <a:pt x="859171" y="371941"/>
                </a:lnTo>
                <a:lnTo>
                  <a:pt x="894583" y="342537"/>
                </a:lnTo>
                <a:lnTo>
                  <a:pt x="907224" y="319341"/>
                </a:lnTo>
                <a:lnTo>
                  <a:pt x="780972" y="319341"/>
                </a:lnTo>
                <a:lnTo>
                  <a:pt x="767988" y="318506"/>
                </a:lnTo>
                <a:lnTo>
                  <a:pt x="729406" y="298380"/>
                </a:lnTo>
                <a:lnTo>
                  <a:pt x="720094" y="267541"/>
                </a:lnTo>
                <a:lnTo>
                  <a:pt x="721129" y="256193"/>
                </a:lnTo>
                <a:lnTo>
                  <a:pt x="745827" y="224086"/>
                </a:lnTo>
                <a:lnTo>
                  <a:pt x="780972" y="216276"/>
                </a:lnTo>
                <a:lnTo>
                  <a:pt x="895304" y="216276"/>
                </a:lnTo>
                <a:lnTo>
                  <a:pt x="885872" y="204160"/>
                </a:lnTo>
                <a:lnTo>
                  <a:pt x="863210" y="186905"/>
                </a:lnTo>
                <a:lnTo>
                  <a:pt x="880265" y="171652"/>
                </a:lnTo>
                <a:lnTo>
                  <a:pt x="889826" y="157534"/>
                </a:lnTo>
                <a:lnTo>
                  <a:pt x="780972" y="157534"/>
                </a:lnTo>
                <a:lnTo>
                  <a:pt x="770792" y="156800"/>
                </a:lnTo>
                <a:lnTo>
                  <a:pt x="736248" y="131501"/>
                </a:lnTo>
                <a:lnTo>
                  <a:pt x="732910" y="113211"/>
                </a:lnTo>
                <a:lnTo>
                  <a:pt x="733745" y="103598"/>
                </a:lnTo>
                <a:lnTo>
                  <a:pt x="761614" y="72359"/>
                </a:lnTo>
                <a:lnTo>
                  <a:pt x="780972" y="69421"/>
                </a:lnTo>
                <a:lnTo>
                  <a:pt x="895326" y="69421"/>
                </a:lnTo>
                <a:lnTo>
                  <a:pt x="893515" y="63414"/>
                </a:lnTo>
                <a:lnTo>
                  <a:pt x="867482" y="28836"/>
                </a:lnTo>
                <a:lnTo>
                  <a:pt x="828499" y="7209"/>
                </a:lnTo>
                <a:lnTo>
                  <a:pt x="805803" y="1802"/>
                </a:lnTo>
                <a:lnTo>
                  <a:pt x="780972" y="0"/>
                </a:lnTo>
                <a:close/>
              </a:path>
              <a:path w="1465580" h="389254">
                <a:moveTo>
                  <a:pt x="895304" y="216276"/>
                </a:moveTo>
                <a:lnTo>
                  <a:pt x="780972" y="216276"/>
                </a:lnTo>
                <a:lnTo>
                  <a:pt x="793922" y="217143"/>
                </a:lnTo>
                <a:lnTo>
                  <a:pt x="805536" y="219747"/>
                </a:lnTo>
                <a:lnTo>
                  <a:pt x="837577" y="246181"/>
                </a:lnTo>
                <a:lnTo>
                  <a:pt x="841849" y="267541"/>
                </a:lnTo>
                <a:lnTo>
                  <a:pt x="840781" y="279156"/>
                </a:lnTo>
                <a:lnTo>
                  <a:pt x="815816" y="311831"/>
                </a:lnTo>
                <a:lnTo>
                  <a:pt x="780972" y="319341"/>
                </a:lnTo>
                <a:lnTo>
                  <a:pt x="907224" y="319341"/>
                </a:lnTo>
                <a:lnTo>
                  <a:pt x="912740" y="301685"/>
                </a:lnTo>
                <a:lnTo>
                  <a:pt x="915009" y="277153"/>
                </a:lnTo>
                <a:lnTo>
                  <a:pt x="911772" y="249284"/>
                </a:lnTo>
                <a:lnTo>
                  <a:pt x="902060" y="224953"/>
                </a:lnTo>
                <a:lnTo>
                  <a:pt x="895304" y="216276"/>
                </a:lnTo>
                <a:close/>
              </a:path>
              <a:path w="1465580" h="389254">
                <a:moveTo>
                  <a:pt x="895326" y="69421"/>
                </a:moveTo>
                <a:lnTo>
                  <a:pt x="780972" y="69421"/>
                </a:lnTo>
                <a:lnTo>
                  <a:pt x="791151" y="70156"/>
                </a:lnTo>
                <a:lnTo>
                  <a:pt x="800330" y="72359"/>
                </a:lnTo>
                <a:lnTo>
                  <a:pt x="828199" y="103598"/>
                </a:lnTo>
                <a:lnTo>
                  <a:pt x="829033" y="113211"/>
                </a:lnTo>
                <a:lnTo>
                  <a:pt x="828199" y="122856"/>
                </a:lnTo>
                <a:lnTo>
                  <a:pt x="800330" y="154597"/>
                </a:lnTo>
                <a:lnTo>
                  <a:pt x="780972" y="157534"/>
                </a:lnTo>
                <a:lnTo>
                  <a:pt x="889826" y="157534"/>
                </a:lnTo>
                <a:lnTo>
                  <a:pt x="892447" y="153662"/>
                </a:lnTo>
                <a:lnTo>
                  <a:pt x="899757" y="132936"/>
                </a:lnTo>
                <a:lnTo>
                  <a:pt x="902193" y="109473"/>
                </a:lnTo>
                <a:lnTo>
                  <a:pt x="900024" y="85008"/>
                </a:lnTo>
                <a:lnTo>
                  <a:pt x="895326" y="69421"/>
                </a:lnTo>
                <a:close/>
              </a:path>
              <a:path w="1465580" h="389254">
                <a:moveTo>
                  <a:pt x="1173006" y="7476"/>
                </a:moveTo>
                <a:lnTo>
                  <a:pt x="1088631" y="7476"/>
                </a:lnTo>
                <a:lnTo>
                  <a:pt x="972216" y="183167"/>
                </a:lnTo>
                <a:lnTo>
                  <a:pt x="962637" y="200088"/>
                </a:lnTo>
                <a:lnTo>
                  <a:pt x="955795" y="218278"/>
                </a:lnTo>
                <a:lnTo>
                  <a:pt x="951690" y="237736"/>
                </a:lnTo>
                <a:lnTo>
                  <a:pt x="950321" y="258463"/>
                </a:lnTo>
                <a:lnTo>
                  <a:pt x="952640" y="285764"/>
                </a:lnTo>
                <a:lnTo>
                  <a:pt x="952657" y="285965"/>
                </a:lnTo>
                <a:lnTo>
                  <a:pt x="959591" y="310529"/>
                </a:lnTo>
                <a:lnTo>
                  <a:pt x="959666" y="310796"/>
                </a:lnTo>
                <a:lnTo>
                  <a:pt x="971242" y="332758"/>
                </a:lnTo>
                <a:lnTo>
                  <a:pt x="971348" y="332958"/>
                </a:lnTo>
                <a:lnTo>
                  <a:pt x="1008028" y="368336"/>
                </a:lnTo>
                <a:lnTo>
                  <a:pt x="1056891" y="386493"/>
                </a:lnTo>
                <a:lnTo>
                  <a:pt x="1085427" y="388763"/>
                </a:lnTo>
                <a:lnTo>
                  <a:pt x="1113963" y="386493"/>
                </a:lnTo>
                <a:lnTo>
                  <a:pt x="1162826" y="368336"/>
                </a:lnTo>
                <a:lnTo>
                  <a:pt x="1199740" y="332758"/>
                </a:lnTo>
                <a:lnTo>
                  <a:pt x="1206891" y="319341"/>
                </a:lnTo>
                <a:lnTo>
                  <a:pt x="1085427" y="319341"/>
                </a:lnTo>
                <a:lnTo>
                  <a:pt x="1072644" y="318306"/>
                </a:lnTo>
                <a:lnTo>
                  <a:pt x="1033394" y="293808"/>
                </a:lnTo>
                <a:lnTo>
                  <a:pt x="1023481" y="258463"/>
                </a:lnTo>
                <a:lnTo>
                  <a:pt x="1024566" y="245513"/>
                </a:lnTo>
                <a:lnTo>
                  <a:pt x="1024583" y="245313"/>
                </a:lnTo>
                <a:lnTo>
                  <a:pt x="1050439" y="207464"/>
                </a:lnTo>
                <a:lnTo>
                  <a:pt x="1085427" y="198119"/>
                </a:lnTo>
                <a:lnTo>
                  <a:pt x="1207100" y="198119"/>
                </a:lnTo>
                <a:lnTo>
                  <a:pt x="1200641" y="185770"/>
                </a:lnTo>
                <a:lnTo>
                  <a:pt x="1165229" y="150625"/>
                </a:lnTo>
                <a:lnTo>
                  <a:pt x="1117969" y="131668"/>
                </a:lnTo>
                <a:lnTo>
                  <a:pt x="1090233" y="128697"/>
                </a:lnTo>
                <a:lnTo>
                  <a:pt x="1173006" y="7476"/>
                </a:lnTo>
                <a:close/>
              </a:path>
              <a:path w="1465580" h="389254">
                <a:moveTo>
                  <a:pt x="1207100" y="198119"/>
                </a:moveTo>
                <a:lnTo>
                  <a:pt x="1085427" y="198119"/>
                </a:lnTo>
                <a:lnTo>
                  <a:pt x="1098210" y="199154"/>
                </a:lnTo>
                <a:lnTo>
                  <a:pt x="1109858" y="202258"/>
                </a:lnTo>
                <a:lnTo>
                  <a:pt x="1143368" y="233898"/>
                </a:lnTo>
                <a:lnTo>
                  <a:pt x="1146713" y="245313"/>
                </a:lnTo>
                <a:lnTo>
                  <a:pt x="1146772" y="245513"/>
                </a:lnTo>
                <a:lnTo>
                  <a:pt x="1147907" y="258463"/>
                </a:lnTo>
                <a:lnTo>
                  <a:pt x="1146772" y="271646"/>
                </a:lnTo>
                <a:lnTo>
                  <a:pt x="1143368" y="283428"/>
                </a:lnTo>
                <a:lnTo>
                  <a:pt x="1109858" y="315202"/>
                </a:lnTo>
                <a:lnTo>
                  <a:pt x="1085427" y="319341"/>
                </a:lnTo>
                <a:lnTo>
                  <a:pt x="1206891" y="319341"/>
                </a:lnTo>
                <a:lnTo>
                  <a:pt x="1211588" y="310529"/>
                </a:lnTo>
                <a:lnTo>
                  <a:pt x="1218640" y="285965"/>
                </a:lnTo>
                <a:lnTo>
                  <a:pt x="1218697" y="285764"/>
                </a:lnTo>
                <a:lnTo>
                  <a:pt x="1221067" y="258463"/>
                </a:lnTo>
                <a:lnTo>
                  <a:pt x="1218797" y="231695"/>
                </a:lnTo>
                <a:lnTo>
                  <a:pt x="1211989" y="207464"/>
                </a:lnTo>
                <a:lnTo>
                  <a:pt x="1207100" y="198119"/>
                </a:lnTo>
                <a:close/>
              </a:path>
              <a:path w="1465580" h="389254">
                <a:moveTo>
                  <a:pt x="1465358" y="7476"/>
                </a:moveTo>
                <a:lnTo>
                  <a:pt x="1223983" y="7476"/>
                </a:lnTo>
                <a:lnTo>
                  <a:pt x="1223983" y="77966"/>
                </a:lnTo>
                <a:lnTo>
                  <a:pt x="1383654" y="77966"/>
                </a:lnTo>
                <a:lnTo>
                  <a:pt x="1260830" y="381286"/>
                </a:lnTo>
                <a:lnTo>
                  <a:pt x="1338796" y="381286"/>
                </a:lnTo>
                <a:lnTo>
                  <a:pt x="1465358" y="69956"/>
                </a:lnTo>
                <a:lnTo>
                  <a:pt x="1465358" y="7476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15666336" y="3482469"/>
            <a:ext cx="1458595" cy="389255"/>
          </a:xfrm>
          <a:custGeom>
            <a:avLst/>
            <a:gdLst/>
            <a:ahLst/>
            <a:cxnLst/>
            <a:rect l="l" t="t" r="r" b="b"/>
            <a:pathLst>
              <a:path w="1458594" h="389254">
                <a:moveTo>
                  <a:pt x="238298" y="71558"/>
                </a:moveTo>
                <a:lnTo>
                  <a:pt x="124368" y="71558"/>
                </a:lnTo>
                <a:lnTo>
                  <a:pt x="134548" y="72392"/>
                </a:lnTo>
                <a:lnTo>
                  <a:pt x="143726" y="74895"/>
                </a:lnTo>
                <a:lnTo>
                  <a:pt x="172096" y="109740"/>
                </a:lnTo>
                <a:lnTo>
                  <a:pt x="172963" y="120153"/>
                </a:lnTo>
                <a:lnTo>
                  <a:pt x="170293" y="136040"/>
                </a:lnTo>
                <a:lnTo>
                  <a:pt x="162283" y="153796"/>
                </a:lnTo>
                <a:lnTo>
                  <a:pt x="148933" y="173421"/>
                </a:lnTo>
                <a:lnTo>
                  <a:pt x="130242" y="194915"/>
                </a:lnTo>
                <a:lnTo>
                  <a:pt x="2613" y="326283"/>
                </a:lnTo>
                <a:lnTo>
                  <a:pt x="2613" y="381286"/>
                </a:lnTo>
                <a:lnTo>
                  <a:pt x="252532" y="381286"/>
                </a:lnTo>
                <a:lnTo>
                  <a:pt x="252532" y="310262"/>
                </a:lnTo>
                <a:lnTo>
                  <a:pt x="112086" y="310262"/>
                </a:lnTo>
                <a:lnTo>
                  <a:pt x="185246" y="237102"/>
                </a:lnTo>
                <a:lnTo>
                  <a:pt x="212113" y="206597"/>
                </a:lnTo>
                <a:lnTo>
                  <a:pt x="231305" y="176492"/>
                </a:lnTo>
                <a:lnTo>
                  <a:pt x="242819" y="146787"/>
                </a:lnTo>
                <a:lnTo>
                  <a:pt x="246658" y="117483"/>
                </a:lnTo>
                <a:lnTo>
                  <a:pt x="244406" y="92117"/>
                </a:lnTo>
                <a:lnTo>
                  <a:pt x="244388" y="91917"/>
                </a:lnTo>
                <a:lnTo>
                  <a:pt x="238298" y="71558"/>
                </a:lnTo>
                <a:close/>
              </a:path>
              <a:path w="1458594" h="389254">
                <a:moveTo>
                  <a:pt x="123300" y="0"/>
                </a:moveTo>
                <a:lnTo>
                  <a:pt x="85385" y="5073"/>
                </a:lnTo>
                <a:lnTo>
                  <a:pt x="35087" y="31573"/>
                </a:lnTo>
                <a:lnTo>
                  <a:pt x="9722" y="60944"/>
                </a:lnTo>
                <a:lnTo>
                  <a:pt x="0" y="79067"/>
                </a:lnTo>
                <a:lnTo>
                  <a:pt x="61888" y="115347"/>
                </a:lnTo>
                <a:lnTo>
                  <a:pt x="73403" y="96189"/>
                </a:lnTo>
                <a:lnTo>
                  <a:pt x="87655" y="82505"/>
                </a:lnTo>
                <a:lnTo>
                  <a:pt x="104643" y="74294"/>
                </a:lnTo>
                <a:lnTo>
                  <a:pt x="124368" y="71558"/>
                </a:lnTo>
                <a:lnTo>
                  <a:pt x="238298" y="71558"/>
                </a:lnTo>
                <a:lnTo>
                  <a:pt x="237579" y="69154"/>
                </a:lnTo>
                <a:lnTo>
                  <a:pt x="210345" y="32040"/>
                </a:lnTo>
                <a:lnTo>
                  <a:pt x="170427" y="8010"/>
                </a:lnTo>
                <a:lnTo>
                  <a:pt x="147765" y="2002"/>
                </a:lnTo>
                <a:lnTo>
                  <a:pt x="123300" y="0"/>
                </a:lnTo>
                <a:close/>
              </a:path>
              <a:path w="1458594" h="389254">
                <a:moveTo>
                  <a:pt x="432282" y="85442"/>
                </a:moveTo>
                <a:lnTo>
                  <a:pt x="358588" y="85442"/>
                </a:lnTo>
                <a:lnTo>
                  <a:pt x="358588" y="381286"/>
                </a:lnTo>
                <a:lnTo>
                  <a:pt x="432282" y="381286"/>
                </a:lnTo>
                <a:lnTo>
                  <a:pt x="432282" y="85442"/>
                </a:lnTo>
                <a:close/>
              </a:path>
              <a:path w="1458594" h="389254">
                <a:moveTo>
                  <a:pt x="432282" y="7476"/>
                </a:moveTo>
                <a:lnTo>
                  <a:pt x="368200" y="7476"/>
                </a:lnTo>
                <a:lnTo>
                  <a:pt x="269941" y="42187"/>
                </a:lnTo>
                <a:lnTo>
                  <a:pt x="288098" y="105200"/>
                </a:lnTo>
                <a:lnTo>
                  <a:pt x="358588" y="85442"/>
                </a:lnTo>
                <a:lnTo>
                  <a:pt x="432282" y="85442"/>
                </a:lnTo>
                <a:lnTo>
                  <a:pt x="432282" y="7476"/>
                </a:lnTo>
                <a:close/>
              </a:path>
              <a:path w="1458594" h="389254">
                <a:moveTo>
                  <a:pt x="839051" y="7476"/>
                </a:moveTo>
                <a:lnTo>
                  <a:pt x="754677" y="7476"/>
                </a:lnTo>
                <a:lnTo>
                  <a:pt x="638262" y="183167"/>
                </a:lnTo>
                <a:lnTo>
                  <a:pt x="628683" y="200088"/>
                </a:lnTo>
                <a:lnTo>
                  <a:pt x="621841" y="218278"/>
                </a:lnTo>
                <a:lnTo>
                  <a:pt x="617736" y="237736"/>
                </a:lnTo>
                <a:lnTo>
                  <a:pt x="616367" y="258463"/>
                </a:lnTo>
                <a:lnTo>
                  <a:pt x="618686" y="285764"/>
                </a:lnTo>
                <a:lnTo>
                  <a:pt x="618703" y="285965"/>
                </a:lnTo>
                <a:lnTo>
                  <a:pt x="625637" y="310529"/>
                </a:lnTo>
                <a:lnTo>
                  <a:pt x="625712" y="310796"/>
                </a:lnTo>
                <a:lnTo>
                  <a:pt x="637288" y="332758"/>
                </a:lnTo>
                <a:lnTo>
                  <a:pt x="637394" y="332958"/>
                </a:lnTo>
                <a:lnTo>
                  <a:pt x="674074" y="368336"/>
                </a:lnTo>
                <a:lnTo>
                  <a:pt x="722937" y="386493"/>
                </a:lnTo>
                <a:lnTo>
                  <a:pt x="751473" y="388763"/>
                </a:lnTo>
                <a:lnTo>
                  <a:pt x="780009" y="386493"/>
                </a:lnTo>
                <a:lnTo>
                  <a:pt x="828872" y="368336"/>
                </a:lnTo>
                <a:lnTo>
                  <a:pt x="865786" y="332758"/>
                </a:lnTo>
                <a:lnTo>
                  <a:pt x="872937" y="319341"/>
                </a:lnTo>
                <a:lnTo>
                  <a:pt x="751473" y="319341"/>
                </a:lnTo>
                <a:lnTo>
                  <a:pt x="738690" y="318306"/>
                </a:lnTo>
                <a:lnTo>
                  <a:pt x="699440" y="293808"/>
                </a:lnTo>
                <a:lnTo>
                  <a:pt x="689527" y="258463"/>
                </a:lnTo>
                <a:lnTo>
                  <a:pt x="690612" y="245513"/>
                </a:lnTo>
                <a:lnTo>
                  <a:pt x="690629" y="245313"/>
                </a:lnTo>
                <a:lnTo>
                  <a:pt x="693857" y="233898"/>
                </a:lnTo>
                <a:lnTo>
                  <a:pt x="693933" y="233631"/>
                </a:lnTo>
                <a:lnTo>
                  <a:pt x="699332" y="223618"/>
                </a:lnTo>
                <a:lnTo>
                  <a:pt x="738690" y="199154"/>
                </a:lnTo>
                <a:lnTo>
                  <a:pt x="751473" y="198119"/>
                </a:lnTo>
                <a:lnTo>
                  <a:pt x="873146" y="198119"/>
                </a:lnTo>
                <a:lnTo>
                  <a:pt x="866687" y="185770"/>
                </a:lnTo>
                <a:lnTo>
                  <a:pt x="831275" y="150625"/>
                </a:lnTo>
                <a:lnTo>
                  <a:pt x="784015" y="131668"/>
                </a:lnTo>
                <a:lnTo>
                  <a:pt x="756279" y="128697"/>
                </a:lnTo>
                <a:lnTo>
                  <a:pt x="839051" y="7476"/>
                </a:lnTo>
                <a:close/>
              </a:path>
              <a:path w="1458594" h="389254">
                <a:moveTo>
                  <a:pt x="873146" y="198119"/>
                </a:moveTo>
                <a:lnTo>
                  <a:pt x="751473" y="198119"/>
                </a:lnTo>
                <a:lnTo>
                  <a:pt x="764256" y="199154"/>
                </a:lnTo>
                <a:lnTo>
                  <a:pt x="775904" y="202258"/>
                </a:lnTo>
                <a:lnTo>
                  <a:pt x="809414" y="233898"/>
                </a:lnTo>
                <a:lnTo>
                  <a:pt x="813953" y="258463"/>
                </a:lnTo>
                <a:lnTo>
                  <a:pt x="812818" y="271646"/>
                </a:lnTo>
                <a:lnTo>
                  <a:pt x="786418" y="310029"/>
                </a:lnTo>
                <a:lnTo>
                  <a:pt x="751473" y="319341"/>
                </a:lnTo>
                <a:lnTo>
                  <a:pt x="872937" y="319341"/>
                </a:lnTo>
                <a:lnTo>
                  <a:pt x="877634" y="310529"/>
                </a:lnTo>
                <a:lnTo>
                  <a:pt x="884686" y="285965"/>
                </a:lnTo>
                <a:lnTo>
                  <a:pt x="884743" y="285764"/>
                </a:lnTo>
                <a:lnTo>
                  <a:pt x="887113" y="258463"/>
                </a:lnTo>
                <a:lnTo>
                  <a:pt x="884843" y="231695"/>
                </a:lnTo>
                <a:lnTo>
                  <a:pt x="878035" y="207464"/>
                </a:lnTo>
                <a:lnTo>
                  <a:pt x="873146" y="198119"/>
                </a:lnTo>
                <a:close/>
              </a:path>
              <a:path w="1458594" h="389254">
                <a:moveTo>
                  <a:pt x="970402" y="271813"/>
                </a:moveTo>
                <a:lnTo>
                  <a:pt x="907389" y="308660"/>
                </a:lnTo>
                <a:lnTo>
                  <a:pt x="916333" y="327217"/>
                </a:lnTo>
                <a:lnTo>
                  <a:pt x="927681" y="343371"/>
                </a:lnTo>
                <a:lnTo>
                  <a:pt x="957586" y="368470"/>
                </a:lnTo>
                <a:lnTo>
                  <a:pt x="994967" y="383689"/>
                </a:lnTo>
                <a:lnTo>
                  <a:pt x="1037688" y="388763"/>
                </a:lnTo>
                <a:lnTo>
                  <a:pt x="1064623" y="386727"/>
                </a:lnTo>
                <a:lnTo>
                  <a:pt x="1111883" y="370439"/>
                </a:lnTo>
                <a:lnTo>
                  <a:pt x="1149264" y="338331"/>
                </a:lnTo>
                <a:lnTo>
                  <a:pt x="1161649" y="316670"/>
                </a:lnTo>
                <a:lnTo>
                  <a:pt x="1037688" y="316670"/>
                </a:lnTo>
                <a:lnTo>
                  <a:pt x="1013457" y="313867"/>
                </a:lnTo>
                <a:lnTo>
                  <a:pt x="994166" y="305456"/>
                </a:lnTo>
                <a:lnTo>
                  <a:pt x="979814" y="291438"/>
                </a:lnTo>
                <a:lnTo>
                  <a:pt x="970402" y="271813"/>
                </a:lnTo>
                <a:close/>
              </a:path>
              <a:path w="1458594" h="389254">
                <a:moveTo>
                  <a:pt x="1153570" y="7476"/>
                </a:moveTo>
                <a:lnTo>
                  <a:pt x="941566" y="7476"/>
                </a:lnTo>
                <a:lnTo>
                  <a:pt x="926652" y="214674"/>
                </a:lnTo>
                <a:lnTo>
                  <a:pt x="926613" y="215208"/>
                </a:lnTo>
                <a:lnTo>
                  <a:pt x="1039824" y="215208"/>
                </a:lnTo>
                <a:lnTo>
                  <a:pt x="1052474" y="216075"/>
                </a:lnTo>
                <a:lnTo>
                  <a:pt x="1088787" y="236602"/>
                </a:lnTo>
                <a:lnTo>
                  <a:pt x="1097498" y="265939"/>
                </a:lnTo>
                <a:lnTo>
                  <a:pt x="1096497" y="277087"/>
                </a:lnTo>
                <a:lnTo>
                  <a:pt x="1072933" y="309161"/>
                </a:lnTo>
                <a:lnTo>
                  <a:pt x="1037688" y="316670"/>
                </a:lnTo>
                <a:lnTo>
                  <a:pt x="1161649" y="316670"/>
                </a:lnTo>
                <a:lnTo>
                  <a:pt x="1168756" y="293207"/>
                </a:lnTo>
                <a:lnTo>
                  <a:pt x="1171192" y="265939"/>
                </a:lnTo>
                <a:lnTo>
                  <a:pt x="1168889" y="238704"/>
                </a:lnTo>
                <a:lnTo>
                  <a:pt x="1150466" y="193847"/>
                </a:lnTo>
                <a:lnTo>
                  <a:pt x="1114854" y="161973"/>
                </a:lnTo>
                <a:lnTo>
                  <a:pt x="1069462" y="145686"/>
                </a:lnTo>
                <a:lnTo>
                  <a:pt x="1043563" y="143650"/>
                </a:lnTo>
                <a:lnTo>
                  <a:pt x="1005113" y="143650"/>
                </a:lnTo>
                <a:lnTo>
                  <a:pt x="1009920" y="76364"/>
                </a:lnTo>
                <a:lnTo>
                  <a:pt x="1153570" y="76364"/>
                </a:lnTo>
                <a:lnTo>
                  <a:pt x="1153570" y="7476"/>
                </a:lnTo>
                <a:close/>
              </a:path>
              <a:path w="1458594" h="389254">
                <a:moveTo>
                  <a:pt x="1257748" y="271813"/>
                </a:moveTo>
                <a:lnTo>
                  <a:pt x="1194735" y="308660"/>
                </a:lnTo>
                <a:lnTo>
                  <a:pt x="1203679" y="327217"/>
                </a:lnTo>
                <a:lnTo>
                  <a:pt x="1215027" y="343371"/>
                </a:lnTo>
                <a:lnTo>
                  <a:pt x="1244932" y="368470"/>
                </a:lnTo>
                <a:lnTo>
                  <a:pt x="1282313" y="383689"/>
                </a:lnTo>
                <a:lnTo>
                  <a:pt x="1325034" y="388763"/>
                </a:lnTo>
                <a:lnTo>
                  <a:pt x="1351969" y="386727"/>
                </a:lnTo>
                <a:lnTo>
                  <a:pt x="1399229" y="370439"/>
                </a:lnTo>
                <a:lnTo>
                  <a:pt x="1436610" y="338331"/>
                </a:lnTo>
                <a:lnTo>
                  <a:pt x="1448995" y="316670"/>
                </a:lnTo>
                <a:lnTo>
                  <a:pt x="1325034" y="316670"/>
                </a:lnTo>
                <a:lnTo>
                  <a:pt x="1300803" y="313867"/>
                </a:lnTo>
                <a:lnTo>
                  <a:pt x="1281512" y="305456"/>
                </a:lnTo>
                <a:lnTo>
                  <a:pt x="1267161" y="291438"/>
                </a:lnTo>
                <a:lnTo>
                  <a:pt x="1257748" y="271813"/>
                </a:lnTo>
                <a:close/>
              </a:path>
              <a:path w="1458594" h="389254">
                <a:moveTo>
                  <a:pt x="1440916" y="7476"/>
                </a:moveTo>
                <a:lnTo>
                  <a:pt x="1228912" y="7476"/>
                </a:lnTo>
                <a:lnTo>
                  <a:pt x="1213998" y="214674"/>
                </a:lnTo>
                <a:lnTo>
                  <a:pt x="1213959" y="215208"/>
                </a:lnTo>
                <a:lnTo>
                  <a:pt x="1327170" y="215208"/>
                </a:lnTo>
                <a:lnTo>
                  <a:pt x="1339820" y="216075"/>
                </a:lnTo>
                <a:lnTo>
                  <a:pt x="1376133" y="236602"/>
                </a:lnTo>
                <a:lnTo>
                  <a:pt x="1384844" y="265939"/>
                </a:lnTo>
                <a:lnTo>
                  <a:pt x="1383843" y="277087"/>
                </a:lnTo>
                <a:lnTo>
                  <a:pt x="1360279" y="309161"/>
                </a:lnTo>
                <a:lnTo>
                  <a:pt x="1325034" y="316670"/>
                </a:lnTo>
                <a:lnTo>
                  <a:pt x="1448995" y="316670"/>
                </a:lnTo>
                <a:lnTo>
                  <a:pt x="1456102" y="293207"/>
                </a:lnTo>
                <a:lnTo>
                  <a:pt x="1458538" y="265939"/>
                </a:lnTo>
                <a:lnTo>
                  <a:pt x="1456235" y="238704"/>
                </a:lnTo>
                <a:lnTo>
                  <a:pt x="1437812" y="193847"/>
                </a:lnTo>
                <a:lnTo>
                  <a:pt x="1402200" y="161973"/>
                </a:lnTo>
                <a:lnTo>
                  <a:pt x="1356808" y="145686"/>
                </a:lnTo>
                <a:lnTo>
                  <a:pt x="1330909" y="143650"/>
                </a:lnTo>
                <a:lnTo>
                  <a:pt x="1292460" y="143650"/>
                </a:lnTo>
                <a:lnTo>
                  <a:pt x="1297266" y="76364"/>
                </a:lnTo>
                <a:lnTo>
                  <a:pt x="1440916" y="76364"/>
                </a:lnTo>
                <a:lnTo>
                  <a:pt x="1440916" y="7476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17596369" y="2676211"/>
            <a:ext cx="1452245" cy="389255"/>
          </a:xfrm>
          <a:custGeom>
            <a:avLst/>
            <a:gdLst/>
            <a:ahLst/>
            <a:cxnLst/>
            <a:rect l="l" t="t" r="r" b="b"/>
            <a:pathLst>
              <a:path w="1452244" h="389255">
                <a:moveTo>
                  <a:pt x="238298" y="71558"/>
                </a:moveTo>
                <a:lnTo>
                  <a:pt x="124368" y="71558"/>
                </a:lnTo>
                <a:lnTo>
                  <a:pt x="134548" y="72392"/>
                </a:lnTo>
                <a:lnTo>
                  <a:pt x="143726" y="74895"/>
                </a:lnTo>
                <a:lnTo>
                  <a:pt x="172096" y="109740"/>
                </a:lnTo>
                <a:lnTo>
                  <a:pt x="172963" y="120153"/>
                </a:lnTo>
                <a:lnTo>
                  <a:pt x="170293" y="136040"/>
                </a:lnTo>
                <a:lnTo>
                  <a:pt x="162283" y="153796"/>
                </a:lnTo>
                <a:lnTo>
                  <a:pt x="148933" y="173421"/>
                </a:lnTo>
                <a:lnTo>
                  <a:pt x="130242" y="194915"/>
                </a:lnTo>
                <a:lnTo>
                  <a:pt x="2613" y="326283"/>
                </a:lnTo>
                <a:lnTo>
                  <a:pt x="2613" y="381286"/>
                </a:lnTo>
                <a:lnTo>
                  <a:pt x="252532" y="381286"/>
                </a:lnTo>
                <a:lnTo>
                  <a:pt x="252532" y="310262"/>
                </a:lnTo>
                <a:lnTo>
                  <a:pt x="112086" y="310262"/>
                </a:lnTo>
                <a:lnTo>
                  <a:pt x="185246" y="237102"/>
                </a:lnTo>
                <a:lnTo>
                  <a:pt x="212113" y="206597"/>
                </a:lnTo>
                <a:lnTo>
                  <a:pt x="231305" y="176492"/>
                </a:lnTo>
                <a:lnTo>
                  <a:pt x="242819" y="146787"/>
                </a:lnTo>
                <a:lnTo>
                  <a:pt x="246658" y="117483"/>
                </a:lnTo>
                <a:lnTo>
                  <a:pt x="244406" y="92117"/>
                </a:lnTo>
                <a:lnTo>
                  <a:pt x="244388" y="91917"/>
                </a:lnTo>
                <a:lnTo>
                  <a:pt x="238298" y="71558"/>
                </a:lnTo>
                <a:close/>
              </a:path>
              <a:path w="1452244" h="389255">
                <a:moveTo>
                  <a:pt x="123300" y="0"/>
                </a:moveTo>
                <a:lnTo>
                  <a:pt x="85385" y="5073"/>
                </a:lnTo>
                <a:lnTo>
                  <a:pt x="35087" y="31573"/>
                </a:lnTo>
                <a:lnTo>
                  <a:pt x="9722" y="60944"/>
                </a:lnTo>
                <a:lnTo>
                  <a:pt x="0" y="79067"/>
                </a:lnTo>
                <a:lnTo>
                  <a:pt x="61888" y="115347"/>
                </a:lnTo>
                <a:lnTo>
                  <a:pt x="73403" y="96189"/>
                </a:lnTo>
                <a:lnTo>
                  <a:pt x="87655" y="82505"/>
                </a:lnTo>
                <a:lnTo>
                  <a:pt x="104643" y="74294"/>
                </a:lnTo>
                <a:lnTo>
                  <a:pt x="124368" y="71558"/>
                </a:lnTo>
                <a:lnTo>
                  <a:pt x="238298" y="71558"/>
                </a:lnTo>
                <a:lnTo>
                  <a:pt x="237579" y="69154"/>
                </a:lnTo>
                <a:lnTo>
                  <a:pt x="210345" y="32040"/>
                </a:lnTo>
                <a:lnTo>
                  <a:pt x="170427" y="8010"/>
                </a:lnTo>
                <a:lnTo>
                  <a:pt x="147765" y="2002"/>
                </a:lnTo>
                <a:lnTo>
                  <a:pt x="123300" y="0"/>
                </a:lnTo>
                <a:close/>
              </a:path>
              <a:path w="1452244" h="389255">
                <a:moveTo>
                  <a:pt x="341474" y="271813"/>
                </a:moveTo>
                <a:lnTo>
                  <a:pt x="278461" y="308660"/>
                </a:lnTo>
                <a:lnTo>
                  <a:pt x="287405" y="327217"/>
                </a:lnTo>
                <a:lnTo>
                  <a:pt x="298753" y="343371"/>
                </a:lnTo>
                <a:lnTo>
                  <a:pt x="328658" y="368470"/>
                </a:lnTo>
                <a:lnTo>
                  <a:pt x="366039" y="383689"/>
                </a:lnTo>
                <a:lnTo>
                  <a:pt x="408760" y="388763"/>
                </a:lnTo>
                <a:lnTo>
                  <a:pt x="435695" y="386727"/>
                </a:lnTo>
                <a:lnTo>
                  <a:pt x="482955" y="370439"/>
                </a:lnTo>
                <a:lnTo>
                  <a:pt x="520336" y="338331"/>
                </a:lnTo>
                <a:lnTo>
                  <a:pt x="532721" y="316670"/>
                </a:lnTo>
                <a:lnTo>
                  <a:pt x="408760" y="316670"/>
                </a:lnTo>
                <a:lnTo>
                  <a:pt x="384529" y="313867"/>
                </a:lnTo>
                <a:lnTo>
                  <a:pt x="365238" y="305456"/>
                </a:lnTo>
                <a:lnTo>
                  <a:pt x="350886" y="291438"/>
                </a:lnTo>
                <a:lnTo>
                  <a:pt x="341474" y="271813"/>
                </a:lnTo>
                <a:close/>
              </a:path>
              <a:path w="1452244" h="389255">
                <a:moveTo>
                  <a:pt x="524642" y="7476"/>
                </a:moveTo>
                <a:lnTo>
                  <a:pt x="312638" y="7476"/>
                </a:lnTo>
                <a:lnTo>
                  <a:pt x="297724" y="214674"/>
                </a:lnTo>
                <a:lnTo>
                  <a:pt x="297685" y="215208"/>
                </a:lnTo>
                <a:lnTo>
                  <a:pt x="410896" y="215208"/>
                </a:lnTo>
                <a:lnTo>
                  <a:pt x="423546" y="216075"/>
                </a:lnTo>
                <a:lnTo>
                  <a:pt x="459859" y="236602"/>
                </a:lnTo>
                <a:lnTo>
                  <a:pt x="468570" y="265939"/>
                </a:lnTo>
                <a:lnTo>
                  <a:pt x="467569" y="277087"/>
                </a:lnTo>
                <a:lnTo>
                  <a:pt x="444005" y="309161"/>
                </a:lnTo>
                <a:lnTo>
                  <a:pt x="408760" y="316670"/>
                </a:lnTo>
                <a:lnTo>
                  <a:pt x="532721" y="316670"/>
                </a:lnTo>
                <a:lnTo>
                  <a:pt x="539828" y="293207"/>
                </a:lnTo>
                <a:lnTo>
                  <a:pt x="542264" y="265939"/>
                </a:lnTo>
                <a:lnTo>
                  <a:pt x="539961" y="238704"/>
                </a:lnTo>
                <a:lnTo>
                  <a:pt x="521538" y="193847"/>
                </a:lnTo>
                <a:lnTo>
                  <a:pt x="485926" y="161973"/>
                </a:lnTo>
                <a:lnTo>
                  <a:pt x="440534" y="145686"/>
                </a:lnTo>
                <a:lnTo>
                  <a:pt x="414635" y="143650"/>
                </a:lnTo>
                <a:lnTo>
                  <a:pt x="376185" y="143650"/>
                </a:lnTo>
                <a:lnTo>
                  <a:pt x="380992" y="76364"/>
                </a:lnTo>
                <a:lnTo>
                  <a:pt x="524642" y="76364"/>
                </a:lnTo>
                <a:lnTo>
                  <a:pt x="524642" y="7476"/>
                </a:lnTo>
                <a:close/>
              </a:path>
              <a:path w="1452244" h="389255">
                <a:moveTo>
                  <a:pt x="859390" y="85442"/>
                </a:moveTo>
                <a:lnTo>
                  <a:pt x="785696" y="85442"/>
                </a:lnTo>
                <a:lnTo>
                  <a:pt x="785696" y="381286"/>
                </a:lnTo>
                <a:lnTo>
                  <a:pt x="859390" y="381286"/>
                </a:lnTo>
                <a:lnTo>
                  <a:pt x="859390" y="85442"/>
                </a:lnTo>
                <a:close/>
              </a:path>
              <a:path w="1452244" h="389255">
                <a:moveTo>
                  <a:pt x="859390" y="7476"/>
                </a:moveTo>
                <a:lnTo>
                  <a:pt x="795308" y="7476"/>
                </a:lnTo>
                <a:lnTo>
                  <a:pt x="697049" y="42187"/>
                </a:lnTo>
                <a:lnTo>
                  <a:pt x="715206" y="105200"/>
                </a:lnTo>
                <a:lnTo>
                  <a:pt x="785696" y="85442"/>
                </a:lnTo>
                <a:lnTo>
                  <a:pt x="859390" y="85442"/>
                </a:lnTo>
                <a:lnTo>
                  <a:pt x="859390" y="7476"/>
                </a:lnTo>
                <a:close/>
              </a:path>
              <a:path w="1452244" h="389255">
                <a:moveTo>
                  <a:pt x="1147793" y="71558"/>
                </a:moveTo>
                <a:lnTo>
                  <a:pt x="1033863" y="71558"/>
                </a:lnTo>
                <a:lnTo>
                  <a:pt x="1044042" y="72392"/>
                </a:lnTo>
                <a:lnTo>
                  <a:pt x="1053221" y="74895"/>
                </a:lnTo>
                <a:lnTo>
                  <a:pt x="1081590" y="109740"/>
                </a:lnTo>
                <a:lnTo>
                  <a:pt x="1082458" y="120153"/>
                </a:lnTo>
                <a:lnTo>
                  <a:pt x="1079788" y="136040"/>
                </a:lnTo>
                <a:lnTo>
                  <a:pt x="1071778" y="153796"/>
                </a:lnTo>
                <a:lnTo>
                  <a:pt x="1058427" y="173421"/>
                </a:lnTo>
                <a:lnTo>
                  <a:pt x="1039737" y="194915"/>
                </a:lnTo>
                <a:lnTo>
                  <a:pt x="912107" y="326283"/>
                </a:lnTo>
                <a:lnTo>
                  <a:pt x="912107" y="381286"/>
                </a:lnTo>
                <a:lnTo>
                  <a:pt x="1162026" y="381286"/>
                </a:lnTo>
                <a:lnTo>
                  <a:pt x="1162026" y="310262"/>
                </a:lnTo>
                <a:lnTo>
                  <a:pt x="1021580" y="310262"/>
                </a:lnTo>
                <a:lnTo>
                  <a:pt x="1094740" y="237102"/>
                </a:lnTo>
                <a:lnTo>
                  <a:pt x="1121608" y="206597"/>
                </a:lnTo>
                <a:lnTo>
                  <a:pt x="1140799" y="176492"/>
                </a:lnTo>
                <a:lnTo>
                  <a:pt x="1152314" y="146787"/>
                </a:lnTo>
                <a:lnTo>
                  <a:pt x="1156152" y="117483"/>
                </a:lnTo>
                <a:lnTo>
                  <a:pt x="1153900" y="92117"/>
                </a:lnTo>
                <a:lnTo>
                  <a:pt x="1153883" y="91917"/>
                </a:lnTo>
                <a:lnTo>
                  <a:pt x="1147793" y="71558"/>
                </a:lnTo>
                <a:close/>
              </a:path>
              <a:path w="1452244" h="389255">
                <a:moveTo>
                  <a:pt x="1032795" y="0"/>
                </a:moveTo>
                <a:lnTo>
                  <a:pt x="994880" y="5073"/>
                </a:lnTo>
                <a:lnTo>
                  <a:pt x="944582" y="31573"/>
                </a:lnTo>
                <a:lnTo>
                  <a:pt x="919216" y="60944"/>
                </a:lnTo>
                <a:lnTo>
                  <a:pt x="909494" y="79067"/>
                </a:lnTo>
                <a:lnTo>
                  <a:pt x="971383" y="115347"/>
                </a:lnTo>
                <a:lnTo>
                  <a:pt x="982898" y="96189"/>
                </a:lnTo>
                <a:lnTo>
                  <a:pt x="997149" y="82505"/>
                </a:lnTo>
                <a:lnTo>
                  <a:pt x="1014137" y="74294"/>
                </a:lnTo>
                <a:lnTo>
                  <a:pt x="1033863" y="71558"/>
                </a:lnTo>
                <a:lnTo>
                  <a:pt x="1147793" y="71558"/>
                </a:lnTo>
                <a:lnTo>
                  <a:pt x="1147074" y="69154"/>
                </a:lnTo>
                <a:lnTo>
                  <a:pt x="1119839" y="32040"/>
                </a:lnTo>
                <a:lnTo>
                  <a:pt x="1079921" y="8010"/>
                </a:lnTo>
                <a:lnTo>
                  <a:pt x="1057259" y="2002"/>
                </a:lnTo>
                <a:lnTo>
                  <a:pt x="1032795" y="0"/>
                </a:lnTo>
                <a:close/>
              </a:path>
              <a:path w="1452244" h="389255">
                <a:moveTo>
                  <a:pt x="1250969" y="271813"/>
                </a:moveTo>
                <a:lnTo>
                  <a:pt x="1187955" y="308660"/>
                </a:lnTo>
                <a:lnTo>
                  <a:pt x="1196900" y="327217"/>
                </a:lnTo>
                <a:lnTo>
                  <a:pt x="1208248" y="343371"/>
                </a:lnTo>
                <a:lnTo>
                  <a:pt x="1238153" y="368470"/>
                </a:lnTo>
                <a:lnTo>
                  <a:pt x="1275534" y="383689"/>
                </a:lnTo>
                <a:lnTo>
                  <a:pt x="1318255" y="388763"/>
                </a:lnTo>
                <a:lnTo>
                  <a:pt x="1345189" y="386727"/>
                </a:lnTo>
                <a:lnTo>
                  <a:pt x="1392450" y="370439"/>
                </a:lnTo>
                <a:lnTo>
                  <a:pt x="1429831" y="338331"/>
                </a:lnTo>
                <a:lnTo>
                  <a:pt x="1442215" y="316670"/>
                </a:lnTo>
                <a:lnTo>
                  <a:pt x="1318255" y="316670"/>
                </a:lnTo>
                <a:lnTo>
                  <a:pt x="1294024" y="313867"/>
                </a:lnTo>
                <a:lnTo>
                  <a:pt x="1274733" y="305456"/>
                </a:lnTo>
                <a:lnTo>
                  <a:pt x="1260381" y="291438"/>
                </a:lnTo>
                <a:lnTo>
                  <a:pt x="1250969" y="271813"/>
                </a:lnTo>
                <a:close/>
              </a:path>
              <a:path w="1452244" h="389255">
                <a:moveTo>
                  <a:pt x="1434136" y="7476"/>
                </a:moveTo>
                <a:lnTo>
                  <a:pt x="1222132" y="7476"/>
                </a:lnTo>
                <a:lnTo>
                  <a:pt x="1207218" y="214674"/>
                </a:lnTo>
                <a:lnTo>
                  <a:pt x="1207180" y="215208"/>
                </a:lnTo>
                <a:lnTo>
                  <a:pt x="1320391" y="215208"/>
                </a:lnTo>
                <a:lnTo>
                  <a:pt x="1333040" y="216075"/>
                </a:lnTo>
                <a:lnTo>
                  <a:pt x="1369354" y="236602"/>
                </a:lnTo>
                <a:lnTo>
                  <a:pt x="1378065" y="265939"/>
                </a:lnTo>
                <a:lnTo>
                  <a:pt x="1377063" y="277087"/>
                </a:lnTo>
                <a:lnTo>
                  <a:pt x="1353500" y="309161"/>
                </a:lnTo>
                <a:lnTo>
                  <a:pt x="1318255" y="316670"/>
                </a:lnTo>
                <a:lnTo>
                  <a:pt x="1442215" y="316670"/>
                </a:lnTo>
                <a:lnTo>
                  <a:pt x="1449322" y="293207"/>
                </a:lnTo>
                <a:lnTo>
                  <a:pt x="1451759" y="265939"/>
                </a:lnTo>
                <a:lnTo>
                  <a:pt x="1449456" y="238704"/>
                </a:lnTo>
                <a:lnTo>
                  <a:pt x="1431032" y="193847"/>
                </a:lnTo>
                <a:lnTo>
                  <a:pt x="1395420" y="161973"/>
                </a:lnTo>
                <a:lnTo>
                  <a:pt x="1350029" y="145686"/>
                </a:lnTo>
                <a:lnTo>
                  <a:pt x="1324129" y="143650"/>
                </a:lnTo>
                <a:lnTo>
                  <a:pt x="1285680" y="143650"/>
                </a:lnTo>
                <a:lnTo>
                  <a:pt x="1290486" y="76364"/>
                </a:lnTo>
                <a:lnTo>
                  <a:pt x="1434136" y="76364"/>
                </a:lnTo>
                <a:lnTo>
                  <a:pt x="1434136" y="7476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11312185" y="9681485"/>
            <a:ext cx="691515" cy="228600"/>
          </a:xfrm>
          <a:custGeom>
            <a:avLst/>
            <a:gdLst/>
            <a:ahLst/>
            <a:cxnLst/>
            <a:rect l="l" t="t" r="r" b="b"/>
            <a:pathLst>
              <a:path w="691515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28085" y="102012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91515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91515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17066" y="40816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91515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91515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91515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91515" h="228600">
                <a:moveTo>
                  <a:pt x="606686" y="0"/>
                </a:moveTo>
                <a:lnTo>
                  <a:pt x="556445" y="17492"/>
                </a:lnTo>
                <a:lnTo>
                  <a:pt x="527447" y="67380"/>
                </a:lnTo>
                <a:lnTo>
                  <a:pt x="521872" y="114027"/>
                </a:lnTo>
                <a:lnTo>
                  <a:pt x="523266" y="138647"/>
                </a:lnTo>
                <a:lnTo>
                  <a:pt x="534417" y="180112"/>
                </a:lnTo>
                <a:lnTo>
                  <a:pt x="570954" y="220281"/>
                </a:lnTo>
                <a:lnTo>
                  <a:pt x="606686" y="228055"/>
                </a:lnTo>
                <a:lnTo>
                  <a:pt x="625671" y="226112"/>
                </a:lnTo>
                <a:lnTo>
                  <a:pt x="642418" y="220281"/>
                </a:lnTo>
                <a:lnTo>
                  <a:pt x="656926" y="210562"/>
                </a:lnTo>
                <a:lnTo>
                  <a:pt x="666931" y="199470"/>
                </a:lnTo>
                <a:lnTo>
                  <a:pt x="606686" y="199470"/>
                </a:lnTo>
                <a:lnTo>
                  <a:pt x="594101" y="198076"/>
                </a:lnTo>
                <a:lnTo>
                  <a:pt x="559213" y="164857"/>
                </a:lnTo>
                <a:lnTo>
                  <a:pt x="551085" y="114027"/>
                </a:lnTo>
                <a:lnTo>
                  <a:pt x="551982" y="94768"/>
                </a:lnTo>
                <a:lnTo>
                  <a:pt x="551989" y="94630"/>
                </a:lnTo>
                <a:lnTo>
                  <a:pt x="554660" y="77824"/>
                </a:lnTo>
                <a:lnTo>
                  <a:pt x="554698" y="77589"/>
                </a:lnTo>
                <a:lnTo>
                  <a:pt x="559123" y="63198"/>
                </a:lnTo>
                <a:lnTo>
                  <a:pt x="559213" y="62903"/>
                </a:lnTo>
                <a:lnTo>
                  <a:pt x="565535" y="50574"/>
                </a:lnTo>
                <a:lnTo>
                  <a:pt x="573526" y="40816"/>
                </a:lnTo>
                <a:lnTo>
                  <a:pt x="582941" y="33925"/>
                </a:lnTo>
                <a:lnTo>
                  <a:pt x="594049" y="29684"/>
                </a:lnTo>
                <a:lnTo>
                  <a:pt x="606686" y="28271"/>
                </a:lnTo>
                <a:lnTo>
                  <a:pt x="666647" y="28271"/>
                </a:lnTo>
                <a:lnTo>
                  <a:pt x="656926" y="17492"/>
                </a:lnTo>
                <a:lnTo>
                  <a:pt x="642418" y="7774"/>
                </a:lnTo>
                <a:lnTo>
                  <a:pt x="625671" y="1943"/>
                </a:lnTo>
                <a:lnTo>
                  <a:pt x="606686" y="0"/>
                </a:lnTo>
                <a:close/>
              </a:path>
              <a:path w="691515" h="228600">
                <a:moveTo>
                  <a:pt x="666647" y="28271"/>
                </a:moveTo>
                <a:lnTo>
                  <a:pt x="606686" y="28271"/>
                </a:lnTo>
                <a:lnTo>
                  <a:pt x="619271" y="29684"/>
                </a:lnTo>
                <a:lnTo>
                  <a:pt x="630324" y="33925"/>
                </a:lnTo>
                <a:lnTo>
                  <a:pt x="639846" y="40993"/>
                </a:lnTo>
                <a:lnTo>
                  <a:pt x="647836" y="50888"/>
                </a:lnTo>
                <a:lnTo>
                  <a:pt x="654296" y="63198"/>
                </a:lnTo>
                <a:lnTo>
                  <a:pt x="658835" y="77589"/>
                </a:lnTo>
                <a:lnTo>
                  <a:pt x="658909" y="77824"/>
                </a:lnTo>
                <a:lnTo>
                  <a:pt x="661655" y="94630"/>
                </a:lnTo>
                <a:lnTo>
                  <a:pt x="661678" y="94768"/>
                </a:lnTo>
                <a:lnTo>
                  <a:pt x="662600" y="114027"/>
                </a:lnTo>
                <a:lnTo>
                  <a:pt x="661678" y="133287"/>
                </a:lnTo>
                <a:lnTo>
                  <a:pt x="647836" y="177167"/>
                </a:lnTo>
                <a:lnTo>
                  <a:pt x="606686" y="199470"/>
                </a:lnTo>
                <a:lnTo>
                  <a:pt x="666931" y="199470"/>
                </a:lnTo>
                <a:lnTo>
                  <a:pt x="685924" y="160675"/>
                </a:lnTo>
                <a:lnTo>
                  <a:pt x="691500" y="114027"/>
                </a:lnTo>
                <a:lnTo>
                  <a:pt x="690106" y="89408"/>
                </a:lnTo>
                <a:lnTo>
                  <a:pt x="685924" y="67380"/>
                </a:lnTo>
                <a:lnTo>
                  <a:pt x="678955" y="47943"/>
                </a:lnTo>
                <a:lnTo>
                  <a:pt x="669197" y="31098"/>
                </a:lnTo>
                <a:lnTo>
                  <a:pt x="666647" y="282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12715580" y="9681485"/>
            <a:ext cx="596900" cy="228600"/>
          </a:xfrm>
          <a:custGeom>
            <a:avLst/>
            <a:gdLst/>
            <a:ahLst/>
            <a:cxnLst/>
            <a:rect l="l" t="t" r="r" b="b"/>
            <a:pathLst>
              <a:path w="596900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596900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596900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596900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302375" y="77589"/>
                </a:lnTo>
                <a:lnTo>
                  <a:pt x="306140" y="114027"/>
                </a:lnTo>
                <a:lnTo>
                  <a:pt x="305218" y="133287"/>
                </a:lnTo>
                <a:lnTo>
                  <a:pt x="291376" y="177167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596900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596900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596900" h="228600">
                <a:moveTo>
                  <a:pt x="596597" y="35496"/>
                </a:moveTo>
                <a:lnTo>
                  <a:pt x="567697" y="35496"/>
                </a:lnTo>
                <a:lnTo>
                  <a:pt x="567697" y="223972"/>
                </a:lnTo>
                <a:lnTo>
                  <a:pt x="596597" y="223972"/>
                </a:lnTo>
                <a:lnTo>
                  <a:pt x="596597" y="35496"/>
                </a:lnTo>
                <a:close/>
              </a:path>
              <a:path w="596900" h="228600">
                <a:moveTo>
                  <a:pt x="596597" y="4083"/>
                </a:moveTo>
                <a:lnTo>
                  <a:pt x="571467" y="4083"/>
                </a:lnTo>
                <a:lnTo>
                  <a:pt x="513668" y="24187"/>
                </a:lnTo>
                <a:lnTo>
                  <a:pt x="520893" y="49317"/>
                </a:lnTo>
                <a:lnTo>
                  <a:pt x="567697" y="35496"/>
                </a:lnTo>
                <a:lnTo>
                  <a:pt x="596597" y="35496"/>
                </a:lnTo>
                <a:lnTo>
                  <a:pt x="596597" y="40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14043952" y="9681485"/>
            <a:ext cx="664210" cy="228600"/>
          </a:xfrm>
          <a:custGeom>
            <a:avLst/>
            <a:gdLst/>
            <a:ahLst/>
            <a:cxnLst/>
            <a:rect l="l" t="t" r="r" b="b"/>
            <a:pathLst>
              <a:path w="664209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64209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64209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64209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302375" y="77589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305218" y="133287"/>
                </a:lnTo>
                <a:lnTo>
                  <a:pt x="302449" y="150231"/>
                </a:lnTo>
                <a:lnTo>
                  <a:pt x="283386" y="186924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64209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64209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64209" h="228600">
                <a:moveTo>
                  <a:pt x="648616" y="28271"/>
                </a:moveTo>
                <a:lnTo>
                  <a:pt x="591848" y="28271"/>
                </a:lnTo>
                <a:lnTo>
                  <a:pt x="599701" y="28919"/>
                </a:lnTo>
                <a:lnTo>
                  <a:pt x="606926" y="30862"/>
                </a:lnTo>
                <a:lnTo>
                  <a:pt x="630775" y="67223"/>
                </a:lnTo>
                <a:lnTo>
                  <a:pt x="630800" y="67537"/>
                </a:lnTo>
                <a:lnTo>
                  <a:pt x="613307" y="105939"/>
                </a:lnTo>
                <a:lnTo>
                  <a:pt x="522112" y="200098"/>
                </a:lnTo>
                <a:lnTo>
                  <a:pt x="522112" y="223972"/>
                </a:lnTo>
                <a:lnTo>
                  <a:pt x="664097" y="223972"/>
                </a:lnTo>
                <a:lnTo>
                  <a:pt x="664097" y="195700"/>
                </a:lnTo>
                <a:lnTo>
                  <a:pt x="564519" y="195700"/>
                </a:lnTo>
                <a:lnTo>
                  <a:pt x="620748" y="139786"/>
                </a:lnTo>
                <a:lnTo>
                  <a:pt x="650197" y="102012"/>
                </a:lnTo>
                <a:lnTo>
                  <a:pt x="660014" y="67223"/>
                </a:lnTo>
                <a:lnTo>
                  <a:pt x="658738" y="52616"/>
                </a:lnTo>
                <a:lnTo>
                  <a:pt x="654909" y="39579"/>
                </a:lnTo>
                <a:lnTo>
                  <a:pt x="648616" y="28271"/>
                </a:lnTo>
                <a:close/>
              </a:path>
              <a:path w="664209" h="228600">
                <a:moveTo>
                  <a:pt x="591534" y="0"/>
                </a:moveTo>
                <a:lnTo>
                  <a:pt x="550698" y="10994"/>
                </a:lnTo>
                <a:lnTo>
                  <a:pt x="522112" y="43349"/>
                </a:lnTo>
                <a:lnTo>
                  <a:pt x="546614" y="57799"/>
                </a:lnTo>
                <a:lnTo>
                  <a:pt x="554742" y="44880"/>
                </a:lnTo>
                <a:lnTo>
                  <a:pt x="564990" y="35653"/>
                </a:lnTo>
                <a:lnTo>
                  <a:pt x="577359" y="30116"/>
                </a:lnTo>
                <a:lnTo>
                  <a:pt x="591848" y="28271"/>
                </a:lnTo>
                <a:lnTo>
                  <a:pt x="648616" y="28271"/>
                </a:lnTo>
                <a:lnTo>
                  <a:pt x="648529" y="28114"/>
                </a:lnTo>
                <a:lnTo>
                  <a:pt x="639596" y="18219"/>
                </a:lnTo>
                <a:lnTo>
                  <a:pt x="628935" y="10248"/>
                </a:lnTo>
                <a:lnTo>
                  <a:pt x="617371" y="4554"/>
                </a:lnTo>
                <a:lnTo>
                  <a:pt x="604904" y="1138"/>
                </a:lnTo>
                <a:lnTo>
                  <a:pt x="5915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15426414" y="9681485"/>
            <a:ext cx="664210" cy="228600"/>
          </a:xfrm>
          <a:custGeom>
            <a:avLst/>
            <a:gdLst/>
            <a:ahLst/>
            <a:cxnLst/>
            <a:rect l="l" t="t" r="r" b="b"/>
            <a:pathLst>
              <a:path w="664209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64209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64209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64209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64209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64209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64209" h="228600">
                <a:moveTo>
                  <a:pt x="541033" y="169000"/>
                </a:moveTo>
                <a:lnTo>
                  <a:pt x="516532" y="183449"/>
                </a:lnTo>
                <a:lnTo>
                  <a:pt x="521230" y="193462"/>
                </a:lnTo>
                <a:lnTo>
                  <a:pt x="521322" y="193659"/>
                </a:lnTo>
                <a:lnTo>
                  <a:pt x="554266" y="221694"/>
                </a:lnTo>
                <a:lnTo>
                  <a:pt x="588781" y="228055"/>
                </a:lnTo>
                <a:lnTo>
                  <a:pt x="603898" y="226897"/>
                </a:lnTo>
                <a:lnTo>
                  <a:pt x="617837" y="223422"/>
                </a:lnTo>
                <a:lnTo>
                  <a:pt x="630599" y="217630"/>
                </a:lnTo>
                <a:lnTo>
                  <a:pt x="642182" y="209522"/>
                </a:lnTo>
                <a:lnTo>
                  <a:pt x="651746" y="199470"/>
                </a:lnTo>
                <a:lnTo>
                  <a:pt x="588781" y="199470"/>
                </a:lnTo>
                <a:lnTo>
                  <a:pt x="571543" y="197565"/>
                </a:lnTo>
                <a:lnTo>
                  <a:pt x="557839" y="191852"/>
                </a:lnTo>
                <a:lnTo>
                  <a:pt x="547669" y="182330"/>
                </a:lnTo>
                <a:lnTo>
                  <a:pt x="541033" y="169000"/>
                </a:lnTo>
                <a:close/>
              </a:path>
              <a:path w="664209" h="228600">
                <a:moveTo>
                  <a:pt x="654747" y="4083"/>
                </a:moveTo>
                <a:lnTo>
                  <a:pt x="522814" y="4083"/>
                </a:lnTo>
                <a:lnTo>
                  <a:pt x="522814" y="31412"/>
                </a:lnTo>
                <a:lnTo>
                  <a:pt x="620507" y="31412"/>
                </a:lnTo>
                <a:lnTo>
                  <a:pt x="569619" y="100206"/>
                </a:lnTo>
                <a:lnTo>
                  <a:pt x="581242" y="118111"/>
                </a:lnTo>
                <a:lnTo>
                  <a:pt x="588781" y="118111"/>
                </a:lnTo>
                <a:lnTo>
                  <a:pt x="598519" y="118798"/>
                </a:lnTo>
                <a:lnTo>
                  <a:pt x="631737" y="141906"/>
                </a:lnTo>
                <a:lnTo>
                  <a:pt x="634957" y="158948"/>
                </a:lnTo>
                <a:lnTo>
                  <a:pt x="634152" y="167998"/>
                </a:lnTo>
                <a:lnTo>
                  <a:pt x="607314" y="196800"/>
                </a:lnTo>
                <a:lnTo>
                  <a:pt x="588781" y="199470"/>
                </a:lnTo>
                <a:lnTo>
                  <a:pt x="651768" y="199470"/>
                </a:lnTo>
                <a:lnTo>
                  <a:pt x="658674" y="187612"/>
                </a:lnTo>
                <a:lnTo>
                  <a:pt x="662797" y="174124"/>
                </a:lnTo>
                <a:lnTo>
                  <a:pt x="664171" y="158948"/>
                </a:lnTo>
                <a:lnTo>
                  <a:pt x="663170" y="146481"/>
                </a:lnTo>
                <a:lnTo>
                  <a:pt x="639571" y="108196"/>
                </a:lnTo>
                <a:lnTo>
                  <a:pt x="607000" y="94237"/>
                </a:lnTo>
                <a:lnTo>
                  <a:pt x="654747" y="29842"/>
                </a:lnTo>
                <a:lnTo>
                  <a:pt x="654747" y="40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16807978" y="9681485"/>
            <a:ext cx="681355" cy="228600"/>
          </a:xfrm>
          <a:custGeom>
            <a:avLst/>
            <a:gdLst/>
            <a:ahLst/>
            <a:cxnLst/>
            <a:rect l="l" t="t" r="r" b="b"/>
            <a:pathLst>
              <a:path w="681355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81355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81355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81355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81355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63204" y="79238"/>
                </a:lnTo>
                <a:lnTo>
                  <a:pt x="457373" y="92039"/>
                </a:lnTo>
                <a:lnTo>
                  <a:pt x="447654" y="105939"/>
                </a:lnTo>
                <a:lnTo>
                  <a:pt x="434049" y="120938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81355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81355" h="228600">
                <a:moveTo>
                  <a:pt x="654178" y="182193"/>
                </a:moveTo>
                <a:lnTo>
                  <a:pt x="624964" y="182193"/>
                </a:lnTo>
                <a:lnTo>
                  <a:pt x="624964" y="223972"/>
                </a:lnTo>
                <a:lnTo>
                  <a:pt x="654178" y="223972"/>
                </a:lnTo>
                <a:lnTo>
                  <a:pt x="654178" y="182193"/>
                </a:lnTo>
                <a:close/>
              </a:path>
              <a:path w="681355" h="228600">
                <a:moveTo>
                  <a:pt x="623079" y="4083"/>
                </a:moveTo>
                <a:lnTo>
                  <a:pt x="591667" y="4083"/>
                </a:lnTo>
                <a:lnTo>
                  <a:pt x="512821" y="154864"/>
                </a:lnTo>
                <a:lnTo>
                  <a:pt x="512821" y="182193"/>
                </a:lnTo>
                <a:lnTo>
                  <a:pt x="680879" y="182193"/>
                </a:lnTo>
                <a:lnTo>
                  <a:pt x="680879" y="154864"/>
                </a:lnTo>
                <a:lnTo>
                  <a:pt x="544234" y="154864"/>
                </a:lnTo>
                <a:lnTo>
                  <a:pt x="623079" y="4083"/>
                </a:lnTo>
                <a:close/>
              </a:path>
              <a:path w="681355" h="228600">
                <a:moveTo>
                  <a:pt x="654178" y="92667"/>
                </a:moveTo>
                <a:lnTo>
                  <a:pt x="624964" y="92667"/>
                </a:lnTo>
                <a:lnTo>
                  <a:pt x="624964" y="154864"/>
                </a:lnTo>
                <a:lnTo>
                  <a:pt x="654178" y="154864"/>
                </a:lnTo>
                <a:lnTo>
                  <a:pt x="654178" y="92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17983779" y="9681485"/>
            <a:ext cx="1062355" cy="228600"/>
          </a:xfrm>
          <a:custGeom>
            <a:avLst/>
            <a:gdLst/>
            <a:ahLst/>
            <a:cxnLst/>
            <a:rect l="l" t="t" r="r" b="b"/>
            <a:pathLst>
              <a:path w="1062355" h="228600">
                <a:moveTo>
                  <a:pt x="89211" y="42721"/>
                </a:moveTo>
                <a:lnTo>
                  <a:pt x="53087" y="42721"/>
                </a:lnTo>
                <a:lnTo>
                  <a:pt x="53087" y="223972"/>
                </a:lnTo>
                <a:lnTo>
                  <a:pt x="89211" y="223972"/>
                </a:lnTo>
                <a:lnTo>
                  <a:pt x="89211" y="42721"/>
                </a:lnTo>
                <a:close/>
              </a:path>
              <a:path w="1062355" h="228600">
                <a:moveTo>
                  <a:pt x="89211" y="4083"/>
                </a:moveTo>
                <a:lnTo>
                  <a:pt x="57799" y="4083"/>
                </a:lnTo>
                <a:lnTo>
                  <a:pt x="0" y="24501"/>
                </a:lnTo>
                <a:lnTo>
                  <a:pt x="8795" y="55286"/>
                </a:lnTo>
                <a:lnTo>
                  <a:pt x="53087" y="42721"/>
                </a:lnTo>
                <a:lnTo>
                  <a:pt x="89211" y="42721"/>
                </a:lnTo>
                <a:lnTo>
                  <a:pt x="89211" y="4083"/>
                </a:lnTo>
                <a:close/>
              </a:path>
              <a:path w="1062355" h="228600">
                <a:moveTo>
                  <a:pt x="211743" y="0"/>
                </a:moveTo>
                <a:lnTo>
                  <a:pt x="160560" y="17492"/>
                </a:lnTo>
                <a:lnTo>
                  <a:pt x="131012" y="67380"/>
                </a:lnTo>
                <a:lnTo>
                  <a:pt x="125358" y="114027"/>
                </a:lnTo>
                <a:lnTo>
                  <a:pt x="126772" y="138647"/>
                </a:lnTo>
                <a:lnTo>
                  <a:pt x="138080" y="180112"/>
                </a:lnTo>
                <a:lnTo>
                  <a:pt x="175383" y="220281"/>
                </a:lnTo>
                <a:lnTo>
                  <a:pt x="211743" y="228055"/>
                </a:lnTo>
                <a:lnTo>
                  <a:pt x="231022" y="226112"/>
                </a:lnTo>
                <a:lnTo>
                  <a:pt x="248025" y="220281"/>
                </a:lnTo>
                <a:lnTo>
                  <a:pt x="262749" y="210562"/>
                </a:lnTo>
                <a:lnTo>
                  <a:pt x="275196" y="196957"/>
                </a:lnTo>
                <a:lnTo>
                  <a:pt x="277629" y="192873"/>
                </a:lnTo>
                <a:lnTo>
                  <a:pt x="211743" y="192873"/>
                </a:lnTo>
                <a:lnTo>
                  <a:pt x="200336" y="191597"/>
                </a:lnTo>
                <a:lnTo>
                  <a:pt x="168727" y="161146"/>
                </a:lnTo>
                <a:lnTo>
                  <a:pt x="161483" y="114027"/>
                </a:lnTo>
                <a:lnTo>
                  <a:pt x="162288" y="96122"/>
                </a:lnTo>
                <a:lnTo>
                  <a:pt x="174362" y="55600"/>
                </a:lnTo>
                <a:lnTo>
                  <a:pt x="211743" y="35182"/>
                </a:lnTo>
                <a:lnTo>
                  <a:pt x="277629" y="35182"/>
                </a:lnTo>
                <a:lnTo>
                  <a:pt x="275196" y="31098"/>
                </a:lnTo>
                <a:lnTo>
                  <a:pt x="262749" y="17492"/>
                </a:lnTo>
                <a:lnTo>
                  <a:pt x="248025" y="7774"/>
                </a:lnTo>
                <a:lnTo>
                  <a:pt x="231022" y="1943"/>
                </a:lnTo>
                <a:lnTo>
                  <a:pt x="211743" y="0"/>
                </a:lnTo>
                <a:close/>
              </a:path>
              <a:path w="1062355" h="228600">
                <a:moveTo>
                  <a:pt x="277629" y="35182"/>
                </a:moveTo>
                <a:lnTo>
                  <a:pt x="211743" y="35182"/>
                </a:lnTo>
                <a:lnTo>
                  <a:pt x="223267" y="36458"/>
                </a:lnTo>
                <a:lnTo>
                  <a:pt x="233339" y="40286"/>
                </a:lnTo>
                <a:lnTo>
                  <a:pt x="258783" y="80416"/>
                </a:lnTo>
                <a:lnTo>
                  <a:pt x="262003" y="114027"/>
                </a:lnTo>
                <a:lnTo>
                  <a:pt x="261198" y="131933"/>
                </a:lnTo>
                <a:lnTo>
                  <a:pt x="249124" y="172455"/>
                </a:lnTo>
                <a:lnTo>
                  <a:pt x="211743" y="192873"/>
                </a:lnTo>
                <a:lnTo>
                  <a:pt x="277629" y="192873"/>
                </a:lnTo>
                <a:lnTo>
                  <a:pt x="285229" y="180112"/>
                </a:lnTo>
                <a:lnTo>
                  <a:pt x="292395" y="160675"/>
                </a:lnTo>
                <a:lnTo>
                  <a:pt x="296694" y="138647"/>
                </a:lnTo>
                <a:lnTo>
                  <a:pt x="298128" y="114027"/>
                </a:lnTo>
                <a:lnTo>
                  <a:pt x="296694" y="89408"/>
                </a:lnTo>
                <a:lnTo>
                  <a:pt x="292395" y="67380"/>
                </a:lnTo>
                <a:lnTo>
                  <a:pt x="285229" y="47943"/>
                </a:lnTo>
                <a:lnTo>
                  <a:pt x="277629" y="35182"/>
                </a:lnTo>
                <a:close/>
              </a:path>
              <a:path w="1062355" h="228600">
                <a:moveTo>
                  <a:pt x="347846" y="180622"/>
                </a:moveTo>
                <a:lnTo>
                  <a:pt x="334653" y="180622"/>
                </a:lnTo>
                <a:lnTo>
                  <a:pt x="328999" y="182926"/>
                </a:lnTo>
                <a:lnTo>
                  <a:pt x="324392" y="187533"/>
                </a:lnTo>
                <a:lnTo>
                  <a:pt x="319994" y="192140"/>
                </a:lnTo>
                <a:lnTo>
                  <a:pt x="317795" y="197690"/>
                </a:lnTo>
                <a:lnTo>
                  <a:pt x="317795" y="210674"/>
                </a:lnTo>
                <a:lnTo>
                  <a:pt x="320099" y="216223"/>
                </a:lnTo>
                <a:lnTo>
                  <a:pt x="329313" y="225438"/>
                </a:lnTo>
                <a:lnTo>
                  <a:pt x="334863" y="227741"/>
                </a:lnTo>
                <a:lnTo>
                  <a:pt x="347846" y="227741"/>
                </a:lnTo>
                <a:lnTo>
                  <a:pt x="353396" y="225438"/>
                </a:lnTo>
                <a:lnTo>
                  <a:pt x="362610" y="216223"/>
                </a:lnTo>
                <a:lnTo>
                  <a:pt x="364914" y="210674"/>
                </a:lnTo>
                <a:lnTo>
                  <a:pt x="364914" y="197690"/>
                </a:lnTo>
                <a:lnTo>
                  <a:pt x="362610" y="192140"/>
                </a:lnTo>
                <a:lnTo>
                  <a:pt x="353396" y="182926"/>
                </a:lnTo>
                <a:lnTo>
                  <a:pt x="347846" y="180622"/>
                </a:lnTo>
                <a:close/>
              </a:path>
              <a:path w="1062355" h="228600">
                <a:moveTo>
                  <a:pt x="523948" y="35182"/>
                </a:moveTo>
                <a:lnTo>
                  <a:pt x="461628" y="35182"/>
                </a:lnTo>
                <a:lnTo>
                  <a:pt x="468676" y="35751"/>
                </a:lnTo>
                <a:lnTo>
                  <a:pt x="475057" y="37459"/>
                </a:lnTo>
                <a:lnTo>
                  <a:pt x="495453" y="67851"/>
                </a:lnTo>
                <a:lnTo>
                  <a:pt x="495554" y="69107"/>
                </a:lnTo>
                <a:lnTo>
                  <a:pt x="479828" y="103975"/>
                </a:lnTo>
                <a:lnTo>
                  <a:pt x="390950" y="195700"/>
                </a:lnTo>
                <a:lnTo>
                  <a:pt x="390950" y="223972"/>
                </a:lnTo>
                <a:lnTo>
                  <a:pt x="535762" y="223972"/>
                </a:lnTo>
                <a:lnTo>
                  <a:pt x="535762" y="189104"/>
                </a:lnTo>
                <a:lnTo>
                  <a:pt x="444665" y="189104"/>
                </a:lnTo>
                <a:lnTo>
                  <a:pt x="494297" y="139472"/>
                </a:lnTo>
                <a:lnTo>
                  <a:pt x="510651" y="120742"/>
                </a:lnTo>
                <a:lnTo>
                  <a:pt x="522333" y="102562"/>
                </a:lnTo>
                <a:lnTo>
                  <a:pt x="529342" y="84931"/>
                </a:lnTo>
                <a:lnTo>
                  <a:pt x="531678" y="67851"/>
                </a:lnTo>
                <a:lnTo>
                  <a:pt x="530383" y="52969"/>
                </a:lnTo>
                <a:lnTo>
                  <a:pt x="526495" y="39737"/>
                </a:lnTo>
                <a:lnTo>
                  <a:pt x="523948" y="35182"/>
                </a:lnTo>
                <a:close/>
              </a:path>
              <a:path w="1062355" h="228600">
                <a:moveTo>
                  <a:pt x="461314" y="0"/>
                </a:moveTo>
                <a:lnTo>
                  <a:pt x="419535" y="11308"/>
                </a:lnTo>
                <a:lnTo>
                  <a:pt x="390321" y="44605"/>
                </a:lnTo>
                <a:lnTo>
                  <a:pt x="420792" y="62511"/>
                </a:lnTo>
                <a:lnTo>
                  <a:pt x="428291" y="50554"/>
                </a:lnTo>
                <a:lnTo>
                  <a:pt x="437597" y="42014"/>
                </a:lnTo>
                <a:lnTo>
                  <a:pt x="448710" y="36890"/>
                </a:lnTo>
                <a:lnTo>
                  <a:pt x="461628" y="35182"/>
                </a:lnTo>
                <a:lnTo>
                  <a:pt x="523948" y="35182"/>
                </a:lnTo>
                <a:lnTo>
                  <a:pt x="520016" y="28153"/>
                </a:lnTo>
                <a:lnTo>
                  <a:pt x="510946" y="18219"/>
                </a:lnTo>
                <a:lnTo>
                  <a:pt x="500069" y="10248"/>
                </a:lnTo>
                <a:lnTo>
                  <a:pt x="488172" y="4554"/>
                </a:lnTo>
                <a:lnTo>
                  <a:pt x="475253" y="1138"/>
                </a:lnTo>
                <a:lnTo>
                  <a:pt x="461314" y="0"/>
                </a:lnTo>
                <a:close/>
              </a:path>
              <a:path w="1062355" h="228600">
                <a:moveTo>
                  <a:pt x="643360" y="0"/>
                </a:moveTo>
                <a:lnTo>
                  <a:pt x="592177" y="17492"/>
                </a:lnTo>
                <a:lnTo>
                  <a:pt x="562630" y="67380"/>
                </a:lnTo>
                <a:lnTo>
                  <a:pt x="556975" y="114027"/>
                </a:lnTo>
                <a:lnTo>
                  <a:pt x="558389" y="138647"/>
                </a:lnTo>
                <a:lnTo>
                  <a:pt x="569697" y="180112"/>
                </a:lnTo>
                <a:lnTo>
                  <a:pt x="607000" y="220281"/>
                </a:lnTo>
                <a:lnTo>
                  <a:pt x="643360" y="228055"/>
                </a:lnTo>
                <a:lnTo>
                  <a:pt x="662640" y="226112"/>
                </a:lnTo>
                <a:lnTo>
                  <a:pt x="679642" y="220281"/>
                </a:lnTo>
                <a:lnTo>
                  <a:pt x="694366" y="210562"/>
                </a:lnTo>
                <a:lnTo>
                  <a:pt x="706814" y="196957"/>
                </a:lnTo>
                <a:lnTo>
                  <a:pt x="709246" y="192873"/>
                </a:lnTo>
                <a:lnTo>
                  <a:pt x="643360" y="192873"/>
                </a:lnTo>
                <a:lnTo>
                  <a:pt x="631953" y="191597"/>
                </a:lnTo>
                <a:lnTo>
                  <a:pt x="600344" y="161146"/>
                </a:lnTo>
                <a:lnTo>
                  <a:pt x="593100" y="114027"/>
                </a:lnTo>
                <a:lnTo>
                  <a:pt x="593905" y="96122"/>
                </a:lnTo>
                <a:lnTo>
                  <a:pt x="605979" y="55600"/>
                </a:lnTo>
                <a:lnTo>
                  <a:pt x="643360" y="35182"/>
                </a:lnTo>
                <a:lnTo>
                  <a:pt x="709246" y="35182"/>
                </a:lnTo>
                <a:lnTo>
                  <a:pt x="706814" y="31098"/>
                </a:lnTo>
                <a:lnTo>
                  <a:pt x="694366" y="17492"/>
                </a:lnTo>
                <a:lnTo>
                  <a:pt x="679642" y="7774"/>
                </a:lnTo>
                <a:lnTo>
                  <a:pt x="662640" y="1943"/>
                </a:lnTo>
                <a:lnTo>
                  <a:pt x="643360" y="0"/>
                </a:lnTo>
                <a:close/>
              </a:path>
              <a:path w="1062355" h="228600">
                <a:moveTo>
                  <a:pt x="709246" y="35182"/>
                </a:moveTo>
                <a:lnTo>
                  <a:pt x="643360" y="35182"/>
                </a:lnTo>
                <a:lnTo>
                  <a:pt x="654885" y="36458"/>
                </a:lnTo>
                <a:lnTo>
                  <a:pt x="664956" y="40286"/>
                </a:lnTo>
                <a:lnTo>
                  <a:pt x="690401" y="80416"/>
                </a:lnTo>
                <a:lnTo>
                  <a:pt x="693620" y="114027"/>
                </a:lnTo>
                <a:lnTo>
                  <a:pt x="692815" y="131933"/>
                </a:lnTo>
                <a:lnTo>
                  <a:pt x="680741" y="172455"/>
                </a:lnTo>
                <a:lnTo>
                  <a:pt x="643360" y="192873"/>
                </a:lnTo>
                <a:lnTo>
                  <a:pt x="709246" y="192873"/>
                </a:lnTo>
                <a:lnTo>
                  <a:pt x="716846" y="180112"/>
                </a:lnTo>
                <a:lnTo>
                  <a:pt x="724012" y="160675"/>
                </a:lnTo>
                <a:lnTo>
                  <a:pt x="728312" y="138647"/>
                </a:lnTo>
                <a:lnTo>
                  <a:pt x="729745" y="114027"/>
                </a:lnTo>
                <a:lnTo>
                  <a:pt x="728312" y="89408"/>
                </a:lnTo>
                <a:lnTo>
                  <a:pt x="724012" y="67380"/>
                </a:lnTo>
                <a:lnTo>
                  <a:pt x="716846" y="47943"/>
                </a:lnTo>
                <a:lnTo>
                  <a:pt x="709246" y="35182"/>
                </a:lnTo>
                <a:close/>
              </a:path>
              <a:path w="1062355" h="228600">
                <a:moveTo>
                  <a:pt x="880408" y="35182"/>
                </a:moveTo>
                <a:lnTo>
                  <a:pt x="818088" y="35182"/>
                </a:lnTo>
                <a:lnTo>
                  <a:pt x="825136" y="35751"/>
                </a:lnTo>
                <a:lnTo>
                  <a:pt x="831517" y="37459"/>
                </a:lnTo>
                <a:lnTo>
                  <a:pt x="851913" y="67851"/>
                </a:lnTo>
                <a:lnTo>
                  <a:pt x="852014" y="69107"/>
                </a:lnTo>
                <a:lnTo>
                  <a:pt x="836288" y="103975"/>
                </a:lnTo>
                <a:lnTo>
                  <a:pt x="747410" y="195700"/>
                </a:lnTo>
                <a:lnTo>
                  <a:pt x="747410" y="223972"/>
                </a:lnTo>
                <a:lnTo>
                  <a:pt x="892222" y="223972"/>
                </a:lnTo>
                <a:lnTo>
                  <a:pt x="892222" y="189104"/>
                </a:lnTo>
                <a:lnTo>
                  <a:pt x="801125" y="189104"/>
                </a:lnTo>
                <a:lnTo>
                  <a:pt x="850757" y="139472"/>
                </a:lnTo>
                <a:lnTo>
                  <a:pt x="867112" y="120742"/>
                </a:lnTo>
                <a:lnTo>
                  <a:pt x="878793" y="102562"/>
                </a:lnTo>
                <a:lnTo>
                  <a:pt x="885802" y="84931"/>
                </a:lnTo>
                <a:lnTo>
                  <a:pt x="888138" y="67851"/>
                </a:lnTo>
                <a:lnTo>
                  <a:pt x="886843" y="52969"/>
                </a:lnTo>
                <a:lnTo>
                  <a:pt x="882955" y="39737"/>
                </a:lnTo>
                <a:lnTo>
                  <a:pt x="880408" y="35182"/>
                </a:lnTo>
                <a:close/>
              </a:path>
              <a:path w="1062355" h="228600">
                <a:moveTo>
                  <a:pt x="817774" y="0"/>
                </a:moveTo>
                <a:lnTo>
                  <a:pt x="775995" y="11308"/>
                </a:lnTo>
                <a:lnTo>
                  <a:pt x="746781" y="44605"/>
                </a:lnTo>
                <a:lnTo>
                  <a:pt x="777252" y="62511"/>
                </a:lnTo>
                <a:lnTo>
                  <a:pt x="784751" y="50554"/>
                </a:lnTo>
                <a:lnTo>
                  <a:pt x="794057" y="42014"/>
                </a:lnTo>
                <a:lnTo>
                  <a:pt x="805170" y="36890"/>
                </a:lnTo>
                <a:lnTo>
                  <a:pt x="818088" y="35182"/>
                </a:lnTo>
                <a:lnTo>
                  <a:pt x="880408" y="35182"/>
                </a:lnTo>
                <a:lnTo>
                  <a:pt x="876476" y="28153"/>
                </a:lnTo>
                <a:lnTo>
                  <a:pt x="867406" y="18219"/>
                </a:lnTo>
                <a:lnTo>
                  <a:pt x="856529" y="10248"/>
                </a:lnTo>
                <a:lnTo>
                  <a:pt x="844632" y="4554"/>
                </a:lnTo>
                <a:lnTo>
                  <a:pt x="831713" y="1138"/>
                </a:lnTo>
                <a:lnTo>
                  <a:pt x="817774" y="0"/>
                </a:lnTo>
                <a:close/>
              </a:path>
              <a:path w="1062355" h="228600">
                <a:moveTo>
                  <a:pt x="941393" y="163031"/>
                </a:moveTo>
                <a:lnTo>
                  <a:pt x="910294" y="180936"/>
                </a:lnTo>
                <a:lnTo>
                  <a:pt x="915261" y="191735"/>
                </a:lnTo>
                <a:lnTo>
                  <a:pt x="921681" y="201198"/>
                </a:lnTo>
                <a:lnTo>
                  <a:pt x="960476" y="225071"/>
                </a:lnTo>
                <a:lnTo>
                  <a:pt x="985056" y="228055"/>
                </a:lnTo>
                <a:lnTo>
                  <a:pt x="1000605" y="226877"/>
                </a:lnTo>
                <a:lnTo>
                  <a:pt x="1039546" y="209326"/>
                </a:lnTo>
                <a:lnTo>
                  <a:pt x="1052951" y="192873"/>
                </a:lnTo>
                <a:lnTo>
                  <a:pt x="985056" y="192873"/>
                </a:lnTo>
                <a:lnTo>
                  <a:pt x="969252" y="191008"/>
                </a:lnTo>
                <a:lnTo>
                  <a:pt x="956706" y="185413"/>
                </a:lnTo>
                <a:lnTo>
                  <a:pt x="947420" y="176087"/>
                </a:lnTo>
                <a:lnTo>
                  <a:pt x="941393" y="163031"/>
                </a:lnTo>
                <a:close/>
              </a:path>
              <a:path w="1062355" h="228600">
                <a:moveTo>
                  <a:pt x="1052593" y="4083"/>
                </a:moveTo>
                <a:lnTo>
                  <a:pt x="930084" y="4083"/>
                </a:lnTo>
                <a:lnTo>
                  <a:pt x="921603" y="122195"/>
                </a:lnTo>
                <a:lnTo>
                  <a:pt x="985684" y="122195"/>
                </a:lnTo>
                <a:lnTo>
                  <a:pt x="994343" y="122784"/>
                </a:lnTo>
                <a:lnTo>
                  <a:pt x="1025206" y="149642"/>
                </a:lnTo>
                <a:lnTo>
                  <a:pt x="1025893" y="157377"/>
                </a:lnTo>
                <a:lnTo>
                  <a:pt x="1025186" y="165132"/>
                </a:lnTo>
                <a:lnTo>
                  <a:pt x="993852" y="192284"/>
                </a:lnTo>
                <a:lnTo>
                  <a:pt x="985056" y="192873"/>
                </a:lnTo>
                <a:lnTo>
                  <a:pt x="1052951" y="192873"/>
                </a:lnTo>
                <a:lnTo>
                  <a:pt x="1056441" y="186826"/>
                </a:lnTo>
                <a:lnTo>
                  <a:pt x="1060623" y="172985"/>
                </a:lnTo>
                <a:lnTo>
                  <a:pt x="1062017" y="157377"/>
                </a:lnTo>
                <a:lnTo>
                  <a:pt x="1060748" y="142770"/>
                </a:lnTo>
                <a:lnTo>
                  <a:pt x="1040342" y="105860"/>
                </a:lnTo>
                <a:lnTo>
                  <a:pt x="1002353" y="88191"/>
                </a:lnTo>
                <a:lnTo>
                  <a:pt x="987255" y="87013"/>
                </a:lnTo>
                <a:lnTo>
                  <a:pt x="959612" y="87013"/>
                </a:lnTo>
                <a:lnTo>
                  <a:pt x="963382" y="38009"/>
                </a:lnTo>
                <a:lnTo>
                  <a:pt x="1052593" y="38009"/>
                </a:lnTo>
                <a:lnTo>
                  <a:pt x="1052593" y="4083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9727451" y="9241034"/>
            <a:ext cx="9340215" cy="10160"/>
          </a:xfrm>
          <a:custGeom>
            <a:avLst/>
            <a:gdLst/>
            <a:ahLst/>
            <a:cxnLst/>
            <a:rect l="l" t="t" r="r" b="b"/>
            <a:pathLst>
              <a:path w="9340215" h="10159">
                <a:moveTo>
                  <a:pt x="9340024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9340024" y="10160"/>
                </a:lnTo>
                <a:lnTo>
                  <a:pt x="9340024" y="5080"/>
                </a:lnTo>
                <a:lnTo>
                  <a:pt x="93400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9727452" y="3429215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983690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998284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1012878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027472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1042065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1056659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1071253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1085847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1100440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1115034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1129628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144222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1158816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1173409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1188003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1202597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1217191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1231785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1246378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1260972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1275566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1290160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1304754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1319347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1333941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1348535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1363129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 descr=""/>
          <p:cNvSpPr/>
          <p:nvPr/>
        </p:nvSpPr>
        <p:spPr>
          <a:xfrm>
            <a:off x="1377723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/>
          <p:nvPr/>
        </p:nvSpPr>
        <p:spPr>
          <a:xfrm>
            <a:off x="1392316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 descr=""/>
          <p:cNvSpPr/>
          <p:nvPr/>
        </p:nvSpPr>
        <p:spPr>
          <a:xfrm>
            <a:off x="1406910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 descr=""/>
          <p:cNvSpPr/>
          <p:nvPr/>
        </p:nvSpPr>
        <p:spPr>
          <a:xfrm>
            <a:off x="1421504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 descr=""/>
          <p:cNvSpPr/>
          <p:nvPr/>
        </p:nvSpPr>
        <p:spPr>
          <a:xfrm>
            <a:off x="1436098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 descr=""/>
          <p:cNvSpPr/>
          <p:nvPr/>
        </p:nvSpPr>
        <p:spPr>
          <a:xfrm>
            <a:off x="1450692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/>
          <p:nvPr/>
        </p:nvSpPr>
        <p:spPr>
          <a:xfrm>
            <a:off x="1465285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 descr=""/>
          <p:cNvSpPr/>
          <p:nvPr/>
        </p:nvSpPr>
        <p:spPr>
          <a:xfrm>
            <a:off x="1479879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 descr=""/>
          <p:cNvSpPr/>
          <p:nvPr/>
        </p:nvSpPr>
        <p:spPr>
          <a:xfrm>
            <a:off x="1494473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509067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523661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8254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52848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67442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 descr=""/>
          <p:cNvSpPr/>
          <p:nvPr/>
        </p:nvSpPr>
        <p:spPr>
          <a:xfrm>
            <a:off x="1582036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 descr=""/>
          <p:cNvSpPr/>
          <p:nvPr/>
        </p:nvSpPr>
        <p:spPr>
          <a:xfrm>
            <a:off x="1596629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611223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/>
          <p:nvPr/>
        </p:nvSpPr>
        <p:spPr>
          <a:xfrm>
            <a:off x="1625817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/>
          <p:nvPr/>
        </p:nvSpPr>
        <p:spPr>
          <a:xfrm>
            <a:off x="1640411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 descr=""/>
          <p:cNvSpPr/>
          <p:nvPr/>
        </p:nvSpPr>
        <p:spPr>
          <a:xfrm>
            <a:off x="1655005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/>
          <p:nvPr/>
        </p:nvSpPr>
        <p:spPr>
          <a:xfrm>
            <a:off x="1669599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 descr=""/>
          <p:cNvSpPr/>
          <p:nvPr/>
        </p:nvSpPr>
        <p:spPr>
          <a:xfrm>
            <a:off x="1684192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/>
          <p:nvPr/>
        </p:nvSpPr>
        <p:spPr>
          <a:xfrm>
            <a:off x="1698786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 descr=""/>
          <p:cNvSpPr/>
          <p:nvPr/>
        </p:nvSpPr>
        <p:spPr>
          <a:xfrm>
            <a:off x="1713380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 descr=""/>
          <p:cNvSpPr/>
          <p:nvPr/>
        </p:nvSpPr>
        <p:spPr>
          <a:xfrm>
            <a:off x="1727974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 descr=""/>
          <p:cNvSpPr/>
          <p:nvPr/>
        </p:nvSpPr>
        <p:spPr>
          <a:xfrm>
            <a:off x="1742568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 descr=""/>
          <p:cNvSpPr/>
          <p:nvPr/>
        </p:nvSpPr>
        <p:spPr>
          <a:xfrm>
            <a:off x="1757161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 descr=""/>
          <p:cNvSpPr/>
          <p:nvPr/>
        </p:nvSpPr>
        <p:spPr>
          <a:xfrm>
            <a:off x="1771755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 descr=""/>
          <p:cNvSpPr/>
          <p:nvPr/>
        </p:nvSpPr>
        <p:spPr>
          <a:xfrm>
            <a:off x="1786349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 descr=""/>
          <p:cNvSpPr/>
          <p:nvPr/>
        </p:nvSpPr>
        <p:spPr>
          <a:xfrm>
            <a:off x="1800943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 descr=""/>
          <p:cNvSpPr/>
          <p:nvPr/>
        </p:nvSpPr>
        <p:spPr>
          <a:xfrm>
            <a:off x="1815536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 descr=""/>
          <p:cNvSpPr/>
          <p:nvPr/>
        </p:nvSpPr>
        <p:spPr>
          <a:xfrm>
            <a:off x="1830130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 descr=""/>
          <p:cNvSpPr/>
          <p:nvPr/>
        </p:nvSpPr>
        <p:spPr>
          <a:xfrm>
            <a:off x="1844724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 descr=""/>
          <p:cNvSpPr/>
          <p:nvPr/>
        </p:nvSpPr>
        <p:spPr>
          <a:xfrm>
            <a:off x="1859318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 descr=""/>
          <p:cNvSpPr/>
          <p:nvPr/>
        </p:nvSpPr>
        <p:spPr>
          <a:xfrm>
            <a:off x="1873912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 descr=""/>
          <p:cNvSpPr/>
          <p:nvPr/>
        </p:nvSpPr>
        <p:spPr>
          <a:xfrm>
            <a:off x="1888505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 descr=""/>
          <p:cNvSpPr/>
          <p:nvPr/>
        </p:nvSpPr>
        <p:spPr>
          <a:xfrm>
            <a:off x="19030998" y="3429215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/>
          <p:nvPr/>
        </p:nvSpPr>
        <p:spPr>
          <a:xfrm>
            <a:off x="9727452" y="8078288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 descr=""/>
          <p:cNvSpPr/>
          <p:nvPr/>
        </p:nvSpPr>
        <p:spPr>
          <a:xfrm>
            <a:off x="983690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/>
          <p:nvPr/>
        </p:nvSpPr>
        <p:spPr>
          <a:xfrm>
            <a:off x="998284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/>
          <p:nvPr/>
        </p:nvSpPr>
        <p:spPr>
          <a:xfrm>
            <a:off x="1012878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 descr=""/>
          <p:cNvSpPr/>
          <p:nvPr/>
        </p:nvSpPr>
        <p:spPr>
          <a:xfrm>
            <a:off x="1027472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 descr=""/>
          <p:cNvSpPr/>
          <p:nvPr/>
        </p:nvSpPr>
        <p:spPr>
          <a:xfrm>
            <a:off x="1042065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 descr=""/>
          <p:cNvSpPr/>
          <p:nvPr/>
        </p:nvSpPr>
        <p:spPr>
          <a:xfrm>
            <a:off x="1056659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 descr=""/>
          <p:cNvSpPr/>
          <p:nvPr/>
        </p:nvSpPr>
        <p:spPr>
          <a:xfrm>
            <a:off x="1071253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 descr=""/>
          <p:cNvSpPr/>
          <p:nvPr/>
        </p:nvSpPr>
        <p:spPr>
          <a:xfrm>
            <a:off x="1085847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/>
          <p:nvPr/>
        </p:nvSpPr>
        <p:spPr>
          <a:xfrm>
            <a:off x="1100440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 descr=""/>
          <p:cNvSpPr/>
          <p:nvPr/>
        </p:nvSpPr>
        <p:spPr>
          <a:xfrm>
            <a:off x="1115034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 descr=""/>
          <p:cNvSpPr/>
          <p:nvPr/>
        </p:nvSpPr>
        <p:spPr>
          <a:xfrm>
            <a:off x="1129628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 descr=""/>
          <p:cNvSpPr/>
          <p:nvPr/>
        </p:nvSpPr>
        <p:spPr>
          <a:xfrm>
            <a:off x="1144222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 descr=""/>
          <p:cNvSpPr/>
          <p:nvPr/>
        </p:nvSpPr>
        <p:spPr>
          <a:xfrm>
            <a:off x="1158816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 descr=""/>
          <p:cNvSpPr/>
          <p:nvPr/>
        </p:nvSpPr>
        <p:spPr>
          <a:xfrm>
            <a:off x="1173409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 descr=""/>
          <p:cNvSpPr/>
          <p:nvPr/>
        </p:nvSpPr>
        <p:spPr>
          <a:xfrm>
            <a:off x="1188003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 descr=""/>
          <p:cNvSpPr/>
          <p:nvPr/>
        </p:nvSpPr>
        <p:spPr>
          <a:xfrm>
            <a:off x="1202597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 descr=""/>
          <p:cNvSpPr/>
          <p:nvPr/>
        </p:nvSpPr>
        <p:spPr>
          <a:xfrm>
            <a:off x="1217191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 descr=""/>
          <p:cNvSpPr/>
          <p:nvPr/>
        </p:nvSpPr>
        <p:spPr>
          <a:xfrm>
            <a:off x="1231785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 descr=""/>
          <p:cNvSpPr/>
          <p:nvPr/>
        </p:nvSpPr>
        <p:spPr>
          <a:xfrm>
            <a:off x="1246378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 descr=""/>
          <p:cNvSpPr/>
          <p:nvPr/>
        </p:nvSpPr>
        <p:spPr>
          <a:xfrm>
            <a:off x="1260972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 descr=""/>
          <p:cNvSpPr/>
          <p:nvPr/>
        </p:nvSpPr>
        <p:spPr>
          <a:xfrm>
            <a:off x="1275566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 descr=""/>
          <p:cNvSpPr/>
          <p:nvPr/>
        </p:nvSpPr>
        <p:spPr>
          <a:xfrm>
            <a:off x="1290160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 descr=""/>
          <p:cNvSpPr/>
          <p:nvPr/>
        </p:nvSpPr>
        <p:spPr>
          <a:xfrm>
            <a:off x="1304754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 descr=""/>
          <p:cNvSpPr/>
          <p:nvPr/>
        </p:nvSpPr>
        <p:spPr>
          <a:xfrm>
            <a:off x="1319347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 descr=""/>
          <p:cNvSpPr/>
          <p:nvPr/>
        </p:nvSpPr>
        <p:spPr>
          <a:xfrm>
            <a:off x="1333941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/>
          <p:nvPr/>
        </p:nvSpPr>
        <p:spPr>
          <a:xfrm>
            <a:off x="1348535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 descr=""/>
          <p:cNvSpPr/>
          <p:nvPr/>
        </p:nvSpPr>
        <p:spPr>
          <a:xfrm>
            <a:off x="1363129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 descr=""/>
          <p:cNvSpPr/>
          <p:nvPr/>
        </p:nvSpPr>
        <p:spPr>
          <a:xfrm>
            <a:off x="1377723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 descr=""/>
          <p:cNvSpPr/>
          <p:nvPr/>
        </p:nvSpPr>
        <p:spPr>
          <a:xfrm>
            <a:off x="1392316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 descr=""/>
          <p:cNvSpPr/>
          <p:nvPr/>
        </p:nvSpPr>
        <p:spPr>
          <a:xfrm>
            <a:off x="1406910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 descr=""/>
          <p:cNvSpPr/>
          <p:nvPr/>
        </p:nvSpPr>
        <p:spPr>
          <a:xfrm>
            <a:off x="1421504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 descr=""/>
          <p:cNvSpPr/>
          <p:nvPr/>
        </p:nvSpPr>
        <p:spPr>
          <a:xfrm>
            <a:off x="1436098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 descr=""/>
          <p:cNvSpPr/>
          <p:nvPr/>
        </p:nvSpPr>
        <p:spPr>
          <a:xfrm>
            <a:off x="1450692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 descr=""/>
          <p:cNvSpPr/>
          <p:nvPr/>
        </p:nvSpPr>
        <p:spPr>
          <a:xfrm>
            <a:off x="1465285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 descr=""/>
          <p:cNvSpPr/>
          <p:nvPr/>
        </p:nvSpPr>
        <p:spPr>
          <a:xfrm>
            <a:off x="1479879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 descr=""/>
          <p:cNvSpPr/>
          <p:nvPr/>
        </p:nvSpPr>
        <p:spPr>
          <a:xfrm>
            <a:off x="1494473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 descr=""/>
          <p:cNvSpPr/>
          <p:nvPr/>
        </p:nvSpPr>
        <p:spPr>
          <a:xfrm>
            <a:off x="1509067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 descr=""/>
          <p:cNvSpPr/>
          <p:nvPr/>
        </p:nvSpPr>
        <p:spPr>
          <a:xfrm>
            <a:off x="1523661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 descr=""/>
          <p:cNvSpPr/>
          <p:nvPr/>
        </p:nvSpPr>
        <p:spPr>
          <a:xfrm>
            <a:off x="1538254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 descr=""/>
          <p:cNvSpPr/>
          <p:nvPr/>
        </p:nvSpPr>
        <p:spPr>
          <a:xfrm>
            <a:off x="1552848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 descr=""/>
          <p:cNvSpPr/>
          <p:nvPr/>
        </p:nvSpPr>
        <p:spPr>
          <a:xfrm>
            <a:off x="1567442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 descr=""/>
          <p:cNvSpPr/>
          <p:nvPr/>
        </p:nvSpPr>
        <p:spPr>
          <a:xfrm>
            <a:off x="1582036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 descr=""/>
          <p:cNvSpPr/>
          <p:nvPr/>
        </p:nvSpPr>
        <p:spPr>
          <a:xfrm>
            <a:off x="1596629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 descr=""/>
          <p:cNvSpPr/>
          <p:nvPr/>
        </p:nvSpPr>
        <p:spPr>
          <a:xfrm>
            <a:off x="1611223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 descr=""/>
          <p:cNvSpPr/>
          <p:nvPr/>
        </p:nvSpPr>
        <p:spPr>
          <a:xfrm>
            <a:off x="1625817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 descr=""/>
          <p:cNvSpPr/>
          <p:nvPr/>
        </p:nvSpPr>
        <p:spPr>
          <a:xfrm>
            <a:off x="1640411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 descr=""/>
          <p:cNvSpPr/>
          <p:nvPr/>
        </p:nvSpPr>
        <p:spPr>
          <a:xfrm>
            <a:off x="1655005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 descr=""/>
          <p:cNvSpPr/>
          <p:nvPr/>
        </p:nvSpPr>
        <p:spPr>
          <a:xfrm>
            <a:off x="1669599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 descr=""/>
          <p:cNvSpPr/>
          <p:nvPr/>
        </p:nvSpPr>
        <p:spPr>
          <a:xfrm>
            <a:off x="1684192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 descr=""/>
          <p:cNvSpPr/>
          <p:nvPr/>
        </p:nvSpPr>
        <p:spPr>
          <a:xfrm>
            <a:off x="1698786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 descr=""/>
          <p:cNvSpPr/>
          <p:nvPr/>
        </p:nvSpPr>
        <p:spPr>
          <a:xfrm>
            <a:off x="1713380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 descr=""/>
          <p:cNvSpPr/>
          <p:nvPr/>
        </p:nvSpPr>
        <p:spPr>
          <a:xfrm>
            <a:off x="1727974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 descr=""/>
          <p:cNvSpPr/>
          <p:nvPr/>
        </p:nvSpPr>
        <p:spPr>
          <a:xfrm>
            <a:off x="1742568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 descr=""/>
          <p:cNvSpPr/>
          <p:nvPr/>
        </p:nvSpPr>
        <p:spPr>
          <a:xfrm>
            <a:off x="1757161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 descr=""/>
          <p:cNvSpPr/>
          <p:nvPr/>
        </p:nvSpPr>
        <p:spPr>
          <a:xfrm>
            <a:off x="1771755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 descr=""/>
          <p:cNvSpPr/>
          <p:nvPr/>
        </p:nvSpPr>
        <p:spPr>
          <a:xfrm>
            <a:off x="1786349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 descr=""/>
          <p:cNvSpPr/>
          <p:nvPr/>
        </p:nvSpPr>
        <p:spPr>
          <a:xfrm>
            <a:off x="1800943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 descr=""/>
          <p:cNvSpPr/>
          <p:nvPr/>
        </p:nvSpPr>
        <p:spPr>
          <a:xfrm>
            <a:off x="1815536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 descr=""/>
          <p:cNvSpPr/>
          <p:nvPr/>
        </p:nvSpPr>
        <p:spPr>
          <a:xfrm>
            <a:off x="1830130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 descr=""/>
          <p:cNvSpPr/>
          <p:nvPr/>
        </p:nvSpPr>
        <p:spPr>
          <a:xfrm>
            <a:off x="1844724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 descr=""/>
          <p:cNvSpPr/>
          <p:nvPr/>
        </p:nvSpPr>
        <p:spPr>
          <a:xfrm>
            <a:off x="1859318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 descr=""/>
          <p:cNvSpPr/>
          <p:nvPr/>
        </p:nvSpPr>
        <p:spPr>
          <a:xfrm>
            <a:off x="1873912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 descr=""/>
          <p:cNvSpPr/>
          <p:nvPr/>
        </p:nvSpPr>
        <p:spPr>
          <a:xfrm>
            <a:off x="1888505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 descr=""/>
          <p:cNvSpPr/>
          <p:nvPr/>
        </p:nvSpPr>
        <p:spPr>
          <a:xfrm>
            <a:off x="19030998" y="8078288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 descr=""/>
          <p:cNvSpPr/>
          <p:nvPr/>
        </p:nvSpPr>
        <p:spPr>
          <a:xfrm>
            <a:off x="9727452" y="6916019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 descr=""/>
          <p:cNvSpPr/>
          <p:nvPr/>
        </p:nvSpPr>
        <p:spPr>
          <a:xfrm>
            <a:off x="983690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 descr=""/>
          <p:cNvSpPr/>
          <p:nvPr/>
        </p:nvSpPr>
        <p:spPr>
          <a:xfrm>
            <a:off x="998284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 descr=""/>
          <p:cNvSpPr/>
          <p:nvPr/>
        </p:nvSpPr>
        <p:spPr>
          <a:xfrm>
            <a:off x="1012878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/>
          <p:nvPr/>
        </p:nvSpPr>
        <p:spPr>
          <a:xfrm>
            <a:off x="1027472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 descr=""/>
          <p:cNvSpPr/>
          <p:nvPr/>
        </p:nvSpPr>
        <p:spPr>
          <a:xfrm>
            <a:off x="1042065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 descr=""/>
          <p:cNvSpPr/>
          <p:nvPr/>
        </p:nvSpPr>
        <p:spPr>
          <a:xfrm>
            <a:off x="1056659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 descr=""/>
          <p:cNvSpPr/>
          <p:nvPr/>
        </p:nvSpPr>
        <p:spPr>
          <a:xfrm>
            <a:off x="1071253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 descr=""/>
          <p:cNvSpPr/>
          <p:nvPr/>
        </p:nvSpPr>
        <p:spPr>
          <a:xfrm>
            <a:off x="1085847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 descr=""/>
          <p:cNvSpPr/>
          <p:nvPr/>
        </p:nvSpPr>
        <p:spPr>
          <a:xfrm>
            <a:off x="1100440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 descr=""/>
          <p:cNvSpPr/>
          <p:nvPr/>
        </p:nvSpPr>
        <p:spPr>
          <a:xfrm>
            <a:off x="1115034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 descr=""/>
          <p:cNvSpPr/>
          <p:nvPr/>
        </p:nvSpPr>
        <p:spPr>
          <a:xfrm>
            <a:off x="1129628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 descr=""/>
          <p:cNvSpPr/>
          <p:nvPr/>
        </p:nvSpPr>
        <p:spPr>
          <a:xfrm>
            <a:off x="1144222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 descr=""/>
          <p:cNvSpPr/>
          <p:nvPr/>
        </p:nvSpPr>
        <p:spPr>
          <a:xfrm>
            <a:off x="1158816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 descr=""/>
          <p:cNvSpPr/>
          <p:nvPr/>
        </p:nvSpPr>
        <p:spPr>
          <a:xfrm>
            <a:off x="1173409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 descr=""/>
          <p:cNvSpPr/>
          <p:nvPr/>
        </p:nvSpPr>
        <p:spPr>
          <a:xfrm>
            <a:off x="1188003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 descr=""/>
          <p:cNvSpPr/>
          <p:nvPr/>
        </p:nvSpPr>
        <p:spPr>
          <a:xfrm>
            <a:off x="1202597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 descr=""/>
          <p:cNvSpPr/>
          <p:nvPr/>
        </p:nvSpPr>
        <p:spPr>
          <a:xfrm>
            <a:off x="1217191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 descr=""/>
          <p:cNvSpPr/>
          <p:nvPr/>
        </p:nvSpPr>
        <p:spPr>
          <a:xfrm>
            <a:off x="1231785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 descr=""/>
          <p:cNvSpPr/>
          <p:nvPr/>
        </p:nvSpPr>
        <p:spPr>
          <a:xfrm>
            <a:off x="1246378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 descr=""/>
          <p:cNvSpPr/>
          <p:nvPr/>
        </p:nvSpPr>
        <p:spPr>
          <a:xfrm>
            <a:off x="1260972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 descr=""/>
          <p:cNvSpPr/>
          <p:nvPr/>
        </p:nvSpPr>
        <p:spPr>
          <a:xfrm>
            <a:off x="1275566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 descr=""/>
          <p:cNvSpPr/>
          <p:nvPr/>
        </p:nvSpPr>
        <p:spPr>
          <a:xfrm>
            <a:off x="1290160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 descr=""/>
          <p:cNvSpPr/>
          <p:nvPr/>
        </p:nvSpPr>
        <p:spPr>
          <a:xfrm>
            <a:off x="1304754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 descr=""/>
          <p:cNvSpPr/>
          <p:nvPr/>
        </p:nvSpPr>
        <p:spPr>
          <a:xfrm>
            <a:off x="1319347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 descr=""/>
          <p:cNvSpPr/>
          <p:nvPr/>
        </p:nvSpPr>
        <p:spPr>
          <a:xfrm>
            <a:off x="1333941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 descr=""/>
          <p:cNvSpPr/>
          <p:nvPr/>
        </p:nvSpPr>
        <p:spPr>
          <a:xfrm>
            <a:off x="1348535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 descr=""/>
          <p:cNvSpPr/>
          <p:nvPr/>
        </p:nvSpPr>
        <p:spPr>
          <a:xfrm>
            <a:off x="1363129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 descr=""/>
          <p:cNvSpPr/>
          <p:nvPr/>
        </p:nvSpPr>
        <p:spPr>
          <a:xfrm>
            <a:off x="1377723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 descr=""/>
          <p:cNvSpPr/>
          <p:nvPr/>
        </p:nvSpPr>
        <p:spPr>
          <a:xfrm>
            <a:off x="1392316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 descr=""/>
          <p:cNvSpPr/>
          <p:nvPr/>
        </p:nvSpPr>
        <p:spPr>
          <a:xfrm>
            <a:off x="1406910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 descr=""/>
          <p:cNvSpPr/>
          <p:nvPr/>
        </p:nvSpPr>
        <p:spPr>
          <a:xfrm>
            <a:off x="1421504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 descr=""/>
          <p:cNvSpPr/>
          <p:nvPr/>
        </p:nvSpPr>
        <p:spPr>
          <a:xfrm>
            <a:off x="1436098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 descr=""/>
          <p:cNvSpPr/>
          <p:nvPr/>
        </p:nvSpPr>
        <p:spPr>
          <a:xfrm>
            <a:off x="1450692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 descr=""/>
          <p:cNvSpPr/>
          <p:nvPr/>
        </p:nvSpPr>
        <p:spPr>
          <a:xfrm>
            <a:off x="1465285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 descr=""/>
          <p:cNvSpPr/>
          <p:nvPr/>
        </p:nvSpPr>
        <p:spPr>
          <a:xfrm>
            <a:off x="1479879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 descr=""/>
          <p:cNvSpPr/>
          <p:nvPr/>
        </p:nvSpPr>
        <p:spPr>
          <a:xfrm>
            <a:off x="1494473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 descr=""/>
          <p:cNvSpPr/>
          <p:nvPr/>
        </p:nvSpPr>
        <p:spPr>
          <a:xfrm>
            <a:off x="1509067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 descr=""/>
          <p:cNvSpPr/>
          <p:nvPr/>
        </p:nvSpPr>
        <p:spPr>
          <a:xfrm>
            <a:off x="1523661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 descr=""/>
          <p:cNvSpPr/>
          <p:nvPr/>
        </p:nvSpPr>
        <p:spPr>
          <a:xfrm>
            <a:off x="1538254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 descr=""/>
          <p:cNvSpPr/>
          <p:nvPr/>
        </p:nvSpPr>
        <p:spPr>
          <a:xfrm>
            <a:off x="1552848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 descr=""/>
          <p:cNvSpPr/>
          <p:nvPr/>
        </p:nvSpPr>
        <p:spPr>
          <a:xfrm>
            <a:off x="1567442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 descr=""/>
          <p:cNvSpPr/>
          <p:nvPr/>
        </p:nvSpPr>
        <p:spPr>
          <a:xfrm>
            <a:off x="1582036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 descr=""/>
          <p:cNvSpPr/>
          <p:nvPr/>
        </p:nvSpPr>
        <p:spPr>
          <a:xfrm>
            <a:off x="1596629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 descr=""/>
          <p:cNvSpPr/>
          <p:nvPr/>
        </p:nvSpPr>
        <p:spPr>
          <a:xfrm>
            <a:off x="1611223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 descr=""/>
          <p:cNvSpPr/>
          <p:nvPr/>
        </p:nvSpPr>
        <p:spPr>
          <a:xfrm>
            <a:off x="1625817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 descr=""/>
          <p:cNvSpPr/>
          <p:nvPr/>
        </p:nvSpPr>
        <p:spPr>
          <a:xfrm>
            <a:off x="1640411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 descr=""/>
          <p:cNvSpPr/>
          <p:nvPr/>
        </p:nvSpPr>
        <p:spPr>
          <a:xfrm>
            <a:off x="1655005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 descr=""/>
          <p:cNvSpPr/>
          <p:nvPr/>
        </p:nvSpPr>
        <p:spPr>
          <a:xfrm>
            <a:off x="1669599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 descr=""/>
          <p:cNvSpPr/>
          <p:nvPr/>
        </p:nvSpPr>
        <p:spPr>
          <a:xfrm>
            <a:off x="1684192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 descr=""/>
          <p:cNvSpPr/>
          <p:nvPr/>
        </p:nvSpPr>
        <p:spPr>
          <a:xfrm>
            <a:off x="1698786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 descr=""/>
          <p:cNvSpPr/>
          <p:nvPr/>
        </p:nvSpPr>
        <p:spPr>
          <a:xfrm>
            <a:off x="1713380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 descr=""/>
          <p:cNvSpPr/>
          <p:nvPr/>
        </p:nvSpPr>
        <p:spPr>
          <a:xfrm>
            <a:off x="1727974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 descr=""/>
          <p:cNvSpPr/>
          <p:nvPr/>
        </p:nvSpPr>
        <p:spPr>
          <a:xfrm>
            <a:off x="1742568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 descr=""/>
          <p:cNvSpPr/>
          <p:nvPr/>
        </p:nvSpPr>
        <p:spPr>
          <a:xfrm>
            <a:off x="1757161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 descr=""/>
          <p:cNvSpPr/>
          <p:nvPr/>
        </p:nvSpPr>
        <p:spPr>
          <a:xfrm>
            <a:off x="1771755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 descr=""/>
          <p:cNvSpPr/>
          <p:nvPr/>
        </p:nvSpPr>
        <p:spPr>
          <a:xfrm>
            <a:off x="1786349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 descr=""/>
          <p:cNvSpPr/>
          <p:nvPr/>
        </p:nvSpPr>
        <p:spPr>
          <a:xfrm>
            <a:off x="1800943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 descr=""/>
          <p:cNvSpPr/>
          <p:nvPr/>
        </p:nvSpPr>
        <p:spPr>
          <a:xfrm>
            <a:off x="1815536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 descr=""/>
          <p:cNvSpPr/>
          <p:nvPr/>
        </p:nvSpPr>
        <p:spPr>
          <a:xfrm>
            <a:off x="1830130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 descr=""/>
          <p:cNvSpPr/>
          <p:nvPr/>
        </p:nvSpPr>
        <p:spPr>
          <a:xfrm>
            <a:off x="1844724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 descr=""/>
          <p:cNvSpPr/>
          <p:nvPr/>
        </p:nvSpPr>
        <p:spPr>
          <a:xfrm>
            <a:off x="1859318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 descr=""/>
          <p:cNvSpPr/>
          <p:nvPr/>
        </p:nvSpPr>
        <p:spPr>
          <a:xfrm>
            <a:off x="1873912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 descr=""/>
          <p:cNvSpPr/>
          <p:nvPr/>
        </p:nvSpPr>
        <p:spPr>
          <a:xfrm>
            <a:off x="1888505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 descr=""/>
          <p:cNvSpPr/>
          <p:nvPr/>
        </p:nvSpPr>
        <p:spPr>
          <a:xfrm>
            <a:off x="19030998" y="6916019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 descr=""/>
          <p:cNvSpPr/>
          <p:nvPr/>
        </p:nvSpPr>
        <p:spPr>
          <a:xfrm>
            <a:off x="9727452" y="5753751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 descr=""/>
          <p:cNvSpPr/>
          <p:nvPr/>
        </p:nvSpPr>
        <p:spPr>
          <a:xfrm>
            <a:off x="983690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 descr=""/>
          <p:cNvSpPr/>
          <p:nvPr/>
        </p:nvSpPr>
        <p:spPr>
          <a:xfrm>
            <a:off x="998284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 descr=""/>
          <p:cNvSpPr/>
          <p:nvPr/>
        </p:nvSpPr>
        <p:spPr>
          <a:xfrm>
            <a:off x="1012878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 descr=""/>
          <p:cNvSpPr/>
          <p:nvPr/>
        </p:nvSpPr>
        <p:spPr>
          <a:xfrm>
            <a:off x="1027472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 descr=""/>
          <p:cNvSpPr/>
          <p:nvPr/>
        </p:nvSpPr>
        <p:spPr>
          <a:xfrm>
            <a:off x="1042065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 descr=""/>
          <p:cNvSpPr/>
          <p:nvPr/>
        </p:nvSpPr>
        <p:spPr>
          <a:xfrm>
            <a:off x="1056659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 descr=""/>
          <p:cNvSpPr/>
          <p:nvPr/>
        </p:nvSpPr>
        <p:spPr>
          <a:xfrm>
            <a:off x="1071253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 descr=""/>
          <p:cNvSpPr/>
          <p:nvPr/>
        </p:nvSpPr>
        <p:spPr>
          <a:xfrm>
            <a:off x="1085847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 descr=""/>
          <p:cNvSpPr/>
          <p:nvPr/>
        </p:nvSpPr>
        <p:spPr>
          <a:xfrm>
            <a:off x="1100440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 descr=""/>
          <p:cNvSpPr/>
          <p:nvPr/>
        </p:nvSpPr>
        <p:spPr>
          <a:xfrm>
            <a:off x="1115034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 descr=""/>
          <p:cNvSpPr/>
          <p:nvPr/>
        </p:nvSpPr>
        <p:spPr>
          <a:xfrm>
            <a:off x="1129628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 descr=""/>
          <p:cNvSpPr/>
          <p:nvPr/>
        </p:nvSpPr>
        <p:spPr>
          <a:xfrm>
            <a:off x="1144222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 descr=""/>
          <p:cNvSpPr/>
          <p:nvPr/>
        </p:nvSpPr>
        <p:spPr>
          <a:xfrm>
            <a:off x="1158816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 descr=""/>
          <p:cNvSpPr/>
          <p:nvPr/>
        </p:nvSpPr>
        <p:spPr>
          <a:xfrm>
            <a:off x="1173409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 descr=""/>
          <p:cNvSpPr/>
          <p:nvPr/>
        </p:nvSpPr>
        <p:spPr>
          <a:xfrm>
            <a:off x="1188003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 descr=""/>
          <p:cNvSpPr/>
          <p:nvPr/>
        </p:nvSpPr>
        <p:spPr>
          <a:xfrm>
            <a:off x="1202597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 descr=""/>
          <p:cNvSpPr/>
          <p:nvPr/>
        </p:nvSpPr>
        <p:spPr>
          <a:xfrm>
            <a:off x="1217191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 descr=""/>
          <p:cNvSpPr/>
          <p:nvPr/>
        </p:nvSpPr>
        <p:spPr>
          <a:xfrm>
            <a:off x="1231785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 descr=""/>
          <p:cNvSpPr/>
          <p:nvPr/>
        </p:nvSpPr>
        <p:spPr>
          <a:xfrm>
            <a:off x="1246378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 descr=""/>
          <p:cNvSpPr/>
          <p:nvPr/>
        </p:nvSpPr>
        <p:spPr>
          <a:xfrm>
            <a:off x="1260972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 descr=""/>
          <p:cNvSpPr/>
          <p:nvPr/>
        </p:nvSpPr>
        <p:spPr>
          <a:xfrm>
            <a:off x="1275566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 descr=""/>
          <p:cNvSpPr/>
          <p:nvPr/>
        </p:nvSpPr>
        <p:spPr>
          <a:xfrm>
            <a:off x="1290160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 descr=""/>
          <p:cNvSpPr/>
          <p:nvPr/>
        </p:nvSpPr>
        <p:spPr>
          <a:xfrm>
            <a:off x="1304754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 descr=""/>
          <p:cNvSpPr/>
          <p:nvPr/>
        </p:nvSpPr>
        <p:spPr>
          <a:xfrm>
            <a:off x="1319347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 descr=""/>
          <p:cNvSpPr/>
          <p:nvPr/>
        </p:nvSpPr>
        <p:spPr>
          <a:xfrm>
            <a:off x="1333941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 descr=""/>
          <p:cNvSpPr/>
          <p:nvPr/>
        </p:nvSpPr>
        <p:spPr>
          <a:xfrm>
            <a:off x="1348535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 descr=""/>
          <p:cNvSpPr/>
          <p:nvPr/>
        </p:nvSpPr>
        <p:spPr>
          <a:xfrm>
            <a:off x="1363129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 descr=""/>
          <p:cNvSpPr/>
          <p:nvPr/>
        </p:nvSpPr>
        <p:spPr>
          <a:xfrm>
            <a:off x="1377723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 descr=""/>
          <p:cNvSpPr/>
          <p:nvPr/>
        </p:nvSpPr>
        <p:spPr>
          <a:xfrm>
            <a:off x="1392316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 descr=""/>
          <p:cNvSpPr/>
          <p:nvPr/>
        </p:nvSpPr>
        <p:spPr>
          <a:xfrm>
            <a:off x="1406910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 descr=""/>
          <p:cNvSpPr/>
          <p:nvPr/>
        </p:nvSpPr>
        <p:spPr>
          <a:xfrm>
            <a:off x="1421504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 descr=""/>
          <p:cNvSpPr/>
          <p:nvPr/>
        </p:nvSpPr>
        <p:spPr>
          <a:xfrm>
            <a:off x="1436098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 descr=""/>
          <p:cNvSpPr/>
          <p:nvPr/>
        </p:nvSpPr>
        <p:spPr>
          <a:xfrm>
            <a:off x="1450692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 descr=""/>
          <p:cNvSpPr/>
          <p:nvPr/>
        </p:nvSpPr>
        <p:spPr>
          <a:xfrm>
            <a:off x="1465285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 descr=""/>
          <p:cNvSpPr/>
          <p:nvPr/>
        </p:nvSpPr>
        <p:spPr>
          <a:xfrm>
            <a:off x="1479879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 descr=""/>
          <p:cNvSpPr/>
          <p:nvPr/>
        </p:nvSpPr>
        <p:spPr>
          <a:xfrm>
            <a:off x="1494473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 descr=""/>
          <p:cNvSpPr/>
          <p:nvPr/>
        </p:nvSpPr>
        <p:spPr>
          <a:xfrm>
            <a:off x="1509067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 descr=""/>
          <p:cNvSpPr/>
          <p:nvPr/>
        </p:nvSpPr>
        <p:spPr>
          <a:xfrm>
            <a:off x="1523661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 descr=""/>
          <p:cNvSpPr/>
          <p:nvPr/>
        </p:nvSpPr>
        <p:spPr>
          <a:xfrm>
            <a:off x="1538254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 descr=""/>
          <p:cNvSpPr/>
          <p:nvPr/>
        </p:nvSpPr>
        <p:spPr>
          <a:xfrm>
            <a:off x="1552848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 descr=""/>
          <p:cNvSpPr/>
          <p:nvPr/>
        </p:nvSpPr>
        <p:spPr>
          <a:xfrm>
            <a:off x="1567442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 descr=""/>
          <p:cNvSpPr/>
          <p:nvPr/>
        </p:nvSpPr>
        <p:spPr>
          <a:xfrm>
            <a:off x="1582036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 descr=""/>
          <p:cNvSpPr/>
          <p:nvPr/>
        </p:nvSpPr>
        <p:spPr>
          <a:xfrm>
            <a:off x="1596629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 descr=""/>
          <p:cNvSpPr/>
          <p:nvPr/>
        </p:nvSpPr>
        <p:spPr>
          <a:xfrm>
            <a:off x="1611223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 descr=""/>
          <p:cNvSpPr/>
          <p:nvPr/>
        </p:nvSpPr>
        <p:spPr>
          <a:xfrm>
            <a:off x="1625817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 descr=""/>
          <p:cNvSpPr/>
          <p:nvPr/>
        </p:nvSpPr>
        <p:spPr>
          <a:xfrm>
            <a:off x="1640411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 descr=""/>
          <p:cNvSpPr/>
          <p:nvPr/>
        </p:nvSpPr>
        <p:spPr>
          <a:xfrm>
            <a:off x="1655005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 descr=""/>
          <p:cNvSpPr/>
          <p:nvPr/>
        </p:nvSpPr>
        <p:spPr>
          <a:xfrm>
            <a:off x="1669599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 descr=""/>
          <p:cNvSpPr/>
          <p:nvPr/>
        </p:nvSpPr>
        <p:spPr>
          <a:xfrm>
            <a:off x="1684192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 descr=""/>
          <p:cNvSpPr/>
          <p:nvPr/>
        </p:nvSpPr>
        <p:spPr>
          <a:xfrm>
            <a:off x="1698786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 descr=""/>
          <p:cNvSpPr/>
          <p:nvPr/>
        </p:nvSpPr>
        <p:spPr>
          <a:xfrm>
            <a:off x="1713380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 descr=""/>
          <p:cNvSpPr/>
          <p:nvPr/>
        </p:nvSpPr>
        <p:spPr>
          <a:xfrm>
            <a:off x="1727974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 descr=""/>
          <p:cNvSpPr/>
          <p:nvPr/>
        </p:nvSpPr>
        <p:spPr>
          <a:xfrm>
            <a:off x="1742568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 descr=""/>
          <p:cNvSpPr/>
          <p:nvPr/>
        </p:nvSpPr>
        <p:spPr>
          <a:xfrm>
            <a:off x="1757161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 descr=""/>
          <p:cNvSpPr/>
          <p:nvPr/>
        </p:nvSpPr>
        <p:spPr>
          <a:xfrm>
            <a:off x="1771755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 descr=""/>
          <p:cNvSpPr/>
          <p:nvPr/>
        </p:nvSpPr>
        <p:spPr>
          <a:xfrm>
            <a:off x="1786349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 descr=""/>
          <p:cNvSpPr/>
          <p:nvPr/>
        </p:nvSpPr>
        <p:spPr>
          <a:xfrm>
            <a:off x="1800943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 descr=""/>
          <p:cNvSpPr/>
          <p:nvPr/>
        </p:nvSpPr>
        <p:spPr>
          <a:xfrm>
            <a:off x="1815536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 descr=""/>
          <p:cNvSpPr/>
          <p:nvPr/>
        </p:nvSpPr>
        <p:spPr>
          <a:xfrm>
            <a:off x="1830130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 descr=""/>
          <p:cNvSpPr/>
          <p:nvPr/>
        </p:nvSpPr>
        <p:spPr>
          <a:xfrm>
            <a:off x="1844724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 descr=""/>
          <p:cNvSpPr/>
          <p:nvPr/>
        </p:nvSpPr>
        <p:spPr>
          <a:xfrm>
            <a:off x="1859318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 descr=""/>
          <p:cNvSpPr/>
          <p:nvPr/>
        </p:nvSpPr>
        <p:spPr>
          <a:xfrm>
            <a:off x="1873912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 descr=""/>
          <p:cNvSpPr/>
          <p:nvPr/>
        </p:nvSpPr>
        <p:spPr>
          <a:xfrm>
            <a:off x="1888505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 descr=""/>
          <p:cNvSpPr/>
          <p:nvPr/>
        </p:nvSpPr>
        <p:spPr>
          <a:xfrm>
            <a:off x="19030998" y="5753751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 descr=""/>
          <p:cNvSpPr/>
          <p:nvPr/>
        </p:nvSpPr>
        <p:spPr>
          <a:xfrm>
            <a:off x="9727452" y="4591483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 descr=""/>
          <p:cNvSpPr/>
          <p:nvPr/>
        </p:nvSpPr>
        <p:spPr>
          <a:xfrm>
            <a:off x="983690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 descr=""/>
          <p:cNvSpPr/>
          <p:nvPr/>
        </p:nvSpPr>
        <p:spPr>
          <a:xfrm>
            <a:off x="998284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 descr=""/>
          <p:cNvSpPr/>
          <p:nvPr/>
        </p:nvSpPr>
        <p:spPr>
          <a:xfrm>
            <a:off x="1012878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 descr=""/>
          <p:cNvSpPr/>
          <p:nvPr/>
        </p:nvSpPr>
        <p:spPr>
          <a:xfrm>
            <a:off x="1027472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 descr=""/>
          <p:cNvSpPr/>
          <p:nvPr/>
        </p:nvSpPr>
        <p:spPr>
          <a:xfrm>
            <a:off x="1042065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 descr=""/>
          <p:cNvSpPr/>
          <p:nvPr/>
        </p:nvSpPr>
        <p:spPr>
          <a:xfrm>
            <a:off x="1056659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 descr=""/>
          <p:cNvSpPr/>
          <p:nvPr/>
        </p:nvSpPr>
        <p:spPr>
          <a:xfrm>
            <a:off x="1071253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 descr=""/>
          <p:cNvSpPr/>
          <p:nvPr/>
        </p:nvSpPr>
        <p:spPr>
          <a:xfrm>
            <a:off x="1085847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 descr=""/>
          <p:cNvSpPr/>
          <p:nvPr/>
        </p:nvSpPr>
        <p:spPr>
          <a:xfrm>
            <a:off x="1100440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 descr=""/>
          <p:cNvSpPr/>
          <p:nvPr/>
        </p:nvSpPr>
        <p:spPr>
          <a:xfrm>
            <a:off x="1115034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 descr=""/>
          <p:cNvSpPr/>
          <p:nvPr/>
        </p:nvSpPr>
        <p:spPr>
          <a:xfrm>
            <a:off x="1129628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 descr=""/>
          <p:cNvSpPr/>
          <p:nvPr/>
        </p:nvSpPr>
        <p:spPr>
          <a:xfrm>
            <a:off x="1144222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 descr=""/>
          <p:cNvSpPr/>
          <p:nvPr/>
        </p:nvSpPr>
        <p:spPr>
          <a:xfrm>
            <a:off x="1158816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 descr=""/>
          <p:cNvSpPr/>
          <p:nvPr/>
        </p:nvSpPr>
        <p:spPr>
          <a:xfrm>
            <a:off x="1173409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 descr=""/>
          <p:cNvSpPr/>
          <p:nvPr/>
        </p:nvSpPr>
        <p:spPr>
          <a:xfrm>
            <a:off x="1188003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 descr=""/>
          <p:cNvSpPr/>
          <p:nvPr/>
        </p:nvSpPr>
        <p:spPr>
          <a:xfrm>
            <a:off x="1202597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 descr=""/>
          <p:cNvSpPr/>
          <p:nvPr/>
        </p:nvSpPr>
        <p:spPr>
          <a:xfrm>
            <a:off x="1217191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 descr=""/>
          <p:cNvSpPr/>
          <p:nvPr/>
        </p:nvSpPr>
        <p:spPr>
          <a:xfrm>
            <a:off x="1231785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 descr=""/>
          <p:cNvSpPr/>
          <p:nvPr/>
        </p:nvSpPr>
        <p:spPr>
          <a:xfrm>
            <a:off x="1246378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 descr=""/>
          <p:cNvSpPr/>
          <p:nvPr/>
        </p:nvSpPr>
        <p:spPr>
          <a:xfrm>
            <a:off x="1260972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 descr=""/>
          <p:cNvSpPr/>
          <p:nvPr/>
        </p:nvSpPr>
        <p:spPr>
          <a:xfrm>
            <a:off x="1275566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 descr=""/>
          <p:cNvSpPr/>
          <p:nvPr/>
        </p:nvSpPr>
        <p:spPr>
          <a:xfrm>
            <a:off x="1290160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 descr=""/>
          <p:cNvSpPr/>
          <p:nvPr/>
        </p:nvSpPr>
        <p:spPr>
          <a:xfrm>
            <a:off x="1304754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 descr=""/>
          <p:cNvSpPr/>
          <p:nvPr/>
        </p:nvSpPr>
        <p:spPr>
          <a:xfrm>
            <a:off x="1319347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 descr=""/>
          <p:cNvSpPr/>
          <p:nvPr/>
        </p:nvSpPr>
        <p:spPr>
          <a:xfrm>
            <a:off x="1333941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 descr=""/>
          <p:cNvSpPr/>
          <p:nvPr/>
        </p:nvSpPr>
        <p:spPr>
          <a:xfrm>
            <a:off x="1348535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 descr=""/>
          <p:cNvSpPr/>
          <p:nvPr/>
        </p:nvSpPr>
        <p:spPr>
          <a:xfrm>
            <a:off x="1363129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 descr=""/>
          <p:cNvSpPr/>
          <p:nvPr/>
        </p:nvSpPr>
        <p:spPr>
          <a:xfrm>
            <a:off x="1377723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 descr=""/>
          <p:cNvSpPr/>
          <p:nvPr/>
        </p:nvSpPr>
        <p:spPr>
          <a:xfrm>
            <a:off x="1392316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 descr=""/>
          <p:cNvSpPr/>
          <p:nvPr/>
        </p:nvSpPr>
        <p:spPr>
          <a:xfrm>
            <a:off x="1406910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 descr=""/>
          <p:cNvSpPr/>
          <p:nvPr/>
        </p:nvSpPr>
        <p:spPr>
          <a:xfrm>
            <a:off x="1421504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 descr=""/>
          <p:cNvSpPr/>
          <p:nvPr/>
        </p:nvSpPr>
        <p:spPr>
          <a:xfrm>
            <a:off x="1436098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 descr=""/>
          <p:cNvSpPr/>
          <p:nvPr/>
        </p:nvSpPr>
        <p:spPr>
          <a:xfrm>
            <a:off x="1450692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 descr=""/>
          <p:cNvSpPr/>
          <p:nvPr/>
        </p:nvSpPr>
        <p:spPr>
          <a:xfrm>
            <a:off x="1465285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 descr=""/>
          <p:cNvSpPr/>
          <p:nvPr/>
        </p:nvSpPr>
        <p:spPr>
          <a:xfrm>
            <a:off x="1479879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 descr=""/>
          <p:cNvSpPr/>
          <p:nvPr/>
        </p:nvSpPr>
        <p:spPr>
          <a:xfrm>
            <a:off x="1494473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 descr=""/>
          <p:cNvSpPr/>
          <p:nvPr/>
        </p:nvSpPr>
        <p:spPr>
          <a:xfrm>
            <a:off x="1509067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 descr=""/>
          <p:cNvSpPr/>
          <p:nvPr/>
        </p:nvSpPr>
        <p:spPr>
          <a:xfrm>
            <a:off x="1523661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 descr=""/>
          <p:cNvSpPr/>
          <p:nvPr/>
        </p:nvSpPr>
        <p:spPr>
          <a:xfrm>
            <a:off x="1538254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 descr=""/>
          <p:cNvSpPr/>
          <p:nvPr/>
        </p:nvSpPr>
        <p:spPr>
          <a:xfrm>
            <a:off x="1552848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 descr=""/>
          <p:cNvSpPr/>
          <p:nvPr/>
        </p:nvSpPr>
        <p:spPr>
          <a:xfrm>
            <a:off x="1567442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 descr=""/>
          <p:cNvSpPr/>
          <p:nvPr/>
        </p:nvSpPr>
        <p:spPr>
          <a:xfrm>
            <a:off x="1582036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 descr=""/>
          <p:cNvSpPr/>
          <p:nvPr/>
        </p:nvSpPr>
        <p:spPr>
          <a:xfrm>
            <a:off x="1596629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 descr=""/>
          <p:cNvSpPr/>
          <p:nvPr/>
        </p:nvSpPr>
        <p:spPr>
          <a:xfrm>
            <a:off x="1611223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 descr=""/>
          <p:cNvSpPr/>
          <p:nvPr/>
        </p:nvSpPr>
        <p:spPr>
          <a:xfrm>
            <a:off x="1625817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 descr=""/>
          <p:cNvSpPr/>
          <p:nvPr/>
        </p:nvSpPr>
        <p:spPr>
          <a:xfrm>
            <a:off x="1640411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 descr=""/>
          <p:cNvSpPr/>
          <p:nvPr/>
        </p:nvSpPr>
        <p:spPr>
          <a:xfrm>
            <a:off x="1655005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 descr=""/>
          <p:cNvSpPr/>
          <p:nvPr/>
        </p:nvSpPr>
        <p:spPr>
          <a:xfrm>
            <a:off x="1669599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 descr=""/>
          <p:cNvSpPr/>
          <p:nvPr/>
        </p:nvSpPr>
        <p:spPr>
          <a:xfrm>
            <a:off x="1684192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 descr=""/>
          <p:cNvSpPr/>
          <p:nvPr/>
        </p:nvSpPr>
        <p:spPr>
          <a:xfrm>
            <a:off x="1698786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 descr=""/>
          <p:cNvSpPr/>
          <p:nvPr/>
        </p:nvSpPr>
        <p:spPr>
          <a:xfrm>
            <a:off x="1713380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 descr=""/>
          <p:cNvSpPr/>
          <p:nvPr/>
        </p:nvSpPr>
        <p:spPr>
          <a:xfrm>
            <a:off x="1727974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 descr=""/>
          <p:cNvSpPr/>
          <p:nvPr/>
        </p:nvSpPr>
        <p:spPr>
          <a:xfrm>
            <a:off x="1742568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 descr=""/>
          <p:cNvSpPr/>
          <p:nvPr/>
        </p:nvSpPr>
        <p:spPr>
          <a:xfrm>
            <a:off x="1757161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 descr=""/>
          <p:cNvSpPr/>
          <p:nvPr/>
        </p:nvSpPr>
        <p:spPr>
          <a:xfrm>
            <a:off x="1771755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 descr=""/>
          <p:cNvSpPr/>
          <p:nvPr/>
        </p:nvSpPr>
        <p:spPr>
          <a:xfrm>
            <a:off x="1786349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 descr=""/>
          <p:cNvSpPr/>
          <p:nvPr/>
        </p:nvSpPr>
        <p:spPr>
          <a:xfrm>
            <a:off x="1800943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 descr=""/>
          <p:cNvSpPr/>
          <p:nvPr/>
        </p:nvSpPr>
        <p:spPr>
          <a:xfrm>
            <a:off x="1815536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 descr=""/>
          <p:cNvSpPr/>
          <p:nvPr/>
        </p:nvSpPr>
        <p:spPr>
          <a:xfrm>
            <a:off x="1830130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 descr=""/>
          <p:cNvSpPr/>
          <p:nvPr/>
        </p:nvSpPr>
        <p:spPr>
          <a:xfrm>
            <a:off x="1844724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 descr=""/>
          <p:cNvSpPr/>
          <p:nvPr/>
        </p:nvSpPr>
        <p:spPr>
          <a:xfrm>
            <a:off x="1859318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 descr=""/>
          <p:cNvSpPr/>
          <p:nvPr/>
        </p:nvSpPr>
        <p:spPr>
          <a:xfrm>
            <a:off x="1873912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 descr=""/>
          <p:cNvSpPr/>
          <p:nvPr/>
        </p:nvSpPr>
        <p:spPr>
          <a:xfrm>
            <a:off x="1888505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 descr=""/>
          <p:cNvSpPr/>
          <p:nvPr/>
        </p:nvSpPr>
        <p:spPr>
          <a:xfrm>
            <a:off x="19030998" y="4591483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52" name="object 352" descr=""/>
          <p:cNvGrpSpPr/>
          <p:nvPr/>
        </p:nvGrpSpPr>
        <p:grpSpPr>
          <a:xfrm>
            <a:off x="10114875" y="3235503"/>
            <a:ext cx="8565515" cy="5801360"/>
            <a:chOff x="10114875" y="3235503"/>
            <a:chExt cx="8565515" cy="5801360"/>
          </a:xfrm>
        </p:grpSpPr>
        <p:sp>
          <p:nvSpPr>
            <p:cNvPr id="353" name="object 353" descr=""/>
            <p:cNvSpPr/>
            <p:nvPr/>
          </p:nvSpPr>
          <p:spPr>
            <a:xfrm>
              <a:off x="10114864" y="3366534"/>
              <a:ext cx="8411845" cy="5669915"/>
            </a:xfrm>
            <a:custGeom>
              <a:avLst/>
              <a:gdLst/>
              <a:ahLst/>
              <a:cxnLst/>
              <a:rect l="l" t="t" r="r" b="b"/>
              <a:pathLst>
                <a:path w="8411844" h="5669915">
                  <a:moveTo>
                    <a:pt x="8411527" y="62547"/>
                  </a:moveTo>
                  <a:lnTo>
                    <a:pt x="8373313" y="0"/>
                  </a:lnTo>
                  <a:lnTo>
                    <a:pt x="7058114" y="803732"/>
                  </a:lnTo>
                  <a:lnTo>
                    <a:pt x="5691073" y="1205496"/>
                  </a:lnTo>
                  <a:lnTo>
                    <a:pt x="4285869" y="2327198"/>
                  </a:lnTo>
                  <a:lnTo>
                    <a:pt x="4280268" y="2332786"/>
                  </a:lnTo>
                  <a:lnTo>
                    <a:pt x="2876410" y="4070642"/>
                  </a:lnTo>
                  <a:lnTo>
                    <a:pt x="1527619" y="4820539"/>
                  </a:lnTo>
                  <a:lnTo>
                    <a:pt x="303784" y="5406872"/>
                  </a:lnTo>
                  <a:lnTo>
                    <a:pt x="286004" y="5383847"/>
                  </a:lnTo>
                  <a:lnTo>
                    <a:pt x="252095" y="5357647"/>
                  </a:lnTo>
                  <a:lnTo>
                    <a:pt x="212077" y="5340756"/>
                  </a:lnTo>
                  <a:lnTo>
                    <a:pt x="167538" y="5334774"/>
                  </a:lnTo>
                  <a:lnTo>
                    <a:pt x="122999" y="5340756"/>
                  </a:lnTo>
                  <a:lnTo>
                    <a:pt x="82981" y="5357647"/>
                  </a:lnTo>
                  <a:lnTo>
                    <a:pt x="49072" y="5383847"/>
                  </a:lnTo>
                  <a:lnTo>
                    <a:pt x="22872" y="5417756"/>
                  </a:lnTo>
                  <a:lnTo>
                    <a:pt x="5994" y="5457774"/>
                  </a:lnTo>
                  <a:lnTo>
                    <a:pt x="0" y="5502313"/>
                  </a:lnTo>
                  <a:lnTo>
                    <a:pt x="5994" y="5546852"/>
                  </a:lnTo>
                  <a:lnTo>
                    <a:pt x="22872" y="5586869"/>
                  </a:lnTo>
                  <a:lnTo>
                    <a:pt x="49072" y="5620778"/>
                  </a:lnTo>
                  <a:lnTo>
                    <a:pt x="82981" y="5646966"/>
                  </a:lnTo>
                  <a:lnTo>
                    <a:pt x="122999" y="5663857"/>
                  </a:lnTo>
                  <a:lnTo>
                    <a:pt x="167538" y="5669851"/>
                  </a:lnTo>
                  <a:lnTo>
                    <a:pt x="212077" y="5663857"/>
                  </a:lnTo>
                  <a:lnTo>
                    <a:pt x="252095" y="5646966"/>
                  </a:lnTo>
                  <a:lnTo>
                    <a:pt x="286004" y="5620778"/>
                  </a:lnTo>
                  <a:lnTo>
                    <a:pt x="312204" y="5586869"/>
                  </a:lnTo>
                  <a:lnTo>
                    <a:pt x="329082" y="5546852"/>
                  </a:lnTo>
                  <a:lnTo>
                    <a:pt x="335076" y="5502313"/>
                  </a:lnTo>
                  <a:lnTo>
                    <a:pt x="331381" y="5474932"/>
                  </a:lnTo>
                  <a:lnTo>
                    <a:pt x="1560296" y="4886172"/>
                  </a:lnTo>
                  <a:lnTo>
                    <a:pt x="1561299" y="4885690"/>
                  </a:lnTo>
                  <a:lnTo>
                    <a:pt x="1562265" y="4885144"/>
                  </a:lnTo>
                  <a:lnTo>
                    <a:pt x="1679321" y="4820069"/>
                  </a:lnTo>
                  <a:lnTo>
                    <a:pt x="2918244" y="4131246"/>
                  </a:lnTo>
                  <a:lnTo>
                    <a:pt x="2973425" y="4067187"/>
                  </a:lnTo>
                  <a:lnTo>
                    <a:pt x="4332783" y="2384412"/>
                  </a:lnTo>
                  <a:lnTo>
                    <a:pt x="4334789" y="2381935"/>
                  </a:lnTo>
                  <a:lnTo>
                    <a:pt x="5716130" y="1275816"/>
                  </a:lnTo>
                  <a:lnTo>
                    <a:pt x="5718670" y="1273784"/>
                  </a:lnTo>
                  <a:lnTo>
                    <a:pt x="7083425" y="872693"/>
                  </a:lnTo>
                  <a:lnTo>
                    <a:pt x="7088073" y="871321"/>
                  </a:lnTo>
                  <a:lnTo>
                    <a:pt x="7092201" y="868807"/>
                  </a:lnTo>
                  <a:lnTo>
                    <a:pt x="7200900" y="802373"/>
                  </a:lnTo>
                  <a:lnTo>
                    <a:pt x="8411527" y="62547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4" name="object 35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98642" y="8785073"/>
              <a:ext cx="167534" cy="167534"/>
            </a:xfrm>
            <a:prstGeom prst="rect">
              <a:avLst/>
            </a:prstGeom>
          </p:spPr>
        </p:pic>
        <p:sp>
          <p:nvSpPr>
            <p:cNvPr id="355" name="object 355" descr=""/>
            <p:cNvSpPr/>
            <p:nvPr/>
          </p:nvSpPr>
          <p:spPr>
            <a:xfrm>
              <a:off x="11486561" y="8062581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79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79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6" name="object 35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570328" y="8146348"/>
              <a:ext cx="167534" cy="167534"/>
            </a:xfrm>
            <a:prstGeom prst="rect">
              <a:avLst/>
            </a:prstGeom>
          </p:spPr>
        </p:pic>
        <p:sp>
          <p:nvSpPr>
            <p:cNvPr id="357" name="object 357" descr=""/>
            <p:cNvSpPr/>
            <p:nvPr/>
          </p:nvSpPr>
          <p:spPr>
            <a:xfrm>
              <a:off x="12858247" y="7298207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8" name="object 35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942014" y="7381974"/>
              <a:ext cx="167534" cy="167534"/>
            </a:xfrm>
            <a:prstGeom prst="rect">
              <a:avLst/>
            </a:prstGeom>
          </p:spPr>
        </p:pic>
        <p:sp>
          <p:nvSpPr>
            <p:cNvPr id="359" name="object 359" descr=""/>
            <p:cNvSpPr/>
            <p:nvPr/>
          </p:nvSpPr>
          <p:spPr>
            <a:xfrm>
              <a:off x="14229933" y="5549569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0" name="object 36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313700" y="5633336"/>
              <a:ext cx="167534" cy="167534"/>
            </a:xfrm>
            <a:prstGeom prst="rect">
              <a:avLst/>
            </a:prstGeom>
          </p:spPr>
        </p:pic>
        <p:sp>
          <p:nvSpPr>
            <p:cNvPr id="361" name="object 361" descr=""/>
            <p:cNvSpPr/>
            <p:nvPr/>
          </p:nvSpPr>
          <p:spPr>
            <a:xfrm>
              <a:off x="15601619" y="4429184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2" name="object 36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685386" y="4512951"/>
              <a:ext cx="167534" cy="167534"/>
            </a:xfrm>
            <a:prstGeom prst="rect">
              <a:avLst/>
            </a:prstGeom>
          </p:spPr>
        </p:pic>
        <p:sp>
          <p:nvSpPr>
            <p:cNvPr id="363" name="object 363" descr=""/>
            <p:cNvSpPr/>
            <p:nvPr/>
          </p:nvSpPr>
          <p:spPr>
            <a:xfrm>
              <a:off x="16973305" y="4041761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4" name="object 36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057072" y="4125528"/>
              <a:ext cx="167534" cy="167534"/>
            </a:xfrm>
            <a:prstGeom prst="rect">
              <a:avLst/>
            </a:prstGeom>
          </p:spPr>
        </p:pic>
        <p:sp>
          <p:nvSpPr>
            <p:cNvPr id="365" name="object 365" descr=""/>
            <p:cNvSpPr/>
            <p:nvPr/>
          </p:nvSpPr>
          <p:spPr>
            <a:xfrm>
              <a:off x="18344991" y="3235503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6" name="object 36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28758" y="3319270"/>
              <a:ext cx="167534" cy="167534"/>
            </a:xfrm>
            <a:prstGeom prst="rect">
              <a:avLst/>
            </a:prstGeom>
          </p:spPr>
        </p:pic>
      </p:grpSp>
      <p:sp>
        <p:nvSpPr>
          <p:cNvPr id="367" name="object 367" descr=""/>
          <p:cNvSpPr/>
          <p:nvPr/>
        </p:nvSpPr>
        <p:spPr>
          <a:xfrm>
            <a:off x="1047088" y="2596779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 descr=""/>
          <p:cNvSpPr/>
          <p:nvPr/>
        </p:nvSpPr>
        <p:spPr>
          <a:xfrm>
            <a:off x="1047088" y="4628131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6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 descr=""/>
          <p:cNvSpPr/>
          <p:nvPr/>
        </p:nvSpPr>
        <p:spPr>
          <a:xfrm>
            <a:off x="1047088" y="6659483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 descr=""/>
          <p:cNvSpPr/>
          <p:nvPr/>
        </p:nvSpPr>
        <p:spPr>
          <a:xfrm>
            <a:off x="1047088" y="8690834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15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 descr=""/>
          <p:cNvSpPr/>
          <p:nvPr/>
        </p:nvSpPr>
        <p:spPr>
          <a:xfrm>
            <a:off x="1047088" y="10722186"/>
            <a:ext cx="8125459" cy="586740"/>
          </a:xfrm>
          <a:custGeom>
            <a:avLst/>
            <a:gdLst/>
            <a:ahLst/>
            <a:cxnLst/>
            <a:rect l="l" t="t" r="r" b="b"/>
            <a:pathLst>
              <a:path w="8125459" h="58674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586369"/>
                </a:lnTo>
                <a:lnTo>
                  <a:pt x="8125407" y="586369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4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72" name="object 372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39540" y="3159233"/>
            <a:ext cx="4864871" cy="815514"/>
          </a:xfrm>
          <a:prstGeom prst="rect">
            <a:avLst/>
          </a:prstGeom>
        </p:spPr>
      </p:pic>
      <p:pic>
        <p:nvPicPr>
          <p:cNvPr id="373" name="object 373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700385" y="5192574"/>
            <a:ext cx="6831460" cy="813524"/>
          </a:xfrm>
          <a:prstGeom prst="rect">
            <a:avLst/>
          </a:prstGeom>
        </p:spPr>
      </p:pic>
      <p:pic>
        <p:nvPicPr>
          <p:cNvPr id="374" name="object 374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19975" y="7229099"/>
            <a:ext cx="6383500" cy="808352"/>
          </a:xfrm>
          <a:prstGeom prst="rect">
            <a:avLst/>
          </a:prstGeom>
        </p:spPr>
      </p:pic>
      <p:pic>
        <p:nvPicPr>
          <p:cNvPr id="375" name="object 375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457750" y="9260451"/>
            <a:ext cx="5217038" cy="8083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23426" y="10675946"/>
              <a:ext cx="145099" cy="224244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87928" y="837670"/>
              <a:ext cx="869083" cy="86908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2188415" y="848141"/>
              <a:ext cx="10586085" cy="995044"/>
            </a:xfrm>
            <a:custGeom>
              <a:avLst/>
              <a:gdLst/>
              <a:ahLst/>
              <a:cxnLst/>
              <a:rect l="l" t="t" r="r" b="b"/>
              <a:pathLst>
                <a:path w="10586085" h="995044">
                  <a:moveTo>
                    <a:pt x="10271938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0" y="35739"/>
                  </a:lnTo>
                  <a:lnTo>
                    <a:pt x="93115" y="61565"/>
                  </a:lnTo>
                  <a:lnTo>
                    <a:pt x="61565" y="93115"/>
                  </a:lnTo>
                  <a:lnTo>
                    <a:pt x="35739" y="129650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994734"/>
                  </a:lnTo>
                  <a:lnTo>
                    <a:pt x="10324292" y="994734"/>
                  </a:lnTo>
                  <a:lnTo>
                    <a:pt x="10371346" y="990516"/>
                  </a:lnTo>
                  <a:lnTo>
                    <a:pt x="10415633" y="978356"/>
                  </a:lnTo>
                  <a:lnTo>
                    <a:pt x="10456414" y="958994"/>
                  </a:lnTo>
                  <a:lnTo>
                    <a:pt x="10492949" y="933168"/>
                  </a:lnTo>
                  <a:lnTo>
                    <a:pt x="10524499" y="901618"/>
                  </a:lnTo>
                  <a:lnTo>
                    <a:pt x="10550325" y="865083"/>
                  </a:lnTo>
                  <a:lnTo>
                    <a:pt x="10569687" y="824302"/>
                  </a:lnTo>
                  <a:lnTo>
                    <a:pt x="10581847" y="780015"/>
                  </a:lnTo>
                  <a:lnTo>
                    <a:pt x="10586065" y="732961"/>
                  </a:lnTo>
                  <a:lnTo>
                    <a:pt x="10586065" y="314126"/>
                  </a:lnTo>
                  <a:lnTo>
                    <a:pt x="10582659" y="267707"/>
                  </a:lnTo>
                  <a:lnTo>
                    <a:pt x="10572765" y="223402"/>
                  </a:lnTo>
                  <a:lnTo>
                    <a:pt x="10556869" y="181698"/>
                  </a:lnTo>
                  <a:lnTo>
                    <a:pt x="10535457" y="143081"/>
                  </a:lnTo>
                  <a:lnTo>
                    <a:pt x="10509015" y="108036"/>
                  </a:lnTo>
                  <a:lnTo>
                    <a:pt x="10478028" y="77049"/>
                  </a:lnTo>
                  <a:lnTo>
                    <a:pt x="10442983" y="50607"/>
                  </a:lnTo>
                  <a:lnTo>
                    <a:pt x="10404366" y="29195"/>
                  </a:lnTo>
                  <a:lnTo>
                    <a:pt x="10362662" y="13299"/>
                  </a:lnTo>
                  <a:lnTo>
                    <a:pt x="10318357" y="3405"/>
                  </a:lnTo>
                  <a:lnTo>
                    <a:pt x="10271938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047088" y="848141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4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910967"/>
              <a:ext cx="1141326" cy="192664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2118" y="1259103"/>
              <a:ext cx="5950925" cy="211009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238335" y="1449128"/>
              <a:ext cx="1267017" cy="182235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916171" y="1560161"/>
              <a:ext cx="272415" cy="283210"/>
            </a:xfrm>
            <a:custGeom>
              <a:avLst/>
              <a:gdLst/>
              <a:ahLst/>
              <a:cxnLst/>
              <a:rect l="l" t="t" r="r" b="b"/>
              <a:pathLst>
                <a:path w="272414" h="283210">
                  <a:moveTo>
                    <a:pt x="272243" y="0"/>
                  </a:moveTo>
                  <a:lnTo>
                    <a:pt x="261567" y="54891"/>
                  </a:lnTo>
                  <a:lnTo>
                    <a:pt x="245712" y="98262"/>
                  </a:lnTo>
                  <a:lnTo>
                    <a:pt x="224032" y="138402"/>
                  </a:lnTo>
                  <a:lnTo>
                    <a:pt x="197033" y="174799"/>
                  </a:lnTo>
                  <a:lnTo>
                    <a:pt x="165222" y="206940"/>
                  </a:lnTo>
                  <a:lnTo>
                    <a:pt x="129107" y="234315"/>
                  </a:lnTo>
                  <a:lnTo>
                    <a:pt x="89194" y="256410"/>
                  </a:lnTo>
                  <a:lnTo>
                    <a:pt x="45989" y="272713"/>
                  </a:lnTo>
                  <a:lnTo>
                    <a:pt x="0" y="282713"/>
                  </a:lnTo>
                  <a:lnTo>
                    <a:pt x="272243" y="282713"/>
                  </a:lnTo>
                  <a:lnTo>
                    <a:pt x="272243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2188415" y="1999939"/>
              <a:ext cx="16868775" cy="8471535"/>
            </a:xfrm>
            <a:custGeom>
              <a:avLst/>
              <a:gdLst/>
              <a:ahLst/>
              <a:cxnLst/>
              <a:rect l="l" t="t" r="r" b="b"/>
              <a:pathLst>
                <a:path w="16868775" h="8471535">
                  <a:moveTo>
                    <a:pt x="16554469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0" y="35739"/>
                  </a:lnTo>
                  <a:lnTo>
                    <a:pt x="93115" y="61565"/>
                  </a:lnTo>
                  <a:lnTo>
                    <a:pt x="61565" y="93115"/>
                  </a:lnTo>
                  <a:lnTo>
                    <a:pt x="35739" y="129650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8470946"/>
                  </a:lnTo>
                  <a:lnTo>
                    <a:pt x="16606824" y="8470946"/>
                  </a:lnTo>
                  <a:lnTo>
                    <a:pt x="16653878" y="8466728"/>
                  </a:lnTo>
                  <a:lnTo>
                    <a:pt x="16698165" y="8454569"/>
                  </a:lnTo>
                  <a:lnTo>
                    <a:pt x="16738945" y="8435206"/>
                  </a:lnTo>
                  <a:lnTo>
                    <a:pt x="16775480" y="8409380"/>
                  </a:lnTo>
                  <a:lnTo>
                    <a:pt x="16807030" y="8377830"/>
                  </a:lnTo>
                  <a:lnTo>
                    <a:pt x="16832856" y="8341295"/>
                  </a:lnTo>
                  <a:lnTo>
                    <a:pt x="16852219" y="8300514"/>
                  </a:lnTo>
                  <a:lnTo>
                    <a:pt x="16864378" y="8256228"/>
                  </a:lnTo>
                  <a:lnTo>
                    <a:pt x="16868596" y="8209174"/>
                  </a:lnTo>
                  <a:lnTo>
                    <a:pt x="16868596" y="314126"/>
                  </a:lnTo>
                  <a:lnTo>
                    <a:pt x="16865190" y="267707"/>
                  </a:lnTo>
                  <a:lnTo>
                    <a:pt x="16855296" y="223402"/>
                  </a:lnTo>
                  <a:lnTo>
                    <a:pt x="16839400" y="181698"/>
                  </a:lnTo>
                  <a:lnTo>
                    <a:pt x="16817988" y="143081"/>
                  </a:lnTo>
                  <a:lnTo>
                    <a:pt x="16791546" y="108036"/>
                  </a:lnTo>
                  <a:lnTo>
                    <a:pt x="16760559" y="77049"/>
                  </a:lnTo>
                  <a:lnTo>
                    <a:pt x="16725514" y="50607"/>
                  </a:lnTo>
                  <a:lnTo>
                    <a:pt x="16686897" y="29195"/>
                  </a:lnTo>
                  <a:lnTo>
                    <a:pt x="16645193" y="13299"/>
                  </a:lnTo>
                  <a:lnTo>
                    <a:pt x="16600888" y="3405"/>
                  </a:lnTo>
                  <a:lnTo>
                    <a:pt x="165544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2640966" y="2410900"/>
              <a:ext cx="15614015" cy="6326505"/>
            </a:xfrm>
            <a:custGeom>
              <a:avLst/>
              <a:gdLst/>
              <a:ahLst/>
              <a:cxnLst/>
              <a:rect l="l" t="t" r="r" b="b"/>
              <a:pathLst>
                <a:path w="15614015" h="6326505">
                  <a:moveTo>
                    <a:pt x="89840" y="691"/>
                  </a:moveTo>
                  <a:lnTo>
                    <a:pt x="43408" y="14426"/>
                  </a:lnTo>
                  <a:lnTo>
                    <a:pt x="12497" y="52003"/>
                  </a:lnTo>
                  <a:lnTo>
                    <a:pt x="6450" y="84311"/>
                  </a:lnTo>
                  <a:lnTo>
                    <a:pt x="7961" y="101055"/>
                  </a:lnTo>
                  <a:lnTo>
                    <a:pt x="30637" y="143513"/>
                  </a:lnTo>
                  <a:lnTo>
                    <a:pt x="73009" y="166406"/>
                  </a:lnTo>
                  <a:lnTo>
                    <a:pt x="89840" y="167932"/>
                  </a:lnTo>
                  <a:lnTo>
                    <a:pt x="106670" y="166406"/>
                  </a:lnTo>
                  <a:lnTo>
                    <a:pt x="122148" y="161827"/>
                  </a:lnTo>
                  <a:lnTo>
                    <a:pt x="136272" y="154196"/>
                  </a:lnTo>
                  <a:lnTo>
                    <a:pt x="144911" y="146969"/>
                  </a:lnTo>
                  <a:lnTo>
                    <a:pt x="89840" y="146969"/>
                  </a:lnTo>
                  <a:lnTo>
                    <a:pt x="77127" y="145846"/>
                  </a:lnTo>
                  <a:lnTo>
                    <a:pt x="37620" y="119384"/>
                  </a:lnTo>
                  <a:lnTo>
                    <a:pt x="27643" y="84311"/>
                  </a:lnTo>
                  <a:lnTo>
                    <a:pt x="28751" y="71498"/>
                  </a:lnTo>
                  <a:lnTo>
                    <a:pt x="54897" y="31660"/>
                  </a:lnTo>
                  <a:lnTo>
                    <a:pt x="89840" y="21423"/>
                  </a:lnTo>
                  <a:lnTo>
                    <a:pt x="144636" y="21423"/>
                  </a:lnTo>
                  <a:lnTo>
                    <a:pt x="136272" y="14426"/>
                  </a:lnTo>
                  <a:lnTo>
                    <a:pt x="122148" y="6795"/>
                  </a:lnTo>
                  <a:lnTo>
                    <a:pt x="106670" y="2217"/>
                  </a:lnTo>
                  <a:lnTo>
                    <a:pt x="89840" y="691"/>
                  </a:lnTo>
                  <a:close/>
                </a:path>
                <a:path w="15614015" h="6326505">
                  <a:moveTo>
                    <a:pt x="144636" y="21423"/>
                  </a:moveTo>
                  <a:lnTo>
                    <a:pt x="89840" y="21423"/>
                  </a:lnTo>
                  <a:lnTo>
                    <a:pt x="102538" y="22561"/>
                  </a:lnTo>
                  <a:lnTo>
                    <a:pt x="114143" y="25973"/>
                  </a:lnTo>
                  <a:lnTo>
                    <a:pt x="147545" y="59778"/>
                  </a:lnTo>
                  <a:lnTo>
                    <a:pt x="152037" y="84311"/>
                  </a:lnTo>
                  <a:lnTo>
                    <a:pt x="150914" y="97039"/>
                  </a:lnTo>
                  <a:lnTo>
                    <a:pt x="124653" y="136862"/>
                  </a:lnTo>
                  <a:lnTo>
                    <a:pt x="89840" y="146969"/>
                  </a:lnTo>
                  <a:lnTo>
                    <a:pt x="144911" y="146969"/>
                  </a:lnTo>
                  <a:lnTo>
                    <a:pt x="171934" y="101055"/>
                  </a:lnTo>
                  <a:lnTo>
                    <a:pt x="173460" y="84311"/>
                  </a:lnTo>
                  <a:lnTo>
                    <a:pt x="171934" y="67481"/>
                  </a:lnTo>
                  <a:lnTo>
                    <a:pt x="167356" y="52003"/>
                  </a:lnTo>
                  <a:lnTo>
                    <a:pt x="159725" y="37879"/>
                  </a:lnTo>
                  <a:lnTo>
                    <a:pt x="149042" y="25109"/>
                  </a:lnTo>
                  <a:lnTo>
                    <a:pt x="144636" y="21423"/>
                  </a:lnTo>
                  <a:close/>
                </a:path>
                <a:path w="15614015" h="6326505">
                  <a:moveTo>
                    <a:pt x="179743" y="146047"/>
                  </a:moveTo>
                  <a:lnTo>
                    <a:pt x="179743" y="165052"/>
                  </a:lnTo>
                  <a:lnTo>
                    <a:pt x="189519" y="165052"/>
                  </a:lnTo>
                  <a:lnTo>
                    <a:pt x="217572" y="147122"/>
                  </a:lnTo>
                  <a:lnTo>
                    <a:pt x="187575" y="147122"/>
                  </a:lnTo>
                  <a:lnTo>
                    <a:pt x="179743" y="146047"/>
                  </a:lnTo>
                  <a:close/>
                </a:path>
                <a:path w="15614015" h="6326505">
                  <a:moveTo>
                    <a:pt x="288703" y="69108"/>
                  </a:moveTo>
                  <a:lnTo>
                    <a:pt x="268662" y="69108"/>
                  </a:lnTo>
                  <a:lnTo>
                    <a:pt x="268662" y="165052"/>
                  </a:lnTo>
                  <a:lnTo>
                    <a:pt x="288703" y="165052"/>
                  </a:lnTo>
                  <a:lnTo>
                    <a:pt x="288703" y="69108"/>
                  </a:lnTo>
                  <a:close/>
                </a:path>
                <a:path w="15614015" h="6326505">
                  <a:moveTo>
                    <a:pt x="288703" y="49757"/>
                  </a:moveTo>
                  <a:lnTo>
                    <a:pt x="203240" y="49757"/>
                  </a:lnTo>
                  <a:lnTo>
                    <a:pt x="203219" y="116101"/>
                  </a:lnTo>
                  <a:lnTo>
                    <a:pt x="202865" y="124135"/>
                  </a:lnTo>
                  <a:lnTo>
                    <a:pt x="187575" y="147122"/>
                  </a:lnTo>
                  <a:lnTo>
                    <a:pt x="217572" y="147122"/>
                  </a:lnTo>
                  <a:lnTo>
                    <a:pt x="220401" y="140173"/>
                  </a:lnTo>
                  <a:lnTo>
                    <a:pt x="222561" y="129203"/>
                  </a:lnTo>
                  <a:lnTo>
                    <a:pt x="223281" y="116101"/>
                  </a:lnTo>
                  <a:lnTo>
                    <a:pt x="223281" y="69108"/>
                  </a:lnTo>
                  <a:lnTo>
                    <a:pt x="288703" y="69108"/>
                  </a:lnTo>
                  <a:lnTo>
                    <a:pt x="288703" y="49757"/>
                  </a:lnTo>
                  <a:close/>
                </a:path>
                <a:path w="15614015" h="6326505">
                  <a:moveTo>
                    <a:pt x="372975" y="46763"/>
                  </a:moveTo>
                  <a:lnTo>
                    <a:pt x="359723" y="47886"/>
                  </a:lnTo>
                  <a:lnTo>
                    <a:pt x="360080" y="47886"/>
                  </a:lnTo>
                  <a:lnTo>
                    <a:pt x="348730" y="51082"/>
                  </a:lnTo>
                  <a:lnTo>
                    <a:pt x="316825" y="83505"/>
                  </a:lnTo>
                  <a:lnTo>
                    <a:pt x="312621" y="107347"/>
                  </a:lnTo>
                  <a:lnTo>
                    <a:pt x="313686" y="119916"/>
                  </a:lnTo>
                  <a:lnTo>
                    <a:pt x="338939" y="158343"/>
                  </a:lnTo>
                  <a:lnTo>
                    <a:pt x="374357" y="167932"/>
                  </a:lnTo>
                  <a:lnTo>
                    <a:pt x="390223" y="166305"/>
                  </a:lnTo>
                  <a:lnTo>
                    <a:pt x="403958" y="161424"/>
                  </a:lnTo>
                  <a:lnTo>
                    <a:pt x="415563" y="153289"/>
                  </a:lnTo>
                  <a:lnTo>
                    <a:pt x="419096" y="149042"/>
                  </a:lnTo>
                  <a:lnTo>
                    <a:pt x="374818" y="149042"/>
                  </a:lnTo>
                  <a:lnTo>
                    <a:pt x="366957" y="148510"/>
                  </a:lnTo>
                  <a:lnTo>
                    <a:pt x="335124" y="123847"/>
                  </a:lnTo>
                  <a:lnTo>
                    <a:pt x="333123" y="116562"/>
                  </a:lnTo>
                  <a:lnTo>
                    <a:pt x="429643" y="116562"/>
                  </a:lnTo>
                  <a:lnTo>
                    <a:pt x="430104" y="113490"/>
                  </a:lnTo>
                  <a:lnTo>
                    <a:pt x="430334" y="110495"/>
                  </a:lnTo>
                  <a:lnTo>
                    <a:pt x="430315" y="107347"/>
                  </a:lnTo>
                  <a:lnTo>
                    <a:pt x="429624" y="99054"/>
                  </a:lnTo>
                  <a:lnTo>
                    <a:pt x="333123" y="99054"/>
                  </a:lnTo>
                  <a:lnTo>
                    <a:pt x="334894" y="91841"/>
                  </a:lnTo>
                  <a:lnTo>
                    <a:pt x="365258" y="66228"/>
                  </a:lnTo>
                  <a:lnTo>
                    <a:pt x="372975" y="65652"/>
                  </a:lnTo>
                  <a:lnTo>
                    <a:pt x="414906" y="65652"/>
                  </a:lnTo>
                  <a:lnTo>
                    <a:pt x="414209" y="64731"/>
                  </a:lnTo>
                  <a:lnTo>
                    <a:pt x="405672" y="56870"/>
                  </a:lnTo>
                  <a:lnTo>
                    <a:pt x="395953" y="51255"/>
                  </a:lnTo>
                  <a:lnTo>
                    <a:pt x="385054" y="47886"/>
                  </a:lnTo>
                  <a:lnTo>
                    <a:pt x="372975" y="46763"/>
                  </a:lnTo>
                  <a:close/>
                </a:path>
                <a:path w="15614015" h="6326505">
                  <a:moveTo>
                    <a:pt x="407990" y="132226"/>
                  </a:moveTo>
                  <a:lnTo>
                    <a:pt x="402029" y="139583"/>
                  </a:lnTo>
                  <a:lnTo>
                    <a:pt x="394514" y="144838"/>
                  </a:lnTo>
                  <a:lnTo>
                    <a:pt x="385443" y="147991"/>
                  </a:lnTo>
                  <a:lnTo>
                    <a:pt x="374818" y="149042"/>
                  </a:lnTo>
                  <a:lnTo>
                    <a:pt x="419096" y="149042"/>
                  </a:lnTo>
                  <a:lnTo>
                    <a:pt x="425036" y="141901"/>
                  </a:lnTo>
                  <a:lnTo>
                    <a:pt x="407990" y="132226"/>
                  </a:lnTo>
                  <a:close/>
                </a:path>
                <a:path w="15614015" h="6326505">
                  <a:moveTo>
                    <a:pt x="414906" y="65652"/>
                  </a:moveTo>
                  <a:lnTo>
                    <a:pt x="372975" y="65652"/>
                  </a:lnTo>
                  <a:lnTo>
                    <a:pt x="380213" y="66228"/>
                  </a:lnTo>
                  <a:lnTo>
                    <a:pt x="379839" y="66228"/>
                  </a:lnTo>
                  <a:lnTo>
                    <a:pt x="410063" y="99054"/>
                  </a:lnTo>
                  <a:lnTo>
                    <a:pt x="429624" y="99054"/>
                  </a:lnTo>
                  <a:lnTo>
                    <a:pt x="420633" y="73225"/>
                  </a:lnTo>
                  <a:lnTo>
                    <a:pt x="414906" y="65652"/>
                  </a:lnTo>
                  <a:close/>
                </a:path>
                <a:path w="15614015" h="6326505">
                  <a:moveTo>
                    <a:pt x="555531" y="141210"/>
                  </a:moveTo>
                  <a:lnTo>
                    <a:pt x="532495" y="141210"/>
                  </a:lnTo>
                  <a:lnTo>
                    <a:pt x="523281" y="197188"/>
                  </a:lnTo>
                  <a:lnTo>
                    <a:pt x="540558" y="197188"/>
                  </a:lnTo>
                  <a:lnTo>
                    <a:pt x="555531" y="141210"/>
                  </a:lnTo>
                  <a:close/>
                </a:path>
                <a:path w="15614015" h="6326505">
                  <a:moveTo>
                    <a:pt x="528930" y="49757"/>
                  </a:moveTo>
                  <a:lnTo>
                    <a:pt x="453372" y="49757"/>
                  </a:lnTo>
                  <a:lnTo>
                    <a:pt x="453372" y="164937"/>
                  </a:lnTo>
                  <a:lnTo>
                    <a:pt x="473413" y="164937"/>
                  </a:lnTo>
                  <a:lnTo>
                    <a:pt x="473413" y="69108"/>
                  </a:lnTo>
                  <a:lnTo>
                    <a:pt x="528930" y="69108"/>
                  </a:lnTo>
                  <a:lnTo>
                    <a:pt x="528930" y="49757"/>
                  </a:lnTo>
                  <a:close/>
                </a:path>
                <a:path w="15614015" h="6326505">
                  <a:moveTo>
                    <a:pt x="756388" y="145817"/>
                  </a:moveTo>
                  <a:lnTo>
                    <a:pt x="630382" y="145817"/>
                  </a:lnTo>
                  <a:lnTo>
                    <a:pt x="630382" y="195805"/>
                  </a:lnTo>
                  <a:lnTo>
                    <a:pt x="650193" y="195805"/>
                  </a:lnTo>
                  <a:lnTo>
                    <a:pt x="650193" y="164937"/>
                  </a:lnTo>
                  <a:lnTo>
                    <a:pt x="756388" y="164937"/>
                  </a:lnTo>
                  <a:lnTo>
                    <a:pt x="756388" y="145817"/>
                  </a:lnTo>
                  <a:close/>
                </a:path>
                <a:path w="15614015" h="6326505">
                  <a:moveTo>
                    <a:pt x="756388" y="164937"/>
                  </a:moveTo>
                  <a:lnTo>
                    <a:pt x="736578" y="164937"/>
                  </a:lnTo>
                  <a:lnTo>
                    <a:pt x="736578" y="195805"/>
                  </a:lnTo>
                  <a:lnTo>
                    <a:pt x="756388" y="195805"/>
                  </a:lnTo>
                  <a:lnTo>
                    <a:pt x="756388" y="164937"/>
                  </a:lnTo>
                  <a:close/>
                </a:path>
                <a:path w="15614015" h="6326505">
                  <a:moveTo>
                    <a:pt x="740494" y="49757"/>
                  </a:moveTo>
                  <a:lnTo>
                    <a:pt x="655491" y="49757"/>
                  </a:lnTo>
                  <a:lnTo>
                    <a:pt x="655491" y="103201"/>
                  </a:lnTo>
                  <a:lnTo>
                    <a:pt x="654832" y="115539"/>
                  </a:lnTo>
                  <a:lnTo>
                    <a:pt x="654800" y="116144"/>
                  </a:lnTo>
                  <a:lnTo>
                    <a:pt x="652727" y="127561"/>
                  </a:lnTo>
                  <a:lnTo>
                    <a:pt x="649271" y="137452"/>
                  </a:lnTo>
                  <a:lnTo>
                    <a:pt x="644434" y="145817"/>
                  </a:lnTo>
                  <a:lnTo>
                    <a:pt x="667239" y="145817"/>
                  </a:lnTo>
                  <a:lnTo>
                    <a:pt x="670767" y="136848"/>
                  </a:lnTo>
                  <a:lnTo>
                    <a:pt x="673286" y="126755"/>
                  </a:lnTo>
                  <a:lnTo>
                    <a:pt x="674716" y="116144"/>
                  </a:lnTo>
                  <a:lnTo>
                    <a:pt x="674798" y="115539"/>
                  </a:lnTo>
                  <a:lnTo>
                    <a:pt x="675302" y="103201"/>
                  </a:lnTo>
                  <a:lnTo>
                    <a:pt x="675302" y="68416"/>
                  </a:lnTo>
                  <a:lnTo>
                    <a:pt x="740494" y="68416"/>
                  </a:lnTo>
                  <a:lnTo>
                    <a:pt x="740494" y="49757"/>
                  </a:lnTo>
                  <a:close/>
                </a:path>
                <a:path w="15614015" h="6326505">
                  <a:moveTo>
                    <a:pt x="740494" y="68416"/>
                  </a:moveTo>
                  <a:lnTo>
                    <a:pt x="720683" y="68416"/>
                  </a:lnTo>
                  <a:lnTo>
                    <a:pt x="720683" y="145817"/>
                  </a:lnTo>
                  <a:lnTo>
                    <a:pt x="740494" y="145817"/>
                  </a:lnTo>
                  <a:lnTo>
                    <a:pt x="740494" y="68416"/>
                  </a:lnTo>
                  <a:close/>
                </a:path>
                <a:path w="15614015" h="6326505">
                  <a:moveTo>
                    <a:pt x="827625" y="46763"/>
                  </a:moveTo>
                  <a:lnTo>
                    <a:pt x="784548" y="64270"/>
                  </a:lnTo>
                  <a:lnTo>
                    <a:pt x="767041" y="107347"/>
                  </a:lnTo>
                  <a:lnTo>
                    <a:pt x="768135" y="119628"/>
                  </a:lnTo>
                  <a:lnTo>
                    <a:pt x="793892" y="158084"/>
                  </a:lnTo>
                  <a:lnTo>
                    <a:pt x="827625" y="167932"/>
                  </a:lnTo>
                  <a:lnTo>
                    <a:pt x="839820" y="166838"/>
                  </a:lnTo>
                  <a:lnTo>
                    <a:pt x="851064" y="163555"/>
                  </a:lnTo>
                  <a:lnTo>
                    <a:pt x="861359" y="158084"/>
                  </a:lnTo>
                  <a:lnTo>
                    <a:pt x="870703" y="150425"/>
                  </a:lnTo>
                  <a:lnTo>
                    <a:pt x="872440" y="148351"/>
                  </a:lnTo>
                  <a:lnTo>
                    <a:pt x="827625" y="148351"/>
                  </a:lnTo>
                  <a:lnTo>
                    <a:pt x="819433" y="147617"/>
                  </a:lnTo>
                  <a:lnTo>
                    <a:pt x="787816" y="115741"/>
                  </a:lnTo>
                  <a:lnTo>
                    <a:pt x="787082" y="107347"/>
                  </a:lnTo>
                  <a:lnTo>
                    <a:pt x="787816" y="98953"/>
                  </a:lnTo>
                  <a:lnTo>
                    <a:pt x="811903" y="69280"/>
                  </a:lnTo>
                  <a:lnTo>
                    <a:pt x="827625" y="66343"/>
                  </a:lnTo>
                  <a:lnTo>
                    <a:pt x="872440" y="66343"/>
                  </a:lnTo>
                  <a:lnTo>
                    <a:pt x="870703" y="64270"/>
                  </a:lnTo>
                  <a:lnTo>
                    <a:pt x="861359" y="56611"/>
                  </a:lnTo>
                  <a:lnTo>
                    <a:pt x="851064" y="51139"/>
                  </a:lnTo>
                  <a:lnTo>
                    <a:pt x="839820" y="47857"/>
                  </a:lnTo>
                  <a:lnTo>
                    <a:pt x="827625" y="46763"/>
                  </a:lnTo>
                  <a:close/>
                </a:path>
                <a:path w="15614015" h="6326505">
                  <a:moveTo>
                    <a:pt x="872440" y="66343"/>
                  </a:moveTo>
                  <a:lnTo>
                    <a:pt x="827625" y="66343"/>
                  </a:lnTo>
                  <a:lnTo>
                    <a:pt x="835918" y="67077"/>
                  </a:lnTo>
                  <a:lnTo>
                    <a:pt x="843520" y="69280"/>
                  </a:lnTo>
                  <a:lnTo>
                    <a:pt x="867665" y="98953"/>
                  </a:lnTo>
                  <a:lnTo>
                    <a:pt x="868399" y="107347"/>
                  </a:lnTo>
                  <a:lnTo>
                    <a:pt x="867665" y="115741"/>
                  </a:lnTo>
                  <a:lnTo>
                    <a:pt x="843520" y="145414"/>
                  </a:lnTo>
                  <a:lnTo>
                    <a:pt x="827625" y="148351"/>
                  </a:lnTo>
                  <a:lnTo>
                    <a:pt x="872440" y="148351"/>
                  </a:lnTo>
                  <a:lnTo>
                    <a:pt x="878463" y="141167"/>
                  </a:lnTo>
                  <a:lnTo>
                    <a:pt x="884006" y="130901"/>
                  </a:lnTo>
                  <a:lnTo>
                    <a:pt x="887332" y="119628"/>
                  </a:lnTo>
                  <a:lnTo>
                    <a:pt x="888440" y="107347"/>
                  </a:lnTo>
                  <a:lnTo>
                    <a:pt x="887332" y="95066"/>
                  </a:lnTo>
                  <a:lnTo>
                    <a:pt x="884006" y="83793"/>
                  </a:lnTo>
                  <a:lnTo>
                    <a:pt x="878463" y="73527"/>
                  </a:lnTo>
                  <a:lnTo>
                    <a:pt x="872440" y="66343"/>
                  </a:lnTo>
                  <a:close/>
                </a:path>
                <a:path w="15614015" h="6326505">
                  <a:moveTo>
                    <a:pt x="994765" y="0"/>
                  </a:moveTo>
                  <a:lnTo>
                    <a:pt x="993998" y="3532"/>
                  </a:lnTo>
                  <a:lnTo>
                    <a:pt x="992769" y="6680"/>
                  </a:lnTo>
                  <a:lnTo>
                    <a:pt x="991080" y="9445"/>
                  </a:lnTo>
                  <a:lnTo>
                    <a:pt x="989544" y="12055"/>
                  </a:lnTo>
                  <a:lnTo>
                    <a:pt x="962746" y="27643"/>
                  </a:lnTo>
                  <a:lnTo>
                    <a:pt x="957217" y="30100"/>
                  </a:lnTo>
                  <a:lnTo>
                    <a:pt x="919640" y="54667"/>
                  </a:lnTo>
                  <a:lnTo>
                    <a:pt x="907864" y="81259"/>
                  </a:lnTo>
                  <a:lnTo>
                    <a:pt x="907747" y="81720"/>
                  </a:lnTo>
                  <a:lnTo>
                    <a:pt x="906313" y="92662"/>
                  </a:lnTo>
                  <a:lnTo>
                    <a:pt x="906242" y="93209"/>
                  </a:lnTo>
                  <a:lnTo>
                    <a:pt x="906149" y="93914"/>
                  </a:lnTo>
                  <a:lnTo>
                    <a:pt x="905956" y="98939"/>
                  </a:lnTo>
                  <a:lnTo>
                    <a:pt x="905923" y="99803"/>
                  </a:lnTo>
                  <a:lnTo>
                    <a:pt x="905812" y="102697"/>
                  </a:lnTo>
                  <a:lnTo>
                    <a:pt x="905708" y="105418"/>
                  </a:lnTo>
                  <a:lnTo>
                    <a:pt x="905616" y="107808"/>
                  </a:lnTo>
                  <a:lnTo>
                    <a:pt x="906627" y="120132"/>
                  </a:lnTo>
                  <a:lnTo>
                    <a:pt x="931057" y="158473"/>
                  </a:lnTo>
                  <a:lnTo>
                    <a:pt x="952489" y="166982"/>
                  </a:lnTo>
                  <a:lnTo>
                    <a:pt x="953307" y="166982"/>
                  </a:lnTo>
                  <a:lnTo>
                    <a:pt x="964358" y="167932"/>
                  </a:lnTo>
                  <a:lnTo>
                    <a:pt x="1005362" y="152728"/>
                  </a:lnTo>
                  <a:lnTo>
                    <a:pt x="1008920" y="148581"/>
                  </a:lnTo>
                  <a:lnTo>
                    <a:pt x="964358" y="148581"/>
                  </a:lnTo>
                  <a:lnTo>
                    <a:pt x="956802" y="147962"/>
                  </a:lnTo>
                  <a:lnTo>
                    <a:pt x="927350" y="120449"/>
                  </a:lnTo>
                  <a:lnTo>
                    <a:pt x="926683" y="113798"/>
                  </a:lnTo>
                  <a:lnTo>
                    <a:pt x="926579" y="112645"/>
                  </a:lnTo>
                  <a:lnTo>
                    <a:pt x="950743" y="81259"/>
                  </a:lnTo>
                  <a:lnTo>
                    <a:pt x="950552" y="81259"/>
                  </a:lnTo>
                  <a:lnTo>
                    <a:pt x="957739" y="79401"/>
                  </a:lnTo>
                  <a:lnTo>
                    <a:pt x="957500" y="79401"/>
                  </a:lnTo>
                  <a:lnTo>
                    <a:pt x="962236" y="79013"/>
                  </a:lnTo>
                  <a:lnTo>
                    <a:pt x="929113" y="79013"/>
                  </a:lnTo>
                  <a:lnTo>
                    <a:pt x="931263" y="71948"/>
                  </a:lnTo>
                  <a:lnTo>
                    <a:pt x="962515" y="47914"/>
                  </a:lnTo>
                  <a:lnTo>
                    <a:pt x="963437" y="47454"/>
                  </a:lnTo>
                  <a:lnTo>
                    <a:pt x="965894" y="46456"/>
                  </a:lnTo>
                  <a:lnTo>
                    <a:pt x="969887" y="44920"/>
                  </a:lnTo>
                  <a:lnTo>
                    <a:pt x="977489" y="41695"/>
                  </a:lnTo>
                  <a:lnTo>
                    <a:pt x="978717" y="41080"/>
                  </a:lnTo>
                  <a:lnTo>
                    <a:pt x="984169" y="38470"/>
                  </a:lnTo>
                  <a:lnTo>
                    <a:pt x="987548" y="36934"/>
                  </a:lnTo>
                  <a:lnTo>
                    <a:pt x="989774" y="35782"/>
                  </a:lnTo>
                  <a:lnTo>
                    <a:pt x="990849" y="35014"/>
                  </a:lnTo>
                  <a:lnTo>
                    <a:pt x="996378" y="31559"/>
                  </a:lnTo>
                  <a:lnTo>
                    <a:pt x="998989" y="29869"/>
                  </a:lnTo>
                  <a:lnTo>
                    <a:pt x="1000832" y="28334"/>
                  </a:lnTo>
                  <a:lnTo>
                    <a:pt x="1002982" y="25570"/>
                  </a:lnTo>
                  <a:lnTo>
                    <a:pt x="1005592" y="22114"/>
                  </a:lnTo>
                  <a:lnTo>
                    <a:pt x="1007128" y="20117"/>
                  </a:lnTo>
                  <a:lnTo>
                    <a:pt x="1010891" y="9214"/>
                  </a:lnTo>
                  <a:lnTo>
                    <a:pt x="994765" y="0"/>
                  </a:lnTo>
                  <a:close/>
                </a:path>
                <a:path w="15614015" h="6326505">
                  <a:moveTo>
                    <a:pt x="1008803" y="78782"/>
                  </a:moveTo>
                  <a:lnTo>
                    <a:pt x="965049" y="78782"/>
                  </a:lnTo>
                  <a:lnTo>
                    <a:pt x="972824" y="79401"/>
                  </a:lnTo>
                  <a:lnTo>
                    <a:pt x="979792" y="81259"/>
                  </a:lnTo>
                  <a:lnTo>
                    <a:pt x="1001347" y="112645"/>
                  </a:lnTo>
                  <a:lnTo>
                    <a:pt x="1001446" y="113798"/>
                  </a:lnTo>
                  <a:lnTo>
                    <a:pt x="1000861" y="120132"/>
                  </a:lnTo>
                  <a:lnTo>
                    <a:pt x="1000784" y="120967"/>
                  </a:lnTo>
                  <a:lnTo>
                    <a:pt x="998797" y="127504"/>
                  </a:lnTo>
                  <a:lnTo>
                    <a:pt x="964358" y="148581"/>
                  </a:lnTo>
                  <a:lnTo>
                    <a:pt x="1008920" y="148581"/>
                  </a:lnTo>
                  <a:lnTo>
                    <a:pt x="1012417" y="144507"/>
                  </a:lnTo>
                  <a:lnTo>
                    <a:pt x="1017456" y="135278"/>
                  </a:lnTo>
                  <a:lnTo>
                    <a:pt x="1020479" y="125042"/>
                  </a:lnTo>
                  <a:lnTo>
                    <a:pt x="1021487" y="113798"/>
                  </a:lnTo>
                  <a:lnTo>
                    <a:pt x="1020537" y="102697"/>
                  </a:lnTo>
                  <a:lnTo>
                    <a:pt x="1017686" y="92662"/>
                  </a:lnTo>
                  <a:lnTo>
                    <a:pt x="1012935" y="83692"/>
                  </a:lnTo>
                  <a:lnTo>
                    <a:pt x="1008803" y="78782"/>
                  </a:lnTo>
                  <a:close/>
                </a:path>
                <a:path w="15614015" h="6326505">
                  <a:moveTo>
                    <a:pt x="969656" y="61045"/>
                  </a:moveTo>
                  <a:lnTo>
                    <a:pt x="962285" y="61045"/>
                  </a:lnTo>
                  <a:lnTo>
                    <a:pt x="954913" y="62504"/>
                  </a:lnTo>
                  <a:lnTo>
                    <a:pt x="940170" y="68340"/>
                  </a:lnTo>
                  <a:lnTo>
                    <a:pt x="934027" y="72870"/>
                  </a:lnTo>
                  <a:lnTo>
                    <a:pt x="929113" y="79013"/>
                  </a:lnTo>
                  <a:lnTo>
                    <a:pt x="962236" y="79013"/>
                  </a:lnTo>
                  <a:lnTo>
                    <a:pt x="965049" y="78782"/>
                  </a:lnTo>
                  <a:lnTo>
                    <a:pt x="1008803" y="78782"/>
                  </a:lnTo>
                  <a:lnTo>
                    <a:pt x="1006283" y="75788"/>
                  </a:lnTo>
                  <a:lnTo>
                    <a:pt x="998379" y="69338"/>
                  </a:lnTo>
                  <a:lnTo>
                    <a:pt x="989640" y="64731"/>
                  </a:lnTo>
                  <a:lnTo>
                    <a:pt x="980066" y="61966"/>
                  </a:lnTo>
                  <a:lnTo>
                    <a:pt x="969656" y="61045"/>
                  </a:lnTo>
                  <a:close/>
                </a:path>
                <a:path w="15614015" h="6326505">
                  <a:moveTo>
                    <a:pt x="1062810" y="49757"/>
                  </a:moveTo>
                  <a:lnTo>
                    <a:pt x="1042769" y="49757"/>
                  </a:lnTo>
                  <a:lnTo>
                    <a:pt x="1042769" y="211009"/>
                  </a:lnTo>
                  <a:lnTo>
                    <a:pt x="1062810" y="211009"/>
                  </a:lnTo>
                  <a:lnTo>
                    <a:pt x="1062810" y="145126"/>
                  </a:lnTo>
                  <a:lnTo>
                    <a:pt x="1086764" y="145126"/>
                  </a:lnTo>
                  <a:lnTo>
                    <a:pt x="1062810" y="107347"/>
                  </a:lnTo>
                  <a:lnTo>
                    <a:pt x="1063544" y="98953"/>
                  </a:lnTo>
                  <a:lnTo>
                    <a:pt x="1086890" y="69569"/>
                  </a:lnTo>
                  <a:lnTo>
                    <a:pt x="1062810" y="69569"/>
                  </a:lnTo>
                  <a:lnTo>
                    <a:pt x="1062810" y="49757"/>
                  </a:lnTo>
                  <a:close/>
                </a:path>
                <a:path w="15614015" h="6326505">
                  <a:moveTo>
                    <a:pt x="1086764" y="145126"/>
                  </a:moveTo>
                  <a:lnTo>
                    <a:pt x="1062810" y="145126"/>
                  </a:lnTo>
                  <a:lnTo>
                    <a:pt x="1071146" y="155103"/>
                  </a:lnTo>
                  <a:lnTo>
                    <a:pt x="1081181" y="162230"/>
                  </a:lnTo>
                  <a:lnTo>
                    <a:pt x="1092915" y="166506"/>
                  </a:lnTo>
                  <a:lnTo>
                    <a:pt x="1106348" y="167932"/>
                  </a:lnTo>
                  <a:lnTo>
                    <a:pt x="1117995" y="166838"/>
                  </a:lnTo>
                  <a:lnTo>
                    <a:pt x="1128750" y="163555"/>
                  </a:lnTo>
                  <a:lnTo>
                    <a:pt x="1138612" y="158084"/>
                  </a:lnTo>
                  <a:lnTo>
                    <a:pt x="1147582" y="150425"/>
                  </a:lnTo>
                  <a:lnTo>
                    <a:pt x="1149053" y="148581"/>
                  </a:lnTo>
                  <a:lnTo>
                    <a:pt x="1103814" y="148581"/>
                  </a:lnTo>
                  <a:lnTo>
                    <a:pt x="1095420" y="147847"/>
                  </a:lnTo>
                  <a:lnTo>
                    <a:pt x="1087746" y="145644"/>
                  </a:lnTo>
                  <a:lnTo>
                    <a:pt x="1086764" y="145126"/>
                  </a:lnTo>
                  <a:close/>
                </a:path>
                <a:path w="15614015" h="6326505">
                  <a:moveTo>
                    <a:pt x="1148883" y="66113"/>
                  </a:moveTo>
                  <a:lnTo>
                    <a:pt x="1103814" y="66113"/>
                  </a:lnTo>
                  <a:lnTo>
                    <a:pt x="1112107" y="66862"/>
                  </a:lnTo>
                  <a:lnTo>
                    <a:pt x="1119709" y="69108"/>
                  </a:lnTo>
                  <a:lnTo>
                    <a:pt x="1143853" y="98953"/>
                  </a:lnTo>
                  <a:lnTo>
                    <a:pt x="1144587" y="107347"/>
                  </a:lnTo>
                  <a:lnTo>
                    <a:pt x="1143853" y="115755"/>
                  </a:lnTo>
                  <a:lnTo>
                    <a:pt x="1119709" y="145644"/>
                  </a:lnTo>
                  <a:lnTo>
                    <a:pt x="1103814" y="148581"/>
                  </a:lnTo>
                  <a:lnTo>
                    <a:pt x="1149053" y="148581"/>
                  </a:lnTo>
                  <a:lnTo>
                    <a:pt x="1155040" y="141081"/>
                  </a:lnTo>
                  <a:lnTo>
                    <a:pt x="1160367" y="130786"/>
                  </a:lnTo>
                  <a:lnTo>
                    <a:pt x="1163563" y="119542"/>
                  </a:lnTo>
                  <a:lnTo>
                    <a:pt x="1164629" y="107347"/>
                  </a:lnTo>
                  <a:lnTo>
                    <a:pt x="1163563" y="95167"/>
                  </a:lnTo>
                  <a:lnTo>
                    <a:pt x="1160470" y="84325"/>
                  </a:lnTo>
                  <a:lnTo>
                    <a:pt x="1160367" y="83966"/>
                  </a:lnTo>
                  <a:lnTo>
                    <a:pt x="1155040" y="73743"/>
                  </a:lnTo>
                  <a:lnTo>
                    <a:pt x="1148883" y="66113"/>
                  </a:lnTo>
                  <a:close/>
                </a:path>
                <a:path w="15614015" h="6326505">
                  <a:moveTo>
                    <a:pt x="1106348" y="46763"/>
                  </a:moveTo>
                  <a:lnTo>
                    <a:pt x="1092915" y="48188"/>
                  </a:lnTo>
                  <a:lnTo>
                    <a:pt x="1081181" y="52464"/>
                  </a:lnTo>
                  <a:lnTo>
                    <a:pt x="1071146" y="59591"/>
                  </a:lnTo>
                  <a:lnTo>
                    <a:pt x="1062810" y="69569"/>
                  </a:lnTo>
                  <a:lnTo>
                    <a:pt x="1086890" y="69569"/>
                  </a:lnTo>
                  <a:lnTo>
                    <a:pt x="1087746" y="69108"/>
                  </a:lnTo>
                  <a:lnTo>
                    <a:pt x="1095420" y="66862"/>
                  </a:lnTo>
                  <a:lnTo>
                    <a:pt x="1103814" y="66113"/>
                  </a:lnTo>
                  <a:lnTo>
                    <a:pt x="1148883" y="66113"/>
                  </a:lnTo>
                  <a:lnTo>
                    <a:pt x="1147582" y="64501"/>
                  </a:lnTo>
                  <a:lnTo>
                    <a:pt x="1138612" y="56740"/>
                  </a:lnTo>
                  <a:lnTo>
                    <a:pt x="1128750" y="51197"/>
                  </a:lnTo>
                  <a:lnTo>
                    <a:pt x="1117995" y="47871"/>
                  </a:lnTo>
                  <a:lnTo>
                    <a:pt x="1106348" y="46763"/>
                  </a:lnTo>
                  <a:close/>
                </a:path>
                <a:path w="15614015" h="6326505">
                  <a:moveTo>
                    <a:pt x="1208584" y="49757"/>
                  </a:moveTo>
                  <a:lnTo>
                    <a:pt x="1188543" y="49757"/>
                  </a:lnTo>
                  <a:lnTo>
                    <a:pt x="1188543" y="164937"/>
                  </a:lnTo>
                  <a:lnTo>
                    <a:pt x="1237149" y="164937"/>
                  </a:lnTo>
                  <a:lnTo>
                    <a:pt x="1245413" y="164304"/>
                  </a:lnTo>
                  <a:lnTo>
                    <a:pt x="1272445" y="146278"/>
                  </a:lnTo>
                  <a:lnTo>
                    <a:pt x="1208584" y="146278"/>
                  </a:lnTo>
                  <a:lnTo>
                    <a:pt x="1208584" y="109650"/>
                  </a:lnTo>
                  <a:lnTo>
                    <a:pt x="1272257" y="109650"/>
                  </a:lnTo>
                  <a:lnTo>
                    <a:pt x="1270752" y="107045"/>
                  </a:lnTo>
                  <a:lnTo>
                    <a:pt x="1237149" y="91222"/>
                  </a:lnTo>
                  <a:lnTo>
                    <a:pt x="1208584" y="91222"/>
                  </a:lnTo>
                  <a:lnTo>
                    <a:pt x="1208584" y="49757"/>
                  </a:lnTo>
                  <a:close/>
                </a:path>
                <a:path w="15614015" h="6326505">
                  <a:moveTo>
                    <a:pt x="1272257" y="109650"/>
                  </a:moveTo>
                  <a:lnTo>
                    <a:pt x="1242831" y="109650"/>
                  </a:lnTo>
                  <a:lnTo>
                    <a:pt x="1247592" y="111340"/>
                  </a:lnTo>
                  <a:lnTo>
                    <a:pt x="1251431" y="114718"/>
                  </a:lnTo>
                  <a:lnTo>
                    <a:pt x="1255424" y="118097"/>
                  </a:lnTo>
                  <a:lnTo>
                    <a:pt x="1257420" y="122551"/>
                  </a:lnTo>
                  <a:lnTo>
                    <a:pt x="1257420" y="133608"/>
                  </a:lnTo>
                  <a:lnTo>
                    <a:pt x="1255424" y="138062"/>
                  </a:lnTo>
                  <a:lnTo>
                    <a:pt x="1247592" y="144666"/>
                  </a:lnTo>
                  <a:lnTo>
                    <a:pt x="1242831" y="146278"/>
                  </a:lnTo>
                  <a:lnTo>
                    <a:pt x="1272445" y="146278"/>
                  </a:lnTo>
                  <a:lnTo>
                    <a:pt x="1274352" y="142938"/>
                  </a:lnTo>
                  <a:lnTo>
                    <a:pt x="1276511" y="135883"/>
                  </a:lnTo>
                  <a:lnTo>
                    <a:pt x="1277231" y="128079"/>
                  </a:lnTo>
                  <a:lnTo>
                    <a:pt x="1276511" y="120290"/>
                  </a:lnTo>
                  <a:lnTo>
                    <a:pt x="1274352" y="113279"/>
                  </a:lnTo>
                  <a:lnTo>
                    <a:pt x="1272257" y="109650"/>
                  </a:lnTo>
                  <a:close/>
                </a:path>
                <a:path w="15614015" h="6326505">
                  <a:moveTo>
                    <a:pt x="1312246" y="49757"/>
                  </a:moveTo>
                  <a:lnTo>
                    <a:pt x="1292205" y="49757"/>
                  </a:lnTo>
                  <a:lnTo>
                    <a:pt x="1292205" y="164937"/>
                  </a:lnTo>
                  <a:lnTo>
                    <a:pt x="1312246" y="164937"/>
                  </a:lnTo>
                  <a:lnTo>
                    <a:pt x="1312246" y="49757"/>
                  </a:lnTo>
                  <a:close/>
                </a:path>
                <a:path w="15614015" h="6326505">
                  <a:moveTo>
                    <a:pt x="1423952" y="14973"/>
                  </a:moveTo>
                  <a:lnTo>
                    <a:pt x="1361755" y="14973"/>
                  </a:lnTo>
                  <a:lnTo>
                    <a:pt x="1361755" y="32480"/>
                  </a:lnTo>
                  <a:lnTo>
                    <a:pt x="1423952" y="32480"/>
                  </a:lnTo>
                  <a:lnTo>
                    <a:pt x="1423952" y="14973"/>
                  </a:lnTo>
                  <a:close/>
                </a:path>
                <a:path w="15614015" h="6326505">
                  <a:moveTo>
                    <a:pt x="1362677" y="49757"/>
                  </a:moveTo>
                  <a:lnTo>
                    <a:pt x="1342866" y="49757"/>
                  </a:lnTo>
                  <a:lnTo>
                    <a:pt x="1342866" y="164937"/>
                  </a:lnTo>
                  <a:lnTo>
                    <a:pt x="1358991" y="164937"/>
                  </a:lnTo>
                  <a:lnTo>
                    <a:pt x="1386078" y="130613"/>
                  </a:lnTo>
                  <a:lnTo>
                    <a:pt x="1362677" y="130613"/>
                  </a:lnTo>
                  <a:lnTo>
                    <a:pt x="1362677" y="49757"/>
                  </a:lnTo>
                  <a:close/>
                </a:path>
                <a:path w="15614015" h="6326505">
                  <a:moveTo>
                    <a:pt x="1442611" y="84081"/>
                  </a:moveTo>
                  <a:lnTo>
                    <a:pt x="1422800" y="84081"/>
                  </a:lnTo>
                  <a:lnTo>
                    <a:pt x="1422800" y="164937"/>
                  </a:lnTo>
                  <a:lnTo>
                    <a:pt x="1442611" y="164937"/>
                  </a:lnTo>
                  <a:lnTo>
                    <a:pt x="1442611" y="84081"/>
                  </a:lnTo>
                  <a:close/>
                </a:path>
                <a:path w="15614015" h="6326505">
                  <a:moveTo>
                    <a:pt x="1442611" y="49757"/>
                  </a:moveTo>
                  <a:lnTo>
                    <a:pt x="1426486" y="49757"/>
                  </a:lnTo>
                  <a:lnTo>
                    <a:pt x="1362677" y="130613"/>
                  </a:lnTo>
                  <a:lnTo>
                    <a:pt x="1386078" y="130613"/>
                  </a:lnTo>
                  <a:lnTo>
                    <a:pt x="1422800" y="84081"/>
                  </a:lnTo>
                  <a:lnTo>
                    <a:pt x="1442611" y="84081"/>
                  </a:lnTo>
                  <a:lnTo>
                    <a:pt x="1442611" y="49757"/>
                  </a:lnTo>
                  <a:close/>
                </a:path>
                <a:path w="15614015" h="6326505">
                  <a:moveTo>
                    <a:pt x="1645657" y="145817"/>
                  </a:moveTo>
                  <a:lnTo>
                    <a:pt x="1519650" y="145817"/>
                  </a:lnTo>
                  <a:lnTo>
                    <a:pt x="1519650" y="195805"/>
                  </a:lnTo>
                  <a:lnTo>
                    <a:pt x="1539461" y="195805"/>
                  </a:lnTo>
                  <a:lnTo>
                    <a:pt x="1539461" y="164937"/>
                  </a:lnTo>
                  <a:lnTo>
                    <a:pt x="1645657" y="164937"/>
                  </a:lnTo>
                  <a:lnTo>
                    <a:pt x="1645657" y="145817"/>
                  </a:lnTo>
                  <a:close/>
                </a:path>
                <a:path w="15614015" h="6326505">
                  <a:moveTo>
                    <a:pt x="1645657" y="164937"/>
                  </a:moveTo>
                  <a:lnTo>
                    <a:pt x="1625846" y="164937"/>
                  </a:lnTo>
                  <a:lnTo>
                    <a:pt x="1625846" y="195805"/>
                  </a:lnTo>
                  <a:lnTo>
                    <a:pt x="1645657" y="195805"/>
                  </a:lnTo>
                  <a:lnTo>
                    <a:pt x="1645657" y="164937"/>
                  </a:lnTo>
                  <a:close/>
                </a:path>
                <a:path w="15614015" h="6326505">
                  <a:moveTo>
                    <a:pt x="1629762" y="49757"/>
                  </a:moveTo>
                  <a:lnTo>
                    <a:pt x="1544760" y="49757"/>
                  </a:lnTo>
                  <a:lnTo>
                    <a:pt x="1544760" y="103201"/>
                  </a:lnTo>
                  <a:lnTo>
                    <a:pt x="1544101" y="115539"/>
                  </a:lnTo>
                  <a:lnTo>
                    <a:pt x="1544069" y="116144"/>
                  </a:lnTo>
                  <a:lnTo>
                    <a:pt x="1541995" y="127561"/>
                  </a:lnTo>
                  <a:lnTo>
                    <a:pt x="1538540" y="137452"/>
                  </a:lnTo>
                  <a:lnTo>
                    <a:pt x="1533702" y="145817"/>
                  </a:lnTo>
                  <a:lnTo>
                    <a:pt x="1556508" y="145817"/>
                  </a:lnTo>
                  <a:lnTo>
                    <a:pt x="1564571" y="103201"/>
                  </a:lnTo>
                  <a:lnTo>
                    <a:pt x="1564571" y="68416"/>
                  </a:lnTo>
                  <a:lnTo>
                    <a:pt x="1629762" y="68416"/>
                  </a:lnTo>
                  <a:lnTo>
                    <a:pt x="1629762" y="49757"/>
                  </a:lnTo>
                  <a:close/>
                </a:path>
                <a:path w="15614015" h="6326505">
                  <a:moveTo>
                    <a:pt x="1629762" y="68416"/>
                  </a:moveTo>
                  <a:lnTo>
                    <a:pt x="1609951" y="68416"/>
                  </a:lnTo>
                  <a:lnTo>
                    <a:pt x="1609951" y="145817"/>
                  </a:lnTo>
                  <a:lnTo>
                    <a:pt x="1629762" y="145817"/>
                  </a:lnTo>
                  <a:lnTo>
                    <a:pt x="1629762" y="68416"/>
                  </a:lnTo>
                  <a:close/>
                </a:path>
                <a:path w="15614015" h="6326505">
                  <a:moveTo>
                    <a:pt x="1716664" y="46763"/>
                  </a:moveTo>
                  <a:lnTo>
                    <a:pt x="1703412" y="47886"/>
                  </a:lnTo>
                  <a:lnTo>
                    <a:pt x="1703768" y="47886"/>
                  </a:lnTo>
                  <a:lnTo>
                    <a:pt x="1692418" y="51082"/>
                  </a:lnTo>
                  <a:lnTo>
                    <a:pt x="1660513" y="83505"/>
                  </a:lnTo>
                  <a:lnTo>
                    <a:pt x="1656309" y="107347"/>
                  </a:lnTo>
                  <a:lnTo>
                    <a:pt x="1657375" y="119916"/>
                  </a:lnTo>
                  <a:lnTo>
                    <a:pt x="1682628" y="158343"/>
                  </a:lnTo>
                  <a:lnTo>
                    <a:pt x="1718046" y="167932"/>
                  </a:lnTo>
                  <a:lnTo>
                    <a:pt x="1733912" y="166305"/>
                  </a:lnTo>
                  <a:lnTo>
                    <a:pt x="1747647" y="161424"/>
                  </a:lnTo>
                  <a:lnTo>
                    <a:pt x="1759251" y="153289"/>
                  </a:lnTo>
                  <a:lnTo>
                    <a:pt x="1762784" y="149042"/>
                  </a:lnTo>
                  <a:lnTo>
                    <a:pt x="1718506" y="149042"/>
                  </a:lnTo>
                  <a:lnTo>
                    <a:pt x="1710645" y="148510"/>
                  </a:lnTo>
                  <a:lnTo>
                    <a:pt x="1678813" y="123847"/>
                  </a:lnTo>
                  <a:lnTo>
                    <a:pt x="1676811" y="116562"/>
                  </a:lnTo>
                  <a:lnTo>
                    <a:pt x="1773332" y="116562"/>
                  </a:lnTo>
                  <a:lnTo>
                    <a:pt x="1773793" y="113490"/>
                  </a:lnTo>
                  <a:lnTo>
                    <a:pt x="1774023" y="110495"/>
                  </a:lnTo>
                  <a:lnTo>
                    <a:pt x="1774004" y="107347"/>
                  </a:lnTo>
                  <a:lnTo>
                    <a:pt x="1773313" y="99054"/>
                  </a:lnTo>
                  <a:lnTo>
                    <a:pt x="1676811" y="99054"/>
                  </a:lnTo>
                  <a:lnTo>
                    <a:pt x="1678582" y="91841"/>
                  </a:lnTo>
                  <a:lnTo>
                    <a:pt x="1708947" y="66228"/>
                  </a:lnTo>
                  <a:lnTo>
                    <a:pt x="1716664" y="65652"/>
                  </a:lnTo>
                  <a:lnTo>
                    <a:pt x="1758595" y="65652"/>
                  </a:lnTo>
                  <a:lnTo>
                    <a:pt x="1757898" y="64731"/>
                  </a:lnTo>
                  <a:lnTo>
                    <a:pt x="1749360" y="56870"/>
                  </a:lnTo>
                  <a:lnTo>
                    <a:pt x="1739642" y="51255"/>
                  </a:lnTo>
                  <a:lnTo>
                    <a:pt x="1728743" y="47886"/>
                  </a:lnTo>
                  <a:lnTo>
                    <a:pt x="1716664" y="46763"/>
                  </a:lnTo>
                  <a:close/>
                </a:path>
                <a:path w="15614015" h="6326505">
                  <a:moveTo>
                    <a:pt x="1751678" y="132226"/>
                  </a:moveTo>
                  <a:lnTo>
                    <a:pt x="1745718" y="139583"/>
                  </a:lnTo>
                  <a:lnTo>
                    <a:pt x="1738202" y="144838"/>
                  </a:lnTo>
                  <a:lnTo>
                    <a:pt x="1729132" y="147991"/>
                  </a:lnTo>
                  <a:lnTo>
                    <a:pt x="1718506" y="149042"/>
                  </a:lnTo>
                  <a:lnTo>
                    <a:pt x="1762784" y="149042"/>
                  </a:lnTo>
                  <a:lnTo>
                    <a:pt x="1768725" y="141901"/>
                  </a:lnTo>
                  <a:lnTo>
                    <a:pt x="1751678" y="132226"/>
                  </a:lnTo>
                  <a:close/>
                </a:path>
                <a:path w="15614015" h="6326505">
                  <a:moveTo>
                    <a:pt x="1758595" y="65652"/>
                  </a:moveTo>
                  <a:lnTo>
                    <a:pt x="1716664" y="65652"/>
                  </a:lnTo>
                  <a:lnTo>
                    <a:pt x="1723902" y="66228"/>
                  </a:lnTo>
                  <a:lnTo>
                    <a:pt x="1723528" y="66228"/>
                  </a:lnTo>
                  <a:lnTo>
                    <a:pt x="1753751" y="99054"/>
                  </a:lnTo>
                  <a:lnTo>
                    <a:pt x="1773313" y="99054"/>
                  </a:lnTo>
                  <a:lnTo>
                    <a:pt x="1773015" y="95484"/>
                  </a:lnTo>
                  <a:lnTo>
                    <a:pt x="1770085" y="84657"/>
                  </a:lnTo>
                  <a:lnTo>
                    <a:pt x="1769992" y="84311"/>
                  </a:lnTo>
                  <a:lnTo>
                    <a:pt x="1765009" y="74175"/>
                  </a:lnTo>
                  <a:lnTo>
                    <a:pt x="1764321" y="73225"/>
                  </a:lnTo>
                  <a:lnTo>
                    <a:pt x="1758595" y="65652"/>
                  </a:lnTo>
                  <a:close/>
                </a:path>
                <a:path w="15614015" h="6326505">
                  <a:moveTo>
                    <a:pt x="1817102" y="49757"/>
                  </a:moveTo>
                  <a:lnTo>
                    <a:pt x="1797061" y="49757"/>
                  </a:lnTo>
                  <a:lnTo>
                    <a:pt x="1797061" y="164937"/>
                  </a:lnTo>
                  <a:lnTo>
                    <a:pt x="1817102" y="164937"/>
                  </a:lnTo>
                  <a:lnTo>
                    <a:pt x="1817102" y="116792"/>
                  </a:lnTo>
                  <a:lnTo>
                    <a:pt x="1896806" y="116792"/>
                  </a:lnTo>
                  <a:lnTo>
                    <a:pt x="1896806" y="97672"/>
                  </a:lnTo>
                  <a:lnTo>
                    <a:pt x="1817102" y="97672"/>
                  </a:lnTo>
                  <a:lnTo>
                    <a:pt x="1817102" y="49757"/>
                  </a:lnTo>
                  <a:close/>
                </a:path>
                <a:path w="15614015" h="6326505">
                  <a:moveTo>
                    <a:pt x="1896806" y="116792"/>
                  </a:moveTo>
                  <a:lnTo>
                    <a:pt x="1876765" y="116792"/>
                  </a:lnTo>
                  <a:lnTo>
                    <a:pt x="1876765" y="164937"/>
                  </a:lnTo>
                  <a:lnTo>
                    <a:pt x="1896806" y="164937"/>
                  </a:lnTo>
                  <a:lnTo>
                    <a:pt x="1896806" y="116792"/>
                  </a:lnTo>
                  <a:close/>
                </a:path>
                <a:path w="15614015" h="6326505">
                  <a:moveTo>
                    <a:pt x="1896806" y="49757"/>
                  </a:moveTo>
                  <a:lnTo>
                    <a:pt x="1876765" y="49757"/>
                  </a:lnTo>
                  <a:lnTo>
                    <a:pt x="1876765" y="97672"/>
                  </a:lnTo>
                  <a:lnTo>
                    <a:pt x="1896806" y="97672"/>
                  </a:lnTo>
                  <a:lnTo>
                    <a:pt x="1896806" y="49757"/>
                  </a:lnTo>
                  <a:close/>
                </a:path>
                <a:path w="15614015" h="6326505">
                  <a:moveTo>
                    <a:pt x="1947354" y="49757"/>
                  </a:moveTo>
                  <a:lnTo>
                    <a:pt x="1927313" y="49757"/>
                  </a:lnTo>
                  <a:lnTo>
                    <a:pt x="1927313" y="164937"/>
                  </a:lnTo>
                  <a:lnTo>
                    <a:pt x="1975919" y="164937"/>
                  </a:lnTo>
                  <a:lnTo>
                    <a:pt x="1984183" y="164304"/>
                  </a:lnTo>
                  <a:lnTo>
                    <a:pt x="2011215" y="146278"/>
                  </a:lnTo>
                  <a:lnTo>
                    <a:pt x="1947354" y="146278"/>
                  </a:lnTo>
                  <a:lnTo>
                    <a:pt x="1947354" y="109650"/>
                  </a:lnTo>
                  <a:lnTo>
                    <a:pt x="2011027" y="109650"/>
                  </a:lnTo>
                  <a:lnTo>
                    <a:pt x="2009522" y="107045"/>
                  </a:lnTo>
                  <a:lnTo>
                    <a:pt x="1975919" y="91222"/>
                  </a:lnTo>
                  <a:lnTo>
                    <a:pt x="1947354" y="91222"/>
                  </a:lnTo>
                  <a:lnTo>
                    <a:pt x="1947354" y="49757"/>
                  </a:lnTo>
                  <a:close/>
                </a:path>
                <a:path w="15614015" h="6326505">
                  <a:moveTo>
                    <a:pt x="2011027" y="109650"/>
                  </a:moveTo>
                  <a:lnTo>
                    <a:pt x="1981601" y="109650"/>
                  </a:lnTo>
                  <a:lnTo>
                    <a:pt x="1986362" y="111340"/>
                  </a:lnTo>
                  <a:lnTo>
                    <a:pt x="1990201" y="114718"/>
                  </a:lnTo>
                  <a:lnTo>
                    <a:pt x="1994194" y="118097"/>
                  </a:lnTo>
                  <a:lnTo>
                    <a:pt x="1996190" y="122551"/>
                  </a:lnTo>
                  <a:lnTo>
                    <a:pt x="1996190" y="133608"/>
                  </a:lnTo>
                  <a:lnTo>
                    <a:pt x="1994194" y="138062"/>
                  </a:lnTo>
                  <a:lnTo>
                    <a:pt x="1986362" y="144666"/>
                  </a:lnTo>
                  <a:lnTo>
                    <a:pt x="1981601" y="146278"/>
                  </a:lnTo>
                  <a:lnTo>
                    <a:pt x="2011215" y="146278"/>
                  </a:lnTo>
                  <a:lnTo>
                    <a:pt x="2013122" y="142938"/>
                  </a:lnTo>
                  <a:lnTo>
                    <a:pt x="2015281" y="135883"/>
                  </a:lnTo>
                  <a:lnTo>
                    <a:pt x="2016001" y="128079"/>
                  </a:lnTo>
                  <a:lnTo>
                    <a:pt x="2015281" y="120290"/>
                  </a:lnTo>
                  <a:lnTo>
                    <a:pt x="2013122" y="113279"/>
                  </a:lnTo>
                  <a:lnTo>
                    <a:pt x="2011027" y="109650"/>
                  </a:lnTo>
                  <a:close/>
                </a:path>
                <a:path w="15614015" h="6326505">
                  <a:moveTo>
                    <a:pt x="2062422" y="3685"/>
                  </a:moveTo>
                  <a:lnTo>
                    <a:pt x="2038235" y="3685"/>
                  </a:lnTo>
                  <a:lnTo>
                    <a:pt x="2038235" y="49757"/>
                  </a:lnTo>
                  <a:lnTo>
                    <a:pt x="2042611" y="117713"/>
                  </a:lnTo>
                  <a:lnTo>
                    <a:pt x="2058046" y="117713"/>
                  </a:lnTo>
                  <a:lnTo>
                    <a:pt x="2062422" y="49757"/>
                  </a:lnTo>
                  <a:lnTo>
                    <a:pt x="2062422" y="3685"/>
                  </a:lnTo>
                  <a:close/>
                </a:path>
                <a:path w="15614015" h="6326505">
                  <a:moveTo>
                    <a:pt x="2054513" y="137524"/>
                  </a:moveTo>
                  <a:lnTo>
                    <a:pt x="2046067" y="137524"/>
                  </a:lnTo>
                  <a:lnTo>
                    <a:pt x="2042535" y="138984"/>
                  </a:lnTo>
                  <a:lnTo>
                    <a:pt x="2036699" y="144819"/>
                  </a:lnTo>
                  <a:lnTo>
                    <a:pt x="2035240" y="148351"/>
                  </a:lnTo>
                  <a:lnTo>
                    <a:pt x="2035240" y="156644"/>
                  </a:lnTo>
                  <a:lnTo>
                    <a:pt x="2036699" y="160176"/>
                  </a:lnTo>
                  <a:lnTo>
                    <a:pt x="2042535" y="166012"/>
                  </a:lnTo>
                  <a:lnTo>
                    <a:pt x="2046067" y="167471"/>
                  </a:lnTo>
                  <a:lnTo>
                    <a:pt x="2054513" y="167471"/>
                  </a:lnTo>
                  <a:lnTo>
                    <a:pt x="2058046" y="166012"/>
                  </a:lnTo>
                  <a:lnTo>
                    <a:pt x="2060810" y="163094"/>
                  </a:lnTo>
                  <a:lnTo>
                    <a:pt x="2063728" y="160176"/>
                  </a:lnTo>
                  <a:lnTo>
                    <a:pt x="2065187" y="156644"/>
                  </a:lnTo>
                  <a:lnTo>
                    <a:pt x="2065187" y="148351"/>
                  </a:lnTo>
                  <a:lnTo>
                    <a:pt x="2063728" y="144819"/>
                  </a:lnTo>
                  <a:lnTo>
                    <a:pt x="2060810" y="141901"/>
                  </a:lnTo>
                  <a:lnTo>
                    <a:pt x="2058046" y="138984"/>
                  </a:lnTo>
                  <a:lnTo>
                    <a:pt x="2054513" y="137524"/>
                  </a:lnTo>
                  <a:close/>
                </a:path>
                <a:path w="15614015" h="6326505">
                  <a:moveTo>
                    <a:pt x="79474" y="422521"/>
                  </a:moveTo>
                  <a:lnTo>
                    <a:pt x="14973" y="422521"/>
                  </a:lnTo>
                  <a:lnTo>
                    <a:pt x="14973" y="583772"/>
                  </a:lnTo>
                  <a:lnTo>
                    <a:pt x="84541" y="583772"/>
                  </a:lnTo>
                  <a:lnTo>
                    <a:pt x="93957" y="582952"/>
                  </a:lnTo>
                  <a:lnTo>
                    <a:pt x="102625" y="580490"/>
                  </a:lnTo>
                  <a:lnTo>
                    <a:pt x="110543" y="576387"/>
                  </a:lnTo>
                  <a:lnTo>
                    <a:pt x="117713" y="570642"/>
                  </a:lnTo>
                  <a:lnTo>
                    <a:pt x="123622" y="563731"/>
                  </a:lnTo>
                  <a:lnTo>
                    <a:pt x="36396" y="563731"/>
                  </a:lnTo>
                  <a:lnTo>
                    <a:pt x="36396" y="511439"/>
                  </a:lnTo>
                  <a:lnTo>
                    <a:pt x="122074" y="511439"/>
                  </a:lnTo>
                  <a:lnTo>
                    <a:pt x="120324" y="508752"/>
                  </a:lnTo>
                  <a:lnTo>
                    <a:pt x="114488" y="503684"/>
                  </a:lnTo>
                  <a:lnTo>
                    <a:pt x="107117" y="500152"/>
                  </a:lnTo>
                  <a:lnTo>
                    <a:pt x="114776" y="493472"/>
                  </a:lnTo>
                  <a:lnTo>
                    <a:pt x="115903" y="491859"/>
                  </a:lnTo>
                  <a:lnTo>
                    <a:pt x="36396" y="491859"/>
                  </a:lnTo>
                  <a:lnTo>
                    <a:pt x="36396" y="442562"/>
                  </a:lnTo>
                  <a:lnTo>
                    <a:pt x="117602" y="442562"/>
                  </a:lnTo>
                  <a:lnTo>
                    <a:pt x="117238" y="441900"/>
                  </a:lnTo>
                  <a:lnTo>
                    <a:pt x="111493" y="435191"/>
                  </a:lnTo>
                  <a:lnTo>
                    <a:pt x="104568" y="429648"/>
                  </a:lnTo>
                  <a:lnTo>
                    <a:pt x="96923" y="425688"/>
                  </a:lnTo>
                  <a:lnTo>
                    <a:pt x="88558" y="423312"/>
                  </a:lnTo>
                  <a:lnTo>
                    <a:pt x="79474" y="422521"/>
                  </a:lnTo>
                  <a:close/>
                </a:path>
                <a:path w="15614015" h="6326505">
                  <a:moveTo>
                    <a:pt x="122074" y="511439"/>
                  </a:moveTo>
                  <a:lnTo>
                    <a:pt x="91606" y="511439"/>
                  </a:lnTo>
                  <a:lnTo>
                    <a:pt x="97595" y="513973"/>
                  </a:lnTo>
                  <a:lnTo>
                    <a:pt x="102509" y="519041"/>
                  </a:lnTo>
                  <a:lnTo>
                    <a:pt x="107577" y="524109"/>
                  </a:lnTo>
                  <a:lnTo>
                    <a:pt x="110111" y="530252"/>
                  </a:lnTo>
                  <a:lnTo>
                    <a:pt x="110111" y="544842"/>
                  </a:lnTo>
                  <a:lnTo>
                    <a:pt x="107654" y="551061"/>
                  </a:lnTo>
                  <a:lnTo>
                    <a:pt x="97826" y="561197"/>
                  </a:lnTo>
                  <a:lnTo>
                    <a:pt x="91759" y="563731"/>
                  </a:lnTo>
                  <a:lnTo>
                    <a:pt x="123635" y="563731"/>
                  </a:lnTo>
                  <a:lnTo>
                    <a:pt x="127907" y="555956"/>
                  </a:lnTo>
                  <a:lnTo>
                    <a:pt x="130455" y="547447"/>
                  </a:lnTo>
                  <a:lnTo>
                    <a:pt x="131304" y="538161"/>
                  </a:lnTo>
                  <a:lnTo>
                    <a:pt x="131304" y="529561"/>
                  </a:lnTo>
                  <a:lnTo>
                    <a:pt x="129078" y="521959"/>
                  </a:lnTo>
                  <a:lnTo>
                    <a:pt x="124624" y="515356"/>
                  </a:lnTo>
                  <a:lnTo>
                    <a:pt x="122074" y="511439"/>
                  </a:lnTo>
                  <a:close/>
                </a:path>
                <a:path w="15614015" h="6326505">
                  <a:moveTo>
                    <a:pt x="117602" y="442562"/>
                  </a:moveTo>
                  <a:lnTo>
                    <a:pt x="86077" y="442562"/>
                  </a:lnTo>
                  <a:lnTo>
                    <a:pt x="91683" y="445019"/>
                  </a:lnTo>
                  <a:lnTo>
                    <a:pt x="96290" y="449934"/>
                  </a:lnTo>
                  <a:lnTo>
                    <a:pt x="101051" y="454694"/>
                  </a:lnTo>
                  <a:lnTo>
                    <a:pt x="103431" y="460453"/>
                  </a:lnTo>
                  <a:lnTo>
                    <a:pt x="103431" y="474122"/>
                  </a:lnTo>
                  <a:lnTo>
                    <a:pt x="101127" y="479957"/>
                  </a:lnTo>
                  <a:lnTo>
                    <a:pt x="91913" y="489479"/>
                  </a:lnTo>
                  <a:lnTo>
                    <a:pt x="86231" y="491859"/>
                  </a:lnTo>
                  <a:lnTo>
                    <a:pt x="115903" y="491859"/>
                  </a:lnTo>
                  <a:lnTo>
                    <a:pt x="120247" y="485639"/>
                  </a:lnTo>
                  <a:lnTo>
                    <a:pt x="123530" y="476655"/>
                  </a:lnTo>
                  <a:lnTo>
                    <a:pt x="124624" y="466519"/>
                  </a:lnTo>
                  <a:lnTo>
                    <a:pt x="123803" y="457564"/>
                  </a:lnTo>
                  <a:lnTo>
                    <a:pt x="121341" y="449358"/>
                  </a:lnTo>
                  <a:lnTo>
                    <a:pt x="117602" y="442562"/>
                  </a:lnTo>
                  <a:close/>
                </a:path>
                <a:path w="15614015" h="6326505">
                  <a:moveTo>
                    <a:pt x="221199" y="422521"/>
                  </a:moveTo>
                  <a:lnTo>
                    <a:pt x="156698" y="422521"/>
                  </a:lnTo>
                  <a:lnTo>
                    <a:pt x="156698" y="583772"/>
                  </a:lnTo>
                  <a:lnTo>
                    <a:pt x="226267" y="583772"/>
                  </a:lnTo>
                  <a:lnTo>
                    <a:pt x="235682" y="582952"/>
                  </a:lnTo>
                  <a:lnTo>
                    <a:pt x="244350" y="580490"/>
                  </a:lnTo>
                  <a:lnTo>
                    <a:pt x="252268" y="576387"/>
                  </a:lnTo>
                  <a:lnTo>
                    <a:pt x="259438" y="570642"/>
                  </a:lnTo>
                  <a:lnTo>
                    <a:pt x="265347" y="563731"/>
                  </a:lnTo>
                  <a:lnTo>
                    <a:pt x="178121" y="563731"/>
                  </a:lnTo>
                  <a:lnTo>
                    <a:pt x="178121" y="511439"/>
                  </a:lnTo>
                  <a:lnTo>
                    <a:pt x="263799" y="511439"/>
                  </a:lnTo>
                  <a:lnTo>
                    <a:pt x="262049" y="508752"/>
                  </a:lnTo>
                  <a:lnTo>
                    <a:pt x="256213" y="503684"/>
                  </a:lnTo>
                  <a:lnTo>
                    <a:pt x="248842" y="500152"/>
                  </a:lnTo>
                  <a:lnTo>
                    <a:pt x="256501" y="493472"/>
                  </a:lnTo>
                  <a:lnTo>
                    <a:pt x="257628" y="491859"/>
                  </a:lnTo>
                  <a:lnTo>
                    <a:pt x="178121" y="491859"/>
                  </a:lnTo>
                  <a:lnTo>
                    <a:pt x="178121" y="442562"/>
                  </a:lnTo>
                  <a:lnTo>
                    <a:pt x="259327" y="442562"/>
                  </a:lnTo>
                  <a:lnTo>
                    <a:pt x="258963" y="441900"/>
                  </a:lnTo>
                  <a:lnTo>
                    <a:pt x="253219" y="435191"/>
                  </a:lnTo>
                  <a:lnTo>
                    <a:pt x="246293" y="429648"/>
                  </a:lnTo>
                  <a:lnTo>
                    <a:pt x="238648" y="425688"/>
                  </a:lnTo>
                  <a:lnTo>
                    <a:pt x="230283" y="423312"/>
                  </a:lnTo>
                  <a:lnTo>
                    <a:pt x="221199" y="422521"/>
                  </a:lnTo>
                  <a:close/>
                </a:path>
                <a:path w="15614015" h="6326505">
                  <a:moveTo>
                    <a:pt x="263799" y="511439"/>
                  </a:moveTo>
                  <a:lnTo>
                    <a:pt x="233331" y="511439"/>
                  </a:lnTo>
                  <a:lnTo>
                    <a:pt x="239320" y="513973"/>
                  </a:lnTo>
                  <a:lnTo>
                    <a:pt x="244235" y="519041"/>
                  </a:lnTo>
                  <a:lnTo>
                    <a:pt x="249302" y="524109"/>
                  </a:lnTo>
                  <a:lnTo>
                    <a:pt x="251836" y="530252"/>
                  </a:lnTo>
                  <a:lnTo>
                    <a:pt x="251836" y="544842"/>
                  </a:lnTo>
                  <a:lnTo>
                    <a:pt x="249379" y="551061"/>
                  </a:lnTo>
                  <a:lnTo>
                    <a:pt x="239551" y="561197"/>
                  </a:lnTo>
                  <a:lnTo>
                    <a:pt x="233484" y="563731"/>
                  </a:lnTo>
                  <a:lnTo>
                    <a:pt x="265361" y="563731"/>
                  </a:lnTo>
                  <a:lnTo>
                    <a:pt x="269632" y="555956"/>
                  </a:lnTo>
                  <a:lnTo>
                    <a:pt x="272180" y="547447"/>
                  </a:lnTo>
                  <a:lnTo>
                    <a:pt x="273029" y="538161"/>
                  </a:lnTo>
                  <a:lnTo>
                    <a:pt x="273029" y="529561"/>
                  </a:lnTo>
                  <a:lnTo>
                    <a:pt x="270803" y="521959"/>
                  </a:lnTo>
                  <a:lnTo>
                    <a:pt x="266349" y="515356"/>
                  </a:lnTo>
                  <a:lnTo>
                    <a:pt x="263799" y="511439"/>
                  </a:lnTo>
                  <a:close/>
                </a:path>
                <a:path w="15614015" h="6326505">
                  <a:moveTo>
                    <a:pt x="259327" y="442562"/>
                  </a:moveTo>
                  <a:lnTo>
                    <a:pt x="227802" y="442562"/>
                  </a:lnTo>
                  <a:lnTo>
                    <a:pt x="233408" y="445019"/>
                  </a:lnTo>
                  <a:lnTo>
                    <a:pt x="238015" y="449934"/>
                  </a:lnTo>
                  <a:lnTo>
                    <a:pt x="242776" y="454694"/>
                  </a:lnTo>
                  <a:lnTo>
                    <a:pt x="245156" y="460453"/>
                  </a:lnTo>
                  <a:lnTo>
                    <a:pt x="245156" y="474122"/>
                  </a:lnTo>
                  <a:lnTo>
                    <a:pt x="242852" y="479957"/>
                  </a:lnTo>
                  <a:lnTo>
                    <a:pt x="233638" y="489479"/>
                  </a:lnTo>
                  <a:lnTo>
                    <a:pt x="227956" y="491859"/>
                  </a:lnTo>
                  <a:lnTo>
                    <a:pt x="257628" y="491859"/>
                  </a:lnTo>
                  <a:lnTo>
                    <a:pt x="261972" y="485639"/>
                  </a:lnTo>
                  <a:lnTo>
                    <a:pt x="265255" y="476655"/>
                  </a:lnTo>
                  <a:lnTo>
                    <a:pt x="266349" y="466519"/>
                  </a:lnTo>
                  <a:lnTo>
                    <a:pt x="265528" y="457564"/>
                  </a:lnTo>
                  <a:lnTo>
                    <a:pt x="263066" y="449358"/>
                  </a:lnTo>
                  <a:lnTo>
                    <a:pt x="259327" y="442562"/>
                  </a:lnTo>
                  <a:close/>
                </a:path>
                <a:path w="15614015" h="6326505">
                  <a:moveTo>
                    <a:pt x="415446" y="422521"/>
                  </a:moveTo>
                  <a:lnTo>
                    <a:pt x="298423" y="422521"/>
                  </a:lnTo>
                  <a:lnTo>
                    <a:pt x="298423" y="583772"/>
                  </a:lnTo>
                  <a:lnTo>
                    <a:pt x="319846" y="583772"/>
                  </a:lnTo>
                  <a:lnTo>
                    <a:pt x="319846" y="442793"/>
                  </a:lnTo>
                  <a:lnTo>
                    <a:pt x="415446" y="442793"/>
                  </a:lnTo>
                  <a:lnTo>
                    <a:pt x="415446" y="422521"/>
                  </a:lnTo>
                  <a:close/>
                </a:path>
                <a:path w="15614015" h="6326505">
                  <a:moveTo>
                    <a:pt x="415446" y="442793"/>
                  </a:moveTo>
                  <a:lnTo>
                    <a:pt x="394022" y="442793"/>
                  </a:lnTo>
                  <a:lnTo>
                    <a:pt x="394022" y="583772"/>
                  </a:lnTo>
                  <a:lnTo>
                    <a:pt x="415446" y="583772"/>
                  </a:lnTo>
                  <a:lnTo>
                    <a:pt x="415446" y="442793"/>
                  </a:lnTo>
                  <a:close/>
                </a:path>
                <a:path w="15614015" h="6326505">
                  <a:moveTo>
                    <a:pt x="525374" y="468593"/>
                  </a:moveTo>
                  <a:lnTo>
                    <a:pt x="505563" y="468593"/>
                  </a:lnTo>
                  <a:lnTo>
                    <a:pt x="505563" y="583772"/>
                  </a:lnTo>
                  <a:lnTo>
                    <a:pt x="521688" y="583772"/>
                  </a:lnTo>
                  <a:lnTo>
                    <a:pt x="548776" y="549449"/>
                  </a:lnTo>
                  <a:lnTo>
                    <a:pt x="525374" y="549449"/>
                  </a:lnTo>
                  <a:lnTo>
                    <a:pt x="525374" y="468593"/>
                  </a:lnTo>
                  <a:close/>
                </a:path>
                <a:path w="15614015" h="6326505">
                  <a:moveTo>
                    <a:pt x="605309" y="502916"/>
                  </a:moveTo>
                  <a:lnTo>
                    <a:pt x="585498" y="502916"/>
                  </a:lnTo>
                  <a:lnTo>
                    <a:pt x="585498" y="583772"/>
                  </a:lnTo>
                  <a:lnTo>
                    <a:pt x="605309" y="583772"/>
                  </a:lnTo>
                  <a:lnTo>
                    <a:pt x="605309" y="502916"/>
                  </a:lnTo>
                  <a:close/>
                </a:path>
                <a:path w="15614015" h="6326505">
                  <a:moveTo>
                    <a:pt x="605309" y="468593"/>
                  </a:moveTo>
                  <a:lnTo>
                    <a:pt x="589183" y="468593"/>
                  </a:lnTo>
                  <a:lnTo>
                    <a:pt x="525374" y="549449"/>
                  </a:lnTo>
                  <a:lnTo>
                    <a:pt x="548776" y="549449"/>
                  </a:lnTo>
                  <a:lnTo>
                    <a:pt x="585498" y="502916"/>
                  </a:lnTo>
                  <a:lnTo>
                    <a:pt x="605309" y="502916"/>
                  </a:lnTo>
                  <a:lnTo>
                    <a:pt x="605309" y="468593"/>
                  </a:lnTo>
                  <a:close/>
                </a:path>
                <a:path w="15614015" h="6326505">
                  <a:moveTo>
                    <a:pt x="622915" y="564883"/>
                  </a:moveTo>
                  <a:lnTo>
                    <a:pt x="622915" y="583887"/>
                  </a:lnTo>
                  <a:lnTo>
                    <a:pt x="632691" y="583887"/>
                  </a:lnTo>
                  <a:lnTo>
                    <a:pt x="660744" y="565958"/>
                  </a:lnTo>
                  <a:lnTo>
                    <a:pt x="630747" y="565958"/>
                  </a:lnTo>
                  <a:lnTo>
                    <a:pt x="622915" y="564883"/>
                  </a:lnTo>
                  <a:close/>
                </a:path>
                <a:path w="15614015" h="6326505">
                  <a:moveTo>
                    <a:pt x="731875" y="487943"/>
                  </a:moveTo>
                  <a:lnTo>
                    <a:pt x="711834" y="487943"/>
                  </a:lnTo>
                  <a:lnTo>
                    <a:pt x="711834" y="583887"/>
                  </a:lnTo>
                  <a:lnTo>
                    <a:pt x="731875" y="583887"/>
                  </a:lnTo>
                  <a:lnTo>
                    <a:pt x="731875" y="487943"/>
                  </a:lnTo>
                  <a:close/>
                </a:path>
                <a:path w="15614015" h="6326505">
                  <a:moveTo>
                    <a:pt x="731875" y="468593"/>
                  </a:moveTo>
                  <a:lnTo>
                    <a:pt x="646412" y="468593"/>
                  </a:lnTo>
                  <a:lnTo>
                    <a:pt x="646391" y="534936"/>
                  </a:lnTo>
                  <a:lnTo>
                    <a:pt x="646037" y="542970"/>
                  </a:lnTo>
                  <a:lnTo>
                    <a:pt x="630747" y="565958"/>
                  </a:lnTo>
                  <a:lnTo>
                    <a:pt x="660744" y="565958"/>
                  </a:lnTo>
                  <a:lnTo>
                    <a:pt x="663573" y="559009"/>
                  </a:lnTo>
                  <a:lnTo>
                    <a:pt x="665733" y="548038"/>
                  </a:lnTo>
                  <a:lnTo>
                    <a:pt x="666453" y="534936"/>
                  </a:lnTo>
                  <a:lnTo>
                    <a:pt x="666453" y="487943"/>
                  </a:lnTo>
                  <a:lnTo>
                    <a:pt x="731875" y="487943"/>
                  </a:lnTo>
                  <a:lnTo>
                    <a:pt x="731875" y="468593"/>
                  </a:lnTo>
                  <a:close/>
                </a:path>
                <a:path w="15614015" h="6326505">
                  <a:moveTo>
                    <a:pt x="782054" y="468593"/>
                  </a:moveTo>
                  <a:lnTo>
                    <a:pt x="762243" y="468593"/>
                  </a:lnTo>
                  <a:lnTo>
                    <a:pt x="762243" y="583772"/>
                  </a:lnTo>
                  <a:lnTo>
                    <a:pt x="778368" y="583772"/>
                  </a:lnTo>
                  <a:lnTo>
                    <a:pt x="805455" y="549449"/>
                  </a:lnTo>
                  <a:lnTo>
                    <a:pt x="782054" y="549449"/>
                  </a:lnTo>
                  <a:lnTo>
                    <a:pt x="782054" y="468593"/>
                  </a:lnTo>
                  <a:close/>
                </a:path>
                <a:path w="15614015" h="6326505">
                  <a:moveTo>
                    <a:pt x="861988" y="502916"/>
                  </a:moveTo>
                  <a:lnTo>
                    <a:pt x="842178" y="502916"/>
                  </a:lnTo>
                  <a:lnTo>
                    <a:pt x="842178" y="583772"/>
                  </a:lnTo>
                  <a:lnTo>
                    <a:pt x="861988" y="583772"/>
                  </a:lnTo>
                  <a:lnTo>
                    <a:pt x="861988" y="502916"/>
                  </a:lnTo>
                  <a:close/>
                </a:path>
                <a:path w="15614015" h="6326505">
                  <a:moveTo>
                    <a:pt x="861988" y="468593"/>
                  </a:moveTo>
                  <a:lnTo>
                    <a:pt x="845863" y="468593"/>
                  </a:lnTo>
                  <a:lnTo>
                    <a:pt x="782054" y="549449"/>
                  </a:lnTo>
                  <a:lnTo>
                    <a:pt x="805455" y="549449"/>
                  </a:lnTo>
                  <a:lnTo>
                    <a:pt x="842178" y="502916"/>
                  </a:lnTo>
                  <a:lnTo>
                    <a:pt x="861988" y="502916"/>
                  </a:lnTo>
                  <a:lnTo>
                    <a:pt x="861988" y="468593"/>
                  </a:lnTo>
                  <a:close/>
                </a:path>
                <a:path w="15614015" h="6326505">
                  <a:moveTo>
                    <a:pt x="1003067" y="468593"/>
                  </a:moveTo>
                  <a:lnTo>
                    <a:pt x="950085" y="468593"/>
                  </a:lnTo>
                  <a:lnTo>
                    <a:pt x="950085" y="583772"/>
                  </a:lnTo>
                  <a:lnTo>
                    <a:pt x="1007675" y="583772"/>
                  </a:lnTo>
                  <a:lnTo>
                    <a:pt x="1016025" y="583211"/>
                  </a:lnTo>
                  <a:lnTo>
                    <a:pt x="1041424" y="565574"/>
                  </a:lnTo>
                  <a:lnTo>
                    <a:pt x="969665" y="565574"/>
                  </a:lnTo>
                  <a:lnTo>
                    <a:pt x="969665" y="534475"/>
                  </a:lnTo>
                  <a:lnTo>
                    <a:pt x="1039667" y="534475"/>
                  </a:lnTo>
                  <a:lnTo>
                    <a:pt x="1034555" y="529004"/>
                  </a:lnTo>
                  <a:lnTo>
                    <a:pt x="1026794" y="524570"/>
                  </a:lnTo>
                  <a:lnTo>
                    <a:pt x="1032237" y="520006"/>
                  </a:lnTo>
                  <a:lnTo>
                    <a:pt x="1034493" y="516738"/>
                  </a:lnTo>
                  <a:lnTo>
                    <a:pt x="969665" y="516738"/>
                  </a:lnTo>
                  <a:lnTo>
                    <a:pt x="969665" y="486561"/>
                  </a:lnTo>
                  <a:lnTo>
                    <a:pt x="1037563" y="486561"/>
                  </a:lnTo>
                  <a:lnTo>
                    <a:pt x="1036086" y="483029"/>
                  </a:lnTo>
                  <a:lnTo>
                    <a:pt x="1029789" y="477346"/>
                  </a:lnTo>
                  <a:lnTo>
                    <a:pt x="1024577" y="473517"/>
                  </a:lnTo>
                  <a:lnTo>
                    <a:pt x="1018386" y="470781"/>
                  </a:lnTo>
                  <a:lnTo>
                    <a:pt x="1011216" y="469140"/>
                  </a:lnTo>
                  <a:lnTo>
                    <a:pt x="1003067" y="468593"/>
                  </a:lnTo>
                  <a:close/>
                </a:path>
                <a:path w="15614015" h="6326505">
                  <a:moveTo>
                    <a:pt x="1039667" y="534475"/>
                  </a:moveTo>
                  <a:lnTo>
                    <a:pt x="1012359" y="534475"/>
                  </a:lnTo>
                  <a:lnTo>
                    <a:pt x="1016812" y="535858"/>
                  </a:lnTo>
                  <a:lnTo>
                    <a:pt x="1019884" y="538622"/>
                  </a:lnTo>
                  <a:lnTo>
                    <a:pt x="1023109" y="541233"/>
                  </a:lnTo>
                  <a:lnTo>
                    <a:pt x="1024721" y="544918"/>
                  </a:lnTo>
                  <a:lnTo>
                    <a:pt x="1024721" y="554747"/>
                  </a:lnTo>
                  <a:lnTo>
                    <a:pt x="1023109" y="558663"/>
                  </a:lnTo>
                  <a:lnTo>
                    <a:pt x="1019884" y="561428"/>
                  </a:lnTo>
                  <a:lnTo>
                    <a:pt x="1016684" y="564307"/>
                  </a:lnTo>
                  <a:lnTo>
                    <a:pt x="1016441" y="564307"/>
                  </a:lnTo>
                  <a:lnTo>
                    <a:pt x="1012359" y="565574"/>
                  </a:lnTo>
                  <a:lnTo>
                    <a:pt x="1041424" y="565574"/>
                  </a:lnTo>
                  <a:lnTo>
                    <a:pt x="1042113" y="564307"/>
                  </a:lnTo>
                  <a:lnTo>
                    <a:pt x="1043927" y="558116"/>
                  </a:lnTo>
                  <a:lnTo>
                    <a:pt x="1044532" y="551292"/>
                  </a:lnTo>
                  <a:lnTo>
                    <a:pt x="1043424" y="542365"/>
                  </a:lnTo>
                  <a:lnTo>
                    <a:pt x="1040098" y="534936"/>
                  </a:lnTo>
                  <a:lnTo>
                    <a:pt x="1039667" y="534475"/>
                  </a:lnTo>
                  <a:close/>
                </a:path>
                <a:path w="15614015" h="6326505">
                  <a:moveTo>
                    <a:pt x="1037563" y="486561"/>
                  </a:moveTo>
                  <a:lnTo>
                    <a:pt x="1013818" y="486561"/>
                  </a:lnTo>
                  <a:lnTo>
                    <a:pt x="1019653" y="491475"/>
                  </a:lnTo>
                  <a:lnTo>
                    <a:pt x="1019653" y="511593"/>
                  </a:lnTo>
                  <a:lnTo>
                    <a:pt x="1013818" y="516738"/>
                  </a:lnTo>
                  <a:lnTo>
                    <a:pt x="1034493" y="516738"/>
                  </a:lnTo>
                  <a:lnTo>
                    <a:pt x="1036124" y="514376"/>
                  </a:lnTo>
                  <a:lnTo>
                    <a:pt x="1038456" y="507682"/>
                  </a:lnTo>
                  <a:lnTo>
                    <a:pt x="1039234" y="499922"/>
                  </a:lnTo>
                  <a:lnTo>
                    <a:pt x="1039234" y="490554"/>
                  </a:lnTo>
                  <a:lnTo>
                    <a:pt x="1037563" y="486561"/>
                  </a:lnTo>
                  <a:close/>
                </a:path>
                <a:path w="15614015" h="6326505">
                  <a:moveTo>
                    <a:pt x="1117995" y="465598"/>
                  </a:moveTo>
                  <a:lnTo>
                    <a:pt x="1076761" y="483336"/>
                  </a:lnTo>
                  <a:lnTo>
                    <a:pt x="1059714" y="526183"/>
                  </a:lnTo>
                  <a:lnTo>
                    <a:pt x="1060780" y="538377"/>
                  </a:lnTo>
                  <a:lnTo>
                    <a:pt x="1063894" y="549334"/>
                  </a:lnTo>
                  <a:lnTo>
                    <a:pt x="1063976" y="549622"/>
                  </a:lnTo>
                  <a:lnTo>
                    <a:pt x="1095593" y="582390"/>
                  </a:lnTo>
                  <a:lnTo>
                    <a:pt x="1117995" y="586767"/>
                  </a:lnTo>
                  <a:lnTo>
                    <a:pt x="1131428" y="585342"/>
                  </a:lnTo>
                  <a:lnTo>
                    <a:pt x="1143162" y="581066"/>
                  </a:lnTo>
                  <a:lnTo>
                    <a:pt x="1153197" y="573939"/>
                  </a:lnTo>
                  <a:lnTo>
                    <a:pt x="1158647" y="567417"/>
                  </a:lnTo>
                  <a:lnTo>
                    <a:pt x="1120529" y="567417"/>
                  </a:lnTo>
                  <a:lnTo>
                    <a:pt x="1112236" y="566683"/>
                  </a:lnTo>
                  <a:lnTo>
                    <a:pt x="1082693" y="542308"/>
                  </a:lnTo>
                  <a:lnTo>
                    <a:pt x="1079756" y="526183"/>
                  </a:lnTo>
                  <a:lnTo>
                    <a:pt x="1080490" y="517789"/>
                  </a:lnTo>
                  <a:lnTo>
                    <a:pt x="1104634" y="487943"/>
                  </a:lnTo>
                  <a:lnTo>
                    <a:pt x="1120529" y="484948"/>
                  </a:lnTo>
                  <a:lnTo>
                    <a:pt x="1158647" y="484948"/>
                  </a:lnTo>
                  <a:lnTo>
                    <a:pt x="1153197" y="478426"/>
                  </a:lnTo>
                  <a:lnTo>
                    <a:pt x="1143162" y="471299"/>
                  </a:lnTo>
                  <a:lnTo>
                    <a:pt x="1131428" y="467023"/>
                  </a:lnTo>
                  <a:lnTo>
                    <a:pt x="1117995" y="465598"/>
                  </a:lnTo>
                  <a:close/>
                </a:path>
                <a:path w="15614015" h="6326505">
                  <a:moveTo>
                    <a:pt x="1181574" y="563962"/>
                  </a:moveTo>
                  <a:lnTo>
                    <a:pt x="1161533" y="563962"/>
                  </a:lnTo>
                  <a:lnTo>
                    <a:pt x="1161533" y="583772"/>
                  </a:lnTo>
                  <a:lnTo>
                    <a:pt x="1181574" y="583772"/>
                  </a:lnTo>
                  <a:lnTo>
                    <a:pt x="1181574" y="563962"/>
                  </a:lnTo>
                  <a:close/>
                </a:path>
                <a:path w="15614015" h="6326505">
                  <a:moveTo>
                    <a:pt x="1158647" y="484948"/>
                  </a:moveTo>
                  <a:lnTo>
                    <a:pt x="1120529" y="484948"/>
                  </a:lnTo>
                  <a:lnTo>
                    <a:pt x="1128923" y="485697"/>
                  </a:lnTo>
                  <a:lnTo>
                    <a:pt x="1136597" y="487943"/>
                  </a:lnTo>
                  <a:lnTo>
                    <a:pt x="1160799" y="517789"/>
                  </a:lnTo>
                  <a:lnTo>
                    <a:pt x="1161533" y="526183"/>
                  </a:lnTo>
                  <a:lnTo>
                    <a:pt x="1160799" y="534591"/>
                  </a:lnTo>
                  <a:lnTo>
                    <a:pt x="1136597" y="564480"/>
                  </a:lnTo>
                  <a:lnTo>
                    <a:pt x="1120529" y="567417"/>
                  </a:lnTo>
                  <a:lnTo>
                    <a:pt x="1158647" y="567417"/>
                  </a:lnTo>
                  <a:lnTo>
                    <a:pt x="1161533" y="563962"/>
                  </a:lnTo>
                  <a:lnTo>
                    <a:pt x="1181574" y="563962"/>
                  </a:lnTo>
                  <a:lnTo>
                    <a:pt x="1181574" y="488403"/>
                  </a:lnTo>
                  <a:lnTo>
                    <a:pt x="1161533" y="488403"/>
                  </a:lnTo>
                  <a:lnTo>
                    <a:pt x="1158647" y="484948"/>
                  </a:lnTo>
                  <a:close/>
                </a:path>
                <a:path w="15614015" h="6326505">
                  <a:moveTo>
                    <a:pt x="1181574" y="468593"/>
                  </a:moveTo>
                  <a:lnTo>
                    <a:pt x="1161533" y="468593"/>
                  </a:lnTo>
                  <a:lnTo>
                    <a:pt x="1161533" y="488403"/>
                  </a:lnTo>
                  <a:lnTo>
                    <a:pt x="1181574" y="488403"/>
                  </a:lnTo>
                  <a:lnTo>
                    <a:pt x="1181574" y="468593"/>
                  </a:lnTo>
                  <a:close/>
                </a:path>
                <a:path w="15614015" h="6326505">
                  <a:moveTo>
                    <a:pt x="1199039" y="564883"/>
                  </a:moveTo>
                  <a:lnTo>
                    <a:pt x="1199039" y="583887"/>
                  </a:lnTo>
                  <a:lnTo>
                    <a:pt x="1208814" y="583887"/>
                  </a:lnTo>
                  <a:lnTo>
                    <a:pt x="1236868" y="565958"/>
                  </a:lnTo>
                  <a:lnTo>
                    <a:pt x="1206871" y="565958"/>
                  </a:lnTo>
                  <a:lnTo>
                    <a:pt x="1199039" y="564883"/>
                  </a:lnTo>
                  <a:close/>
                </a:path>
                <a:path w="15614015" h="6326505">
                  <a:moveTo>
                    <a:pt x="1307999" y="487943"/>
                  </a:moveTo>
                  <a:lnTo>
                    <a:pt x="1287957" y="487943"/>
                  </a:lnTo>
                  <a:lnTo>
                    <a:pt x="1287957" y="583887"/>
                  </a:lnTo>
                  <a:lnTo>
                    <a:pt x="1307999" y="583887"/>
                  </a:lnTo>
                  <a:lnTo>
                    <a:pt x="1307999" y="487943"/>
                  </a:lnTo>
                  <a:close/>
                </a:path>
                <a:path w="15614015" h="6326505">
                  <a:moveTo>
                    <a:pt x="1307999" y="468593"/>
                  </a:moveTo>
                  <a:lnTo>
                    <a:pt x="1222535" y="468593"/>
                  </a:lnTo>
                  <a:lnTo>
                    <a:pt x="1222515" y="534936"/>
                  </a:lnTo>
                  <a:lnTo>
                    <a:pt x="1222161" y="542970"/>
                  </a:lnTo>
                  <a:lnTo>
                    <a:pt x="1206871" y="565958"/>
                  </a:lnTo>
                  <a:lnTo>
                    <a:pt x="1236868" y="565958"/>
                  </a:lnTo>
                  <a:lnTo>
                    <a:pt x="1239697" y="559009"/>
                  </a:lnTo>
                  <a:lnTo>
                    <a:pt x="1241857" y="548038"/>
                  </a:lnTo>
                  <a:lnTo>
                    <a:pt x="1242577" y="534936"/>
                  </a:lnTo>
                  <a:lnTo>
                    <a:pt x="1242577" y="487943"/>
                  </a:lnTo>
                  <a:lnTo>
                    <a:pt x="1307999" y="487943"/>
                  </a:lnTo>
                  <a:lnTo>
                    <a:pt x="1307999" y="468593"/>
                  </a:lnTo>
                  <a:close/>
                </a:path>
                <a:path w="15614015" h="6326505">
                  <a:moveTo>
                    <a:pt x="1392501" y="465598"/>
                  </a:moveTo>
                  <a:lnTo>
                    <a:pt x="1349424" y="483105"/>
                  </a:lnTo>
                  <a:lnTo>
                    <a:pt x="1331916" y="526183"/>
                  </a:lnTo>
                  <a:lnTo>
                    <a:pt x="1333011" y="538464"/>
                  </a:lnTo>
                  <a:lnTo>
                    <a:pt x="1358768" y="576919"/>
                  </a:lnTo>
                  <a:lnTo>
                    <a:pt x="1392501" y="586767"/>
                  </a:lnTo>
                  <a:lnTo>
                    <a:pt x="1404696" y="585673"/>
                  </a:lnTo>
                  <a:lnTo>
                    <a:pt x="1415940" y="582390"/>
                  </a:lnTo>
                  <a:lnTo>
                    <a:pt x="1426234" y="576919"/>
                  </a:lnTo>
                  <a:lnTo>
                    <a:pt x="1435578" y="569260"/>
                  </a:lnTo>
                  <a:lnTo>
                    <a:pt x="1437316" y="567187"/>
                  </a:lnTo>
                  <a:lnTo>
                    <a:pt x="1392501" y="567187"/>
                  </a:lnTo>
                  <a:lnTo>
                    <a:pt x="1384309" y="566452"/>
                  </a:lnTo>
                  <a:lnTo>
                    <a:pt x="1352692" y="534576"/>
                  </a:lnTo>
                  <a:lnTo>
                    <a:pt x="1351958" y="526183"/>
                  </a:lnTo>
                  <a:lnTo>
                    <a:pt x="1352692" y="517789"/>
                  </a:lnTo>
                  <a:lnTo>
                    <a:pt x="1376779" y="488116"/>
                  </a:lnTo>
                  <a:lnTo>
                    <a:pt x="1392501" y="485178"/>
                  </a:lnTo>
                  <a:lnTo>
                    <a:pt x="1437316" y="485178"/>
                  </a:lnTo>
                  <a:lnTo>
                    <a:pt x="1435578" y="483105"/>
                  </a:lnTo>
                  <a:lnTo>
                    <a:pt x="1426234" y="475446"/>
                  </a:lnTo>
                  <a:lnTo>
                    <a:pt x="1415940" y="469975"/>
                  </a:lnTo>
                  <a:lnTo>
                    <a:pt x="1404696" y="466692"/>
                  </a:lnTo>
                  <a:lnTo>
                    <a:pt x="1392501" y="465598"/>
                  </a:lnTo>
                  <a:close/>
                </a:path>
                <a:path w="15614015" h="6326505">
                  <a:moveTo>
                    <a:pt x="1437316" y="485178"/>
                  </a:moveTo>
                  <a:lnTo>
                    <a:pt x="1392501" y="485178"/>
                  </a:lnTo>
                  <a:lnTo>
                    <a:pt x="1400794" y="485913"/>
                  </a:lnTo>
                  <a:lnTo>
                    <a:pt x="1408396" y="488116"/>
                  </a:lnTo>
                  <a:lnTo>
                    <a:pt x="1432540" y="517789"/>
                  </a:lnTo>
                  <a:lnTo>
                    <a:pt x="1433275" y="526183"/>
                  </a:lnTo>
                  <a:lnTo>
                    <a:pt x="1432540" y="534576"/>
                  </a:lnTo>
                  <a:lnTo>
                    <a:pt x="1408396" y="564250"/>
                  </a:lnTo>
                  <a:lnTo>
                    <a:pt x="1392501" y="567187"/>
                  </a:lnTo>
                  <a:lnTo>
                    <a:pt x="1437316" y="567187"/>
                  </a:lnTo>
                  <a:lnTo>
                    <a:pt x="1443338" y="560002"/>
                  </a:lnTo>
                  <a:lnTo>
                    <a:pt x="1448881" y="549737"/>
                  </a:lnTo>
                  <a:lnTo>
                    <a:pt x="1452207" y="538464"/>
                  </a:lnTo>
                  <a:lnTo>
                    <a:pt x="1453316" y="526183"/>
                  </a:lnTo>
                  <a:lnTo>
                    <a:pt x="1452207" y="513902"/>
                  </a:lnTo>
                  <a:lnTo>
                    <a:pt x="1448881" y="502628"/>
                  </a:lnTo>
                  <a:lnTo>
                    <a:pt x="1443338" y="492363"/>
                  </a:lnTo>
                  <a:lnTo>
                    <a:pt x="1437316" y="485178"/>
                  </a:lnTo>
                  <a:close/>
                </a:path>
                <a:path w="15614015" h="6326505">
                  <a:moveTo>
                    <a:pt x="1529925" y="468593"/>
                  </a:moveTo>
                  <a:lnTo>
                    <a:pt x="1476942" y="468593"/>
                  </a:lnTo>
                  <a:lnTo>
                    <a:pt x="1476942" y="583772"/>
                  </a:lnTo>
                  <a:lnTo>
                    <a:pt x="1534532" y="583772"/>
                  </a:lnTo>
                  <a:lnTo>
                    <a:pt x="1542882" y="583211"/>
                  </a:lnTo>
                  <a:lnTo>
                    <a:pt x="1568281" y="565574"/>
                  </a:lnTo>
                  <a:lnTo>
                    <a:pt x="1496523" y="565574"/>
                  </a:lnTo>
                  <a:lnTo>
                    <a:pt x="1496523" y="534475"/>
                  </a:lnTo>
                  <a:lnTo>
                    <a:pt x="1566524" y="534475"/>
                  </a:lnTo>
                  <a:lnTo>
                    <a:pt x="1561412" y="529004"/>
                  </a:lnTo>
                  <a:lnTo>
                    <a:pt x="1553652" y="524570"/>
                  </a:lnTo>
                  <a:lnTo>
                    <a:pt x="1559094" y="520006"/>
                  </a:lnTo>
                  <a:lnTo>
                    <a:pt x="1561351" y="516738"/>
                  </a:lnTo>
                  <a:lnTo>
                    <a:pt x="1496523" y="516738"/>
                  </a:lnTo>
                  <a:lnTo>
                    <a:pt x="1496523" y="486561"/>
                  </a:lnTo>
                  <a:lnTo>
                    <a:pt x="1564421" y="486561"/>
                  </a:lnTo>
                  <a:lnTo>
                    <a:pt x="1562943" y="483029"/>
                  </a:lnTo>
                  <a:lnTo>
                    <a:pt x="1556646" y="477346"/>
                  </a:lnTo>
                  <a:lnTo>
                    <a:pt x="1551435" y="473517"/>
                  </a:lnTo>
                  <a:lnTo>
                    <a:pt x="1545244" y="470781"/>
                  </a:lnTo>
                  <a:lnTo>
                    <a:pt x="1538074" y="469140"/>
                  </a:lnTo>
                  <a:lnTo>
                    <a:pt x="1529925" y="468593"/>
                  </a:lnTo>
                  <a:close/>
                </a:path>
                <a:path w="15614015" h="6326505">
                  <a:moveTo>
                    <a:pt x="1566524" y="534475"/>
                  </a:moveTo>
                  <a:lnTo>
                    <a:pt x="1539216" y="534475"/>
                  </a:lnTo>
                  <a:lnTo>
                    <a:pt x="1543670" y="535858"/>
                  </a:lnTo>
                  <a:lnTo>
                    <a:pt x="1546741" y="538622"/>
                  </a:lnTo>
                  <a:lnTo>
                    <a:pt x="1549966" y="541233"/>
                  </a:lnTo>
                  <a:lnTo>
                    <a:pt x="1551579" y="544918"/>
                  </a:lnTo>
                  <a:lnTo>
                    <a:pt x="1551579" y="554747"/>
                  </a:lnTo>
                  <a:lnTo>
                    <a:pt x="1549966" y="558663"/>
                  </a:lnTo>
                  <a:lnTo>
                    <a:pt x="1546741" y="561428"/>
                  </a:lnTo>
                  <a:lnTo>
                    <a:pt x="1543542" y="564307"/>
                  </a:lnTo>
                  <a:lnTo>
                    <a:pt x="1543299" y="564307"/>
                  </a:lnTo>
                  <a:lnTo>
                    <a:pt x="1539216" y="565574"/>
                  </a:lnTo>
                  <a:lnTo>
                    <a:pt x="1568281" y="565574"/>
                  </a:lnTo>
                  <a:lnTo>
                    <a:pt x="1568971" y="564307"/>
                  </a:lnTo>
                  <a:lnTo>
                    <a:pt x="1570785" y="558116"/>
                  </a:lnTo>
                  <a:lnTo>
                    <a:pt x="1571389" y="551292"/>
                  </a:lnTo>
                  <a:lnTo>
                    <a:pt x="1570281" y="542365"/>
                  </a:lnTo>
                  <a:lnTo>
                    <a:pt x="1566955" y="534936"/>
                  </a:lnTo>
                  <a:lnTo>
                    <a:pt x="1566524" y="534475"/>
                  </a:lnTo>
                  <a:close/>
                </a:path>
                <a:path w="15614015" h="6326505">
                  <a:moveTo>
                    <a:pt x="1564421" y="486561"/>
                  </a:moveTo>
                  <a:lnTo>
                    <a:pt x="1540675" y="486561"/>
                  </a:lnTo>
                  <a:lnTo>
                    <a:pt x="1546511" y="491475"/>
                  </a:lnTo>
                  <a:lnTo>
                    <a:pt x="1546511" y="511593"/>
                  </a:lnTo>
                  <a:lnTo>
                    <a:pt x="1540675" y="516738"/>
                  </a:lnTo>
                  <a:lnTo>
                    <a:pt x="1561351" y="516738"/>
                  </a:lnTo>
                  <a:lnTo>
                    <a:pt x="1562981" y="514376"/>
                  </a:lnTo>
                  <a:lnTo>
                    <a:pt x="1565314" y="507682"/>
                  </a:lnTo>
                  <a:lnTo>
                    <a:pt x="1566091" y="499922"/>
                  </a:lnTo>
                  <a:lnTo>
                    <a:pt x="1566091" y="490554"/>
                  </a:lnTo>
                  <a:lnTo>
                    <a:pt x="1564421" y="486561"/>
                  </a:lnTo>
                  <a:close/>
                </a:path>
                <a:path w="15614015" h="6326505">
                  <a:moveTo>
                    <a:pt x="1647156" y="465598"/>
                  </a:moveTo>
                  <a:lnTo>
                    <a:pt x="1604079" y="483105"/>
                  </a:lnTo>
                  <a:lnTo>
                    <a:pt x="1586572" y="526183"/>
                  </a:lnTo>
                  <a:lnTo>
                    <a:pt x="1587666" y="538464"/>
                  </a:lnTo>
                  <a:lnTo>
                    <a:pt x="1613423" y="576919"/>
                  </a:lnTo>
                  <a:lnTo>
                    <a:pt x="1647156" y="586767"/>
                  </a:lnTo>
                  <a:lnTo>
                    <a:pt x="1659351" y="585673"/>
                  </a:lnTo>
                  <a:lnTo>
                    <a:pt x="1670595" y="582390"/>
                  </a:lnTo>
                  <a:lnTo>
                    <a:pt x="1680889" y="576919"/>
                  </a:lnTo>
                  <a:lnTo>
                    <a:pt x="1690233" y="569260"/>
                  </a:lnTo>
                  <a:lnTo>
                    <a:pt x="1691971" y="567187"/>
                  </a:lnTo>
                  <a:lnTo>
                    <a:pt x="1647156" y="567187"/>
                  </a:lnTo>
                  <a:lnTo>
                    <a:pt x="1638964" y="566452"/>
                  </a:lnTo>
                  <a:lnTo>
                    <a:pt x="1607347" y="534576"/>
                  </a:lnTo>
                  <a:lnTo>
                    <a:pt x="1606613" y="526183"/>
                  </a:lnTo>
                  <a:lnTo>
                    <a:pt x="1607347" y="517789"/>
                  </a:lnTo>
                  <a:lnTo>
                    <a:pt x="1631434" y="488116"/>
                  </a:lnTo>
                  <a:lnTo>
                    <a:pt x="1647156" y="485178"/>
                  </a:lnTo>
                  <a:lnTo>
                    <a:pt x="1691971" y="485178"/>
                  </a:lnTo>
                  <a:lnTo>
                    <a:pt x="1690233" y="483105"/>
                  </a:lnTo>
                  <a:lnTo>
                    <a:pt x="1680889" y="475446"/>
                  </a:lnTo>
                  <a:lnTo>
                    <a:pt x="1670595" y="469975"/>
                  </a:lnTo>
                  <a:lnTo>
                    <a:pt x="1659351" y="466692"/>
                  </a:lnTo>
                  <a:lnTo>
                    <a:pt x="1647156" y="465598"/>
                  </a:lnTo>
                  <a:close/>
                </a:path>
                <a:path w="15614015" h="6326505">
                  <a:moveTo>
                    <a:pt x="1691971" y="485178"/>
                  </a:moveTo>
                  <a:lnTo>
                    <a:pt x="1647156" y="485178"/>
                  </a:lnTo>
                  <a:lnTo>
                    <a:pt x="1655449" y="485913"/>
                  </a:lnTo>
                  <a:lnTo>
                    <a:pt x="1663051" y="488116"/>
                  </a:lnTo>
                  <a:lnTo>
                    <a:pt x="1687196" y="517789"/>
                  </a:lnTo>
                  <a:lnTo>
                    <a:pt x="1687930" y="526183"/>
                  </a:lnTo>
                  <a:lnTo>
                    <a:pt x="1687196" y="534576"/>
                  </a:lnTo>
                  <a:lnTo>
                    <a:pt x="1663051" y="564250"/>
                  </a:lnTo>
                  <a:lnTo>
                    <a:pt x="1647156" y="567187"/>
                  </a:lnTo>
                  <a:lnTo>
                    <a:pt x="1691971" y="567187"/>
                  </a:lnTo>
                  <a:lnTo>
                    <a:pt x="1697994" y="560002"/>
                  </a:lnTo>
                  <a:lnTo>
                    <a:pt x="1703537" y="549737"/>
                  </a:lnTo>
                  <a:lnTo>
                    <a:pt x="1706862" y="538464"/>
                  </a:lnTo>
                  <a:lnTo>
                    <a:pt x="1707971" y="526183"/>
                  </a:lnTo>
                  <a:lnTo>
                    <a:pt x="1706862" y="513902"/>
                  </a:lnTo>
                  <a:lnTo>
                    <a:pt x="1703537" y="502628"/>
                  </a:lnTo>
                  <a:lnTo>
                    <a:pt x="1697994" y="492363"/>
                  </a:lnTo>
                  <a:lnTo>
                    <a:pt x="1691971" y="485178"/>
                  </a:lnTo>
                  <a:close/>
                </a:path>
                <a:path w="15614015" h="6326505">
                  <a:moveTo>
                    <a:pt x="1812684" y="433808"/>
                  </a:moveTo>
                  <a:lnTo>
                    <a:pt x="1750487" y="433808"/>
                  </a:lnTo>
                  <a:lnTo>
                    <a:pt x="1750487" y="451315"/>
                  </a:lnTo>
                  <a:lnTo>
                    <a:pt x="1812684" y="451315"/>
                  </a:lnTo>
                  <a:lnTo>
                    <a:pt x="1812684" y="433808"/>
                  </a:lnTo>
                  <a:close/>
                </a:path>
                <a:path w="15614015" h="6326505">
                  <a:moveTo>
                    <a:pt x="1751408" y="468593"/>
                  </a:moveTo>
                  <a:lnTo>
                    <a:pt x="1731597" y="468593"/>
                  </a:lnTo>
                  <a:lnTo>
                    <a:pt x="1731597" y="583772"/>
                  </a:lnTo>
                  <a:lnTo>
                    <a:pt x="1747723" y="583772"/>
                  </a:lnTo>
                  <a:lnTo>
                    <a:pt x="1774810" y="549449"/>
                  </a:lnTo>
                  <a:lnTo>
                    <a:pt x="1751408" y="549449"/>
                  </a:lnTo>
                  <a:lnTo>
                    <a:pt x="1751408" y="468593"/>
                  </a:lnTo>
                  <a:close/>
                </a:path>
                <a:path w="15614015" h="6326505">
                  <a:moveTo>
                    <a:pt x="1831343" y="502916"/>
                  </a:moveTo>
                  <a:lnTo>
                    <a:pt x="1811532" y="502916"/>
                  </a:lnTo>
                  <a:lnTo>
                    <a:pt x="1811532" y="583772"/>
                  </a:lnTo>
                  <a:lnTo>
                    <a:pt x="1831343" y="583772"/>
                  </a:lnTo>
                  <a:lnTo>
                    <a:pt x="1831343" y="502916"/>
                  </a:lnTo>
                  <a:close/>
                </a:path>
                <a:path w="15614015" h="6326505">
                  <a:moveTo>
                    <a:pt x="1831343" y="468593"/>
                  </a:moveTo>
                  <a:lnTo>
                    <a:pt x="1815218" y="468593"/>
                  </a:lnTo>
                  <a:lnTo>
                    <a:pt x="1751408" y="549449"/>
                  </a:lnTo>
                  <a:lnTo>
                    <a:pt x="1774810" y="549449"/>
                  </a:lnTo>
                  <a:lnTo>
                    <a:pt x="1811532" y="502916"/>
                  </a:lnTo>
                  <a:lnTo>
                    <a:pt x="1831343" y="502916"/>
                  </a:lnTo>
                  <a:lnTo>
                    <a:pt x="1831343" y="468593"/>
                  </a:lnTo>
                  <a:close/>
                </a:path>
                <a:path w="15614015" h="6326505">
                  <a:moveTo>
                    <a:pt x="1972422" y="468593"/>
                  </a:moveTo>
                  <a:lnTo>
                    <a:pt x="1919439" y="468593"/>
                  </a:lnTo>
                  <a:lnTo>
                    <a:pt x="1919439" y="583772"/>
                  </a:lnTo>
                  <a:lnTo>
                    <a:pt x="1977029" y="583772"/>
                  </a:lnTo>
                  <a:lnTo>
                    <a:pt x="1985380" y="583211"/>
                  </a:lnTo>
                  <a:lnTo>
                    <a:pt x="2010778" y="565574"/>
                  </a:lnTo>
                  <a:lnTo>
                    <a:pt x="1939020" y="565574"/>
                  </a:lnTo>
                  <a:lnTo>
                    <a:pt x="1939020" y="534475"/>
                  </a:lnTo>
                  <a:lnTo>
                    <a:pt x="2009022" y="534475"/>
                  </a:lnTo>
                  <a:lnTo>
                    <a:pt x="2003909" y="529004"/>
                  </a:lnTo>
                  <a:lnTo>
                    <a:pt x="1996149" y="524570"/>
                  </a:lnTo>
                  <a:lnTo>
                    <a:pt x="2001591" y="520006"/>
                  </a:lnTo>
                  <a:lnTo>
                    <a:pt x="2003848" y="516738"/>
                  </a:lnTo>
                  <a:lnTo>
                    <a:pt x="1939020" y="516738"/>
                  </a:lnTo>
                  <a:lnTo>
                    <a:pt x="1939020" y="486561"/>
                  </a:lnTo>
                  <a:lnTo>
                    <a:pt x="2006918" y="486561"/>
                  </a:lnTo>
                  <a:lnTo>
                    <a:pt x="2005440" y="483029"/>
                  </a:lnTo>
                  <a:lnTo>
                    <a:pt x="1999144" y="477346"/>
                  </a:lnTo>
                  <a:lnTo>
                    <a:pt x="1993932" y="473517"/>
                  </a:lnTo>
                  <a:lnTo>
                    <a:pt x="1987741" y="470781"/>
                  </a:lnTo>
                  <a:lnTo>
                    <a:pt x="1980571" y="469140"/>
                  </a:lnTo>
                  <a:lnTo>
                    <a:pt x="1972422" y="468593"/>
                  </a:lnTo>
                  <a:close/>
                </a:path>
                <a:path w="15614015" h="6326505">
                  <a:moveTo>
                    <a:pt x="2009022" y="534475"/>
                  </a:moveTo>
                  <a:lnTo>
                    <a:pt x="1981713" y="534475"/>
                  </a:lnTo>
                  <a:lnTo>
                    <a:pt x="1986167" y="535858"/>
                  </a:lnTo>
                  <a:lnTo>
                    <a:pt x="1989238" y="538622"/>
                  </a:lnTo>
                  <a:lnTo>
                    <a:pt x="1992463" y="541233"/>
                  </a:lnTo>
                  <a:lnTo>
                    <a:pt x="1994076" y="544918"/>
                  </a:lnTo>
                  <a:lnTo>
                    <a:pt x="1994076" y="554747"/>
                  </a:lnTo>
                  <a:lnTo>
                    <a:pt x="1992463" y="558663"/>
                  </a:lnTo>
                  <a:lnTo>
                    <a:pt x="1989238" y="561428"/>
                  </a:lnTo>
                  <a:lnTo>
                    <a:pt x="1986039" y="564307"/>
                  </a:lnTo>
                  <a:lnTo>
                    <a:pt x="1985796" y="564307"/>
                  </a:lnTo>
                  <a:lnTo>
                    <a:pt x="1981713" y="565574"/>
                  </a:lnTo>
                  <a:lnTo>
                    <a:pt x="2010778" y="565574"/>
                  </a:lnTo>
                  <a:lnTo>
                    <a:pt x="2011468" y="564307"/>
                  </a:lnTo>
                  <a:lnTo>
                    <a:pt x="2013282" y="558116"/>
                  </a:lnTo>
                  <a:lnTo>
                    <a:pt x="2013887" y="551292"/>
                  </a:lnTo>
                  <a:lnTo>
                    <a:pt x="2012778" y="542365"/>
                  </a:lnTo>
                  <a:lnTo>
                    <a:pt x="2009452" y="534936"/>
                  </a:lnTo>
                  <a:lnTo>
                    <a:pt x="2009022" y="534475"/>
                  </a:lnTo>
                  <a:close/>
                </a:path>
                <a:path w="15614015" h="6326505">
                  <a:moveTo>
                    <a:pt x="2006918" y="486561"/>
                  </a:moveTo>
                  <a:lnTo>
                    <a:pt x="1983172" y="486561"/>
                  </a:lnTo>
                  <a:lnTo>
                    <a:pt x="1989008" y="491475"/>
                  </a:lnTo>
                  <a:lnTo>
                    <a:pt x="1989008" y="511593"/>
                  </a:lnTo>
                  <a:lnTo>
                    <a:pt x="1983172" y="516738"/>
                  </a:lnTo>
                  <a:lnTo>
                    <a:pt x="2003848" y="516738"/>
                  </a:lnTo>
                  <a:lnTo>
                    <a:pt x="2005479" y="514376"/>
                  </a:lnTo>
                  <a:lnTo>
                    <a:pt x="2007811" y="507682"/>
                  </a:lnTo>
                  <a:lnTo>
                    <a:pt x="2008588" y="499922"/>
                  </a:lnTo>
                  <a:lnTo>
                    <a:pt x="2008588" y="490554"/>
                  </a:lnTo>
                  <a:lnTo>
                    <a:pt x="2006918" y="486561"/>
                  </a:lnTo>
                  <a:close/>
                </a:path>
                <a:path w="15614015" h="6326505">
                  <a:moveTo>
                    <a:pt x="2055560" y="468593"/>
                  </a:moveTo>
                  <a:lnTo>
                    <a:pt x="2035519" y="468593"/>
                  </a:lnTo>
                  <a:lnTo>
                    <a:pt x="2035519" y="583772"/>
                  </a:lnTo>
                  <a:lnTo>
                    <a:pt x="2055560" y="583772"/>
                  </a:lnTo>
                  <a:lnTo>
                    <a:pt x="2055560" y="535627"/>
                  </a:lnTo>
                  <a:lnTo>
                    <a:pt x="2135264" y="535627"/>
                  </a:lnTo>
                  <a:lnTo>
                    <a:pt x="2135264" y="516507"/>
                  </a:lnTo>
                  <a:lnTo>
                    <a:pt x="2055560" y="516507"/>
                  </a:lnTo>
                  <a:lnTo>
                    <a:pt x="2055560" y="468593"/>
                  </a:lnTo>
                  <a:close/>
                </a:path>
                <a:path w="15614015" h="6326505">
                  <a:moveTo>
                    <a:pt x="2135264" y="535627"/>
                  </a:moveTo>
                  <a:lnTo>
                    <a:pt x="2115223" y="535627"/>
                  </a:lnTo>
                  <a:lnTo>
                    <a:pt x="2115223" y="583772"/>
                  </a:lnTo>
                  <a:lnTo>
                    <a:pt x="2135264" y="583772"/>
                  </a:lnTo>
                  <a:lnTo>
                    <a:pt x="2135264" y="535627"/>
                  </a:lnTo>
                  <a:close/>
                </a:path>
                <a:path w="15614015" h="6326505">
                  <a:moveTo>
                    <a:pt x="2135264" y="468593"/>
                  </a:moveTo>
                  <a:lnTo>
                    <a:pt x="2115223" y="468593"/>
                  </a:lnTo>
                  <a:lnTo>
                    <a:pt x="2115223" y="516507"/>
                  </a:lnTo>
                  <a:lnTo>
                    <a:pt x="2135264" y="516507"/>
                  </a:lnTo>
                  <a:lnTo>
                    <a:pt x="2135264" y="468593"/>
                  </a:lnTo>
                  <a:close/>
                </a:path>
                <a:path w="15614015" h="6326505">
                  <a:moveTo>
                    <a:pt x="2173603" y="468593"/>
                  </a:moveTo>
                  <a:lnTo>
                    <a:pt x="2152410" y="468593"/>
                  </a:lnTo>
                  <a:lnTo>
                    <a:pt x="2202398" y="584003"/>
                  </a:lnTo>
                  <a:lnTo>
                    <a:pt x="2200555" y="588149"/>
                  </a:lnTo>
                  <a:lnTo>
                    <a:pt x="2194897" y="598832"/>
                  </a:lnTo>
                  <a:lnTo>
                    <a:pt x="2187828" y="606232"/>
                  </a:lnTo>
                  <a:lnTo>
                    <a:pt x="2179348" y="610350"/>
                  </a:lnTo>
                  <a:lnTo>
                    <a:pt x="2169457" y="611185"/>
                  </a:lnTo>
                  <a:lnTo>
                    <a:pt x="2169457" y="629845"/>
                  </a:lnTo>
                  <a:lnTo>
                    <a:pt x="2206170" y="614972"/>
                  </a:lnTo>
                  <a:lnTo>
                    <a:pt x="2232898" y="558894"/>
                  </a:lnTo>
                  <a:lnTo>
                    <a:pt x="2212995" y="558894"/>
                  </a:lnTo>
                  <a:lnTo>
                    <a:pt x="2173603" y="468593"/>
                  </a:lnTo>
                  <a:close/>
                </a:path>
                <a:path w="15614015" h="6326505">
                  <a:moveTo>
                    <a:pt x="2267590" y="468593"/>
                  </a:moveTo>
                  <a:lnTo>
                    <a:pt x="2246166" y="468593"/>
                  </a:lnTo>
                  <a:lnTo>
                    <a:pt x="2212995" y="558894"/>
                  </a:lnTo>
                  <a:lnTo>
                    <a:pt x="2232898" y="558894"/>
                  </a:lnTo>
                  <a:lnTo>
                    <a:pt x="2267590" y="468593"/>
                  </a:lnTo>
                  <a:close/>
                </a:path>
                <a:path w="15614015" h="6326505">
                  <a:moveTo>
                    <a:pt x="2331533" y="487943"/>
                  </a:moveTo>
                  <a:lnTo>
                    <a:pt x="2311491" y="487943"/>
                  </a:lnTo>
                  <a:lnTo>
                    <a:pt x="2311491" y="583772"/>
                  </a:lnTo>
                  <a:lnTo>
                    <a:pt x="2331533" y="583772"/>
                  </a:lnTo>
                  <a:lnTo>
                    <a:pt x="2331533" y="487943"/>
                  </a:lnTo>
                  <a:close/>
                </a:path>
                <a:path w="15614015" h="6326505">
                  <a:moveTo>
                    <a:pt x="2370694" y="468593"/>
                  </a:moveTo>
                  <a:lnTo>
                    <a:pt x="2272100" y="468593"/>
                  </a:lnTo>
                  <a:lnTo>
                    <a:pt x="2272100" y="487943"/>
                  </a:lnTo>
                  <a:lnTo>
                    <a:pt x="2370694" y="487943"/>
                  </a:lnTo>
                  <a:lnTo>
                    <a:pt x="2370694" y="468593"/>
                  </a:lnTo>
                  <a:close/>
                </a:path>
                <a:path w="15614015" h="6326505">
                  <a:moveTo>
                    <a:pt x="2408298" y="468593"/>
                  </a:moveTo>
                  <a:lnTo>
                    <a:pt x="2388257" y="468593"/>
                  </a:lnTo>
                  <a:lnTo>
                    <a:pt x="2388257" y="629845"/>
                  </a:lnTo>
                  <a:lnTo>
                    <a:pt x="2408298" y="629845"/>
                  </a:lnTo>
                  <a:lnTo>
                    <a:pt x="2408298" y="563962"/>
                  </a:lnTo>
                  <a:lnTo>
                    <a:pt x="2432253" y="563962"/>
                  </a:lnTo>
                  <a:lnTo>
                    <a:pt x="2408298" y="526183"/>
                  </a:lnTo>
                  <a:lnTo>
                    <a:pt x="2409032" y="517789"/>
                  </a:lnTo>
                  <a:lnTo>
                    <a:pt x="2432380" y="488403"/>
                  </a:lnTo>
                  <a:lnTo>
                    <a:pt x="2408298" y="488403"/>
                  </a:lnTo>
                  <a:lnTo>
                    <a:pt x="2408298" y="468593"/>
                  </a:lnTo>
                  <a:close/>
                </a:path>
                <a:path w="15614015" h="6326505">
                  <a:moveTo>
                    <a:pt x="2432253" y="563962"/>
                  </a:moveTo>
                  <a:lnTo>
                    <a:pt x="2408298" y="563962"/>
                  </a:lnTo>
                  <a:lnTo>
                    <a:pt x="2416634" y="573939"/>
                  </a:lnTo>
                  <a:lnTo>
                    <a:pt x="2426669" y="581066"/>
                  </a:lnTo>
                  <a:lnTo>
                    <a:pt x="2438403" y="585342"/>
                  </a:lnTo>
                  <a:lnTo>
                    <a:pt x="2451836" y="586767"/>
                  </a:lnTo>
                  <a:lnTo>
                    <a:pt x="2463484" y="585673"/>
                  </a:lnTo>
                  <a:lnTo>
                    <a:pt x="2474238" y="582390"/>
                  </a:lnTo>
                  <a:lnTo>
                    <a:pt x="2484101" y="576919"/>
                  </a:lnTo>
                  <a:lnTo>
                    <a:pt x="2493070" y="569260"/>
                  </a:lnTo>
                  <a:lnTo>
                    <a:pt x="2494541" y="567417"/>
                  </a:lnTo>
                  <a:lnTo>
                    <a:pt x="2449302" y="567417"/>
                  </a:lnTo>
                  <a:lnTo>
                    <a:pt x="2440908" y="566683"/>
                  </a:lnTo>
                  <a:lnTo>
                    <a:pt x="2433234" y="564480"/>
                  </a:lnTo>
                  <a:lnTo>
                    <a:pt x="2432253" y="563962"/>
                  </a:lnTo>
                  <a:close/>
                </a:path>
                <a:path w="15614015" h="6326505">
                  <a:moveTo>
                    <a:pt x="2494371" y="484948"/>
                  </a:moveTo>
                  <a:lnTo>
                    <a:pt x="2449302" y="484948"/>
                  </a:lnTo>
                  <a:lnTo>
                    <a:pt x="2457595" y="485697"/>
                  </a:lnTo>
                  <a:lnTo>
                    <a:pt x="2465197" y="487943"/>
                  </a:lnTo>
                  <a:lnTo>
                    <a:pt x="2489341" y="517789"/>
                  </a:lnTo>
                  <a:lnTo>
                    <a:pt x="2490076" y="526183"/>
                  </a:lnTo>
                  <a:lnTo>
                    <a:pt x="2489341" y="534591"/>
                  </a:lnTo>
                  <a:lnTo>
                    <a:pt x="2465197" y="564480"/>
                  </a:lnTo>
                  <a:lnTo>
                    <a:pt x="2449302" y="567417"/>
                  </a:lnTo>
                  <a:lnTo>
                    <a:pt x="2494541" y="567417"/>
                  </a:lnTo>
                  <a:lnTo>
                    <a:pt x="2500528" y="559916"/>
                  </a:lnTo>
                  <a:lnTo>
                    <a:pt x="2505855" y="549622"/>
                  </a:lnTo>
                  <a:lnTo>
                    <a:pt x="2509052" y="538377"/>
                  </a:lnTo>
                  <a:lnTo>
                    <a:pt x="2510117" y="526183"/>
                  </a:lnTo>
                  <a:lnTo>
                    <a:pt x="2509052" y="514002"/>
                  </a:lnTo>
                  <a:lnTo>
                    <a:pt x="2505958" y="503161"/>
                  </a:lnTo>
                  <a:lnTo>
                    <a:pt x="2505855" y="502801"/>
                  </a:lnTo>
                  <a:lnTo>
                    <a:pt x="2500528" y="492579"/>
                  </a:lnTo>
                  <a:lnTo>
                    <a:pt x="2494371" y="484948"/>
                  </a:lnTo>
                  <a:close/>
                </a:path>
                <a:path w="15614015" h="6326505">
                  <a:moveTo>
                    <a:pt x="2451836" y="465598"/>
                  </a:moveTo>
                  <a:lnTo>
                    <a:pt x="2438403" y="467023"/>
                  </a:lnTo>
                  <a:lnTo>
                    <a:pt x="2426669" y="471299"/>
                  </a:lnTo>
                  <a:lnTo>
                    <a:pt x="2416634" y="478426"/>
                  </a:lnTo>
                  <a:lnTo>
                    <a:pt x="2408298" y="488403"/>
                  </a:lnTo>
                  <a:lnTo>
                    <a:pt x="2432380" y="488403"/>
                  </a:lnTo>
                  <a:lnTo>
                    <a:pt x="2433234" y="487943"/>
                  </a:lnTo>
                  <a:lnTo>
                    <a:pt x="2440908" y="485697"/>
                  </a:lnTo>
                  <a:lnTo>
                    <a:pt x="2449302" y="484948"/>
                  </a:lnTo>
                  <a:lnTo>
                    <a:pt x="2494371" y="484948"/>
                  </a:lnTo>
                  <a:lnTo>
                    <a:pt x="2493070" y="483336"/>
                  </a:lnTo>
                  <a:lnTo>
                    <a:pt x="2484101" y="475576"/>
                  </a:lnTo>
                  <a:lnTo>
                    <a:pt x="2474238" y="470033"/>
                  </a:lnTo>
                  <a:lnTo>
                    <a:pt x="2463484" y="466707"/>
                  </a:lnTo>
                  <a:lnTo>
                    <a:pt x="2451836" y="465598"/>
                  </a:lnTo>
                  <a:close/>
                </a:path>
                <a:path w="15614015" h="6326505">
                  <a:moveTo>
                    <a:pt x="2587935" y="465598"/>
                  </a:moveTo>
                  <a:lnTo>
                    <a:pt x="2574683" y="466721"/>
                  </a:lnTo>
                  <a:lnTo>
                    <a:pt x="2575040" y="466721"/>
                  </a:lnTo>
                  <a:lnTo>
                    <a:pt x="2563690" y="469917"/>
                  </a:lnTo>
                  <a:lnTo>
                    <a:pt x="2531785" y="502340"/>
                  </a:lnTo>
                  <a:lnTo>
                    <a:pt x="2527581" y="526183"/>
                  </a:lnTo>
                  <a:lnTo>
                    <a:pt x="2528646" y="538752"/>
                  </a:lnTo>
                  <a:lnTo>
                    <a:pt x="2553900" y="577179"/>
                  </a:lnTo>
                  <a:lnTo>
                    <a:pt x="2589317" y="586767"/>
                  </a:lnTo>
                  <a:lnTo>
                    <a:pt x="2605183" y="585140"/>
                  </a:lnTo>
                  <a:lnTo>
                    <a:pt x="2618919" y="580260"/>
                  </a:lnTo>
                  <a:lnTo>
                    <a:pt x="2630523" y="572125"/>
                  </a:lnTo>
                  <a:lnTo>
                    <a:pt x="2634056" y="567878"/>
                  </a:lnTo>
                  <a:lnTo>
                    <a:pt x="2589778" y="567878"/>
                  </a:lnTo>
                  <a:lnTo>
                    <a:pt x="2581917" y="567345"/>
                  </a:lnTo>
                  <a:lnTo>
                    <a:pt x="2550084" y="542682"/>
                  </a:lnTo>
                  <a:lnTo>
                    <a:pt x="2548083" y="535397"/>
                  </a:lnTo>
                  <a:lnTo>
                    <a:pt x="2644604" y="535397"/>
                  </a:lnTo>
                  <a:lnTo>
                    <a:pt x="2645064" y="532326"/>
                  </a:lnTo>
                  <a:lnTo>
                    <a:pt x="2645295" y="529331"/>
                  </a:lnTo>
                  <a:lnTo>
                    <a:pt x="2645276" y="526183"/>
                  </a:lnTo>
                  <a:lnTo>
                    <a:pt x="2644585" y="517890"/>
                  </a:lnTo>
                  <a:lnTo>
                    <a:pt x="2548083" y="517890"/>
                  </a:lnTo>
                  <a:lnTo>
                    <a:pt x="2549854" y="510676"/>
                  </a:lnTo>
                  <a:lnTo>
                    <a:pt x="2580218" y="485063"/>
                  </a:lnTo>
                  <a:lnTo>
                    <a:pt x="2587935" y="484488"/>
                  </a:lnTo>
                  <a:lnTo>
                    <a:pt x="2629866" y="484488"/>
                  </a:lnTo>
                  <a:lnTo>
                    <a:pt x="2629170" y="483566"/>
                  </a:lnTo>
                  <a:lnTo>
                    <a:pt x="2620632" y="475705"/>
                  </a:lnTo>
                  <a:lnTo>
                    <a:pt x="2610914" y="470090"/>
                  </a:lnTo>
                  <a:lnTo>
                    <a:pt x="2600015" y="466721"/>
                  </a:lnTo>
                  <a:lnTo>
                    <a:pt x="2587935" y="465598"/>
                  </a:lnTo>
                  <a:close/>
                </a:path>
                <a:path w="15614015" h="6326505">
                  <a:moveTo>
                    <a:pt x="2622950" y="551061"/>
                  </a:moveTo>
                  <a:lnTo>
                    <a:pt x="2616989" y="558418"/>
                  </a:lnTo>
                  <a:lnTo>
                    <a:pt x="2609474" y="563673"/>
                  </a:lnTo>
                  <a:lnTo>
                    <a:pt x="2600403" y="566827"/>
                  </a:lnTo>
                  <a:lnTo>
                    <a:pt x="2589778" y="567878"/>
                  </a:lnTo>
                  <a:lnTo>
                    <a:pt x="2634056" y="567878"/>
                  </a:lnTo>
                  <a:lnTo>
                    <a:pt x="2639997" y="560736"/>
                  </a:lnTo>
                  <a:lnTo>
                    <a:pt x="2622950" y="551061"/>
                  </a:lnTo>
                  <a:close/>
                </a:path>
                <a:path w="15614015" h="6326505">
                  <a:moveTo>
                    <a:pt x="2629866" y="484488"/>
                  </a:moveTo>
                  <a:lnTo>
                    <a:pt x="2587935" y="484488"/>
                  </a:lnTo>
                  <a:lnTo>
                    <a:pt x="2595174" y="485063"/>
                  </a:lnTo>
                  <a:lnTo>
                    <a:pt x="2594800" y="485063"/>
                  </a:lnTo>
                  <a:lnTo>
                    <a:pt x="2625023" y="517890"/>
                  </a:lnTo>
                  <a:lnTo>
                    <a:pt x="2644585" y="517890"/>
                  </a:lnTo>
                  <a:lnTo>
                    <a:pt x="2635593" y="492061"/>
                  </a:lnTo>
                  <a:lnTo>
                    <a:pt x="2629866" y="484488"/>
                  </a:lnTo>
                  <a:close/>
                </a:path>
                <a:path w="15614015" h="6326505">
                  <a:moveTo>
                    <a:pt x="2688374" y="468593"/>
                  </a:moveTo>
                  <a:lnTo>
                    <a:pt x="2668332" y="468593"/>
                  </a:lnTo>
                  <a:lnTo>
                    <a:pt x="2668332" y="583772"/>
                  </a:lnTo>
                  <a:lnTo>
                    <a:pt x="2688374" y="583772"/>
                  </a:lnTo>
                  <a:lnTo>
                    <a:pt x="2688374" y="535627"/>
                  </a:lnTo>
                  <a:lnTo>
                    <a:pt x="2768078" y="535627"/>
                  </a:lnTo>
                  <a:lnTo>
                    <a:pt x="2768078" y="516507"/>
                  </a:lnTo>
                  <a:lnTo>
                    <a:pt x="2688374" y="516507"/>
                  </a:lnTo>
                  <a:lnTo>
                    <a:pt x="2688374" y="468593"/>
                  </a:lnTo>
                  <a:close/>
                </a:path>
                <a:path w="15614015" h="6326505">
                  <a:moveTo>
                    <a:pt x="2768078" y="535627"/>
                  </a:moveTo>
                  <a:lnTo>
                    <a:pt x="2748037" y="535627"/>
                  </a:lnTo>
                  <a:lnTo>
                    <a:pt x="2748037" y="583772"/>
                  </a:lnTo>
                  <a:lnTo>
                    <a:pt x="2768078" y="583772"/>
                  </a:lnTo>
                  <a:lnTo>
                    <a:pt x="2768078" y="535627"/>
                  </a:lnTo>
                  <a:close/>
                </a:path>
                <a:path w="15614015" h="6326505">
                  <a:moveTo>
                    <a:pt x="2768078" y="468593"/>
                  </a:moveTo>
                  <a:lnTo>
                    <a:pt x="2748037" y="468593"/>
                  </a:lnTo>
                  <a:lnTo>
                    <a:pt x="2748037" y="516507"/>
                  </a:lnTo>
                  <a:lnTo>
                    <a:pt x="2768078" y="516507"/>
                  </a:lnTo>
                  <a:lnTo>
                    <a:pt x="2768078" y="468593"/>
                  </a:lnTo>
                  <a:close/>
                </a:path>
                <a:path w="15614015" h="6326505">
                  <a:moveTo>
                    <a:pt x="2818626" y="468593"/>
                  </a:moveTo>
                  <a:lnTo>
                    <a:pt x="2798585" y="468593"/>
                  </a:lnTo>
                  <a:lnTo>
                    <a:pt x="2798585" y="583772"/>
                  </a:lnTo>
                  <a:lnTo>
                    <a:pt x="2818626" y="583772"/>
                  </a:lnTo>
                  <a:lnTo>
                    <a:pt x="2818626" y="535627"/>
                  </a:lnTo>
                  <a:lnTo>
                    <a:pt x="2898330" y="535627"/>
                  </a:lnTo>
                  <a:lnTo>
                    <a:pt x="2898330" y="516507"/>
                  </a:lnTo>
                  <a:lnTo>
                    <a:pt x="2818626" y="516507"/>
                  </a:lnTo>
                  <a:lnTo>
                    <a:pt x="2818626" y="468593"/>
                  </a:lnTo>
                  <a:close/>
                </a:path>
                <a:path w="15614015" h="6326505">
                  <a:moveTo>
                    <a:pt x="2898330" y="535627"/>
                  </a:moveTo>
                  <a:lnTo>
                    <a:pt x="2878289" y="535627"/>
                  </a:lnTo>
                  <a:lnTo>
                    <a:pt x="2878289" y="583772"/>
                  </a:lnTo>
                  <a:lnTo>
                    <a:pt x="2898330" y="583772"/>
                  </a:lnTo>
                  <a:lnTo>
                    <a:pt x="2898330" y="535627"/>
                  </a:lnTo>
                  <a:close/>
                </a:path>
                <a:path w="15614015" h="6326505">
                  <a:moveTo>
                    <a:pt x="2898330" y="468593"/>
                  </a:moveTo>
                  <a:lnTo>
                    <a:pt x="2878289" y="468593"/>
                  </a:lnTo>
                  <a:lnTo>
                    <a:pt x="2878289" y="516507"/>
                  </a:lnTo>
                  <a:lnTo>
                    <a:pt x="2898330" y="516507"/>
                  </a:lnTo>
                  <a:lnTo>
                    <a:pt x="2898330" y="468593"/>
                  </a:lnTo>
                  <a:close/>
                </a:path>
                <a:path w="15614015" h="6326505">
                  <a:moveTo>
                    <a:pt x="2948648" y="468593"/>
                  </a:moveTo>
                  <a:lnTo>
                    <a:pt x="2928837" y="468593"/>
                  </a:lnTo>
                  <a:lnTo>
                    <a:pt x="2928837" y="583772"/>
                  </a:lnTo>
                  <a:lnTo>
                    <a:pt x="2944962" y="583772"/>
                  </a:lnTo>
                  <a:lnTo>
                    <a:pt x="2972049" y="549449"/>
                  </a:lnTo>
                  <a:lnTo>
                    <a:pt x="2948648" y="549449"/>
                  </a:lnTo>
                  <a:lnTo>
                    <a:pt x="2948648" y="468593"/>
                  </a:lnTo>
                  <a:close/>
                </a:path>
                <a:path w="15614015" h="6326505">
                  <a:moveTo>
                    <a:pt x="3028582" y="502916"/>
                  </a:moveTo>
                  <a:lnTo>
                    <a:pt x="3008771" y="502916"/>
                  </a:lnTo>
                  <a:lnTo>
                    <a:pt x="3008771" y="583772"/>
                  </a:lnTo>
                  <a:lnTo>
                    <a:pt x="3028582" y="583772"/>
                  </a:lnTo>
                  <a:lnTo>
                    <a:pt x="3028582" y="502916"/>
                  </a:lnTo>
                  <a:close/>
                </a:path>
                <a:path w="15614015" h="6326505">
                  <a:moveTo>
                    <a:pt x="3028582" y="468593"/>
                  </a:moveTo>
                  <a:lnTo>
                    <a:pt x="3012457" y="468593"/>
                  </a:lnTo>
                  <a:lnTo>
                    <a:pt x="2948648" y="549449"/>
                  </a:lnTo>
                  <a:lnTo>
                    <a:pt x="2972049" y="549449"/>
                  </a:lnTo>
                  <a:lnTo>
                    <a:pt x="3008771" y="502916"/>
                  </a:lnTo>
                  <a:lnTo>
                    <a:pt x="3028582" y="502916"/>
                  </a:lnTo>
                  <a:lnTo>
                    <a:pt x="3028582" y="468593"/>
                  </a:lnTo>
                  <a:close/>
                </a:path>
                <a:path w="15614015" h="6326505">
                  <a:moveTo>
                    <a:pt x="3140175" y="433808"/>
                  </a:moveTo>
                  <a:lnTo>
                    <a:pt x="3077978" y="433808"/>
                  </a:lnTo>
                  <a:lnTo>
                    <a:pt x="3077978" y="451315"/>
                  </a:lnTo>
                  <a:lnTo>
                    <a:pt x="3140175" y="451315"/>
                  </a:lnTo>
                  <a:lnTo>
                    <a:pt x="3140175" y="433808"/>
                  </a:lnTo>
                  <a:close/>
                </a:path>
                <a:path w="15614015" h="6326505">
                  <a:moveTo>
                    <a:pt x="3078900" y="468593"/>
                  </a:moveTo>
                  <a:lnTo>
                    <a:pt x="3059089" y="468593"/>
                  </a:lnTo>
                  <a:lnTo>
                    <a:pt x="3059089" y="583772"/>
                  </a:lnTo>
                  <a:lnTo>
                    <a:pt x="3075214" y="583772"/>
                  </a:lnTo>
                  <a:lnTo>
                    <a:pt x="3102301" y="549449"/>
                  </a:lnTo>
                  <a:lnTo>
                    <a:pt x="3078900" y="549449"/>
                  </a:lnTo>
                  <a:lnTo>
                    <a:pt x="3078900" y="468593"/>
                  </a:lnTo>
                  <a:close/>
                </a:path>
                <a:path w="15614015" h="6326505">
                  <a:moveTo>
                    <a:pt x="3158834" y="502916"/>
                  </a:moveTo>
                  <a:lnTo>
                    <a:pt x="3139024" y="502916"/>
                  </a:lnTo>
                  <a:lnTo>
                    <a:pt x="3139024" y="583772"/>
                  </a:lnTo>
                  <a:lnTo>
                    <a:pt x="3158834" y="583772"/>
                  </a:lnTo>
                  <a:lnTo>
                    <a:pt x="3158834" y="502916"/>
                  </a:lnTo>
                  <a:close/>
                </a:path>
                <a:path w="15614015" h="6326505">
                  <a:moveTo>
                    <a:pt x="3158834" y="468593"/>
                  </a:moveTo>
                  <a:lnTo>
                    <a:pt x="3142709" y="468593"/>
                  </a:lnTo>
                  <a:lnTo>
                    <a:pt x="3078900" y="549449"/>
                  </a:lnTo>
                  <a:lnTo>
                    <a:pt x="3102301" y="549449"/>
                  </a:lnTo>
                  <a:lnTo>
                    <a:pt x="3139024" y="502916"/>
                  </a:lnTo>
                  <a:lnTo>
                    <a:pt x="3158834" y="502916"/>
                  </a:lnTo>
                  <a:lnTo>
                    <a:pt x="3158834" y="468593"/>
                  </a:lnTo>
                  <a:close/>
                </a:path>
                <a:path w="15614015" h="6326505">
                  <a:moveTo>
                    <a:pt x="3346676" y="468593"/>
                  </a:moveTo>
                  <a:lnTo>
                    <a:pt x="3246931" y="468593"/>
                  </a:lnTo>
                  <a:lnTo>
                    <a:pt x="3246931" y="583772"/>
                  </a:lnTo>
                  <a:lnTo>
                    <a:pt x="3266972" y="583772"/>
                  </a:lnTo>
                  <a:lnTo>
                    <a:pt x="3266972" y="487712"/>
                  </a:lnTo>
                  <a:lnTo>
                    <a:pt x="3346676" y="487712"/>
                  </a:lnTo>
                  <a:lnTo>
                    <a:pt x="3346676" y="468593"/>
                  </a:lnTo>
                  <a:close/>
                </a:path>
                <a:path w="15614015" h="6326505">
                  <a:moveTo>
                    <a:pt x="3346676" y="487712"/>
                  </a:moveTo>
                  <a:lnTo>
                    <a:pt x="3326635" y="487712"/>
                  </a:lnTo>
                  <a:lnTo>
                    <a:pt x="3326635" y="583772"/>
                  </a:lnTo>
                  <a:lnTo>
                    <a:pt x="3346676" y="583772"/>
                  </a:lnTo>
                  <a:lnTo>
                    <a:pt x="3346676" y="487712"/>
                  </a:lnTo>
                  <a:close/>
                </a:path>
                <a:path w="15614015" h="6326505">
                  <a:moveTo>
                    <a:pt x="3397224" y="468593"/>
                  </a:moveTo>
                  <a:lnTo>
                    <a:pt x="3377183" y="468593"/>
                  </a:lnTo>
                  <a:lnTo>
                    <a:pt x="3377183" y="629845"/>
                  </a:lnTo>
                  <a:lnTo>
                    <a:pt x="3397224" y="629845"/>
                  </a:lnTo>
                  <a:lnTo>
                    <a:pt x="3397224" y="563962"/>
                  </a:lnTo>
                  <a:lnTo>
                    <a:pt x="3421179" y="563962"/>
                  </a:lnTo>
                  <a:lnTo>
                    <a:pt x="3397224" y="526183"/>
                  </a:lnTo>
                  <a:lnTo>
                    <a:pt x="3397958" y="517789"/>
                  </a:lnTo>
                  <a:lnTo>
                    <a:pt x="3421306" y="488403"/>
                  </a:lnTo>
                  <a:lnTo>
                    <a:pt x="3397224" y="488403"/>
                  </a:lnTo>
                  <a:lnTo>
                    <a:pt x="3397224" y="468593"/>
                  </a:lnTo>
                  <a:close/>
                </a:path>
                <a:path w="15614015" h="6326505">
                  <a:moveTo>
                    <a:pt x="3421179" y="563962"/>
                  </a:moveTo>
                  <a:lnTo>
                    <a:pt x="3397224" y="563962"/>
                  </a:lnTo>
                  <a:lnTo>
                    <a:pt x="3405560" y="573939"/>
                  </a:lnTo>
                  <a:lnTo>
                    <a:pt x="3415595" y="581066"/>
                  </a:lnTo>
                  <a:lnTo>
                    <a:pt x="3427329" y="585342"/>
                  </a:lnTo>
                  <a:lnTo>
                    <a:pt x="3440762" y="586767"/>
                  </a:lnTo>
                  <a:lnTo>
                    <a:pt x="3452410" y="585673"/>
                  </a:lnTo>
                  <a:lnTo>
                    <a:pt x="3463165" y="582390"/>
                  </a:lnTo>
                  <a:lnTo>
                    <a:pt x="3473027" y="576919"/>
                  </a:lnTo>
                  <a:lnTo>
                    <a:pt x="3481996" y="569260"/>
                  </a:lnTo>
                  <a:lnTo>
                    <a:pt x="3483468" y="567417"/>
                  </a:lnTo>
                  <a:lnTo>
                    <a:pt x="3438228" y="567417"/>
                  </a:lnTo>
                  <a:lnTo>
                    <a:pt x="3429834" y="566683"/>
                  </a:lnTo>
                  <a:lnTo>
                    <a:pt x="3422160" y="564480"/>
                  </a:lnTo>
                  <a:lnTo>
                    <a:pt x="3421179" y="563962"/>
                  </a:lnTo>
                  <a:close/>
                </a:path>
                <a:path w="15614015" h="6326505">
                  <a:moveTo>
                    <a:pt x="3483297" y="484948"/>
                  </a:moveTo>
                  <a:lnTo>
                    <a:pt x="3438228" y="484948"/>
                  </a:lnTo>
                  <a:lnTo>
                    <a:pt x="3446521" y="485697"/>
                  </a:lnTo>
                  <a:lnTo>
                    <a:pt x="3454123" y="487943"/>
                  </a:lnTo>
                  <a:lnTo>
                    <a:pt x="3478267" y="517789"/>
                  </a:lnTo>
                  <a:lnTo>
                    <a:pt x="3479002" y="526183"/>
                  </a:lnTo>
                  <a:lnTo>
                    <a:pt x="3478267" y="534591"/>
                  </a:lnTo>
                  <a:lnTo>
                    <a:pt x="3454123" y="564480"/>
                  </a:lnTo>
                  <a:lnTo>
                    <a:pt x="3438228" y="567417"/>
                  </a:lnTo>
                  <a:lnTo>
                    <a:pt x="3483468" y="567417"/>
                  </a:lnTo>
                  <a:lnTo>
                    <a:pt x="3489454" y="559916"/>
                  </a:lnTo>
                  <a:lnTo>
                    <a:pt x="3494781" y="549622"/>
                  </a:lnTo>
                  <a:lnTo>
                    <a:pt x="3497978" y="538377"/>
                  </a:lnTo>
                  <a:lnTo>
                    <a:pt x="3499043" y="526183"/>
                  </a:lnTo>
                  <a:lnTo>
                    <a:pt x="3497978" y="514002"/>
                  </a:lnTo>
                  <a:lnTo>
                    <a:pt x="3494884" y="503161"/>
                  </a:lnTo>
                  <a:lnTo>
                    <a:pt x="3494781" y="502801"/>
                  </a:lnTo>
                  <a:lnTo>
                    <a:pt x="3489454" y="492579"/>
                  </a:lnTo>
                  <a:lnTo>
                    <a:pt x="3483297" y="484948"/>
                  </a:lnTo>
                  <a:close/>
                </a:path>
                <a:path w="15614015" h="6326505">
                  <a:moveTo>
                    <a:pt x="3440762" y="465598"/>
                  </a:moveTo>
                  <a:lnTo>
                    <a:pt x="3427329" y="467023"/>
                  </a:lnTo>
                  <a:lnTo>
                    <a:pt x="3415595" y="471299"/>
                  </a:lnTo>
                  <a:lnTo>
                    <a:pt x="3405560" y="478426"/>
                  </a:lnTo>
                  <a:lnTo>
                    <a:pt x="3397224" y="488403"/>
                  </a:lnTo>
                  <a:lnTo>
                    <a:pt x="3421306" y="488403"/>
                  </a:lnTo>
                  <a:lnTo>
                    <a:pt x="3422160" y="487943"/>
                  </a:lnTo>
                  <a:lnTo>
                    <a:pt x="3429834" y="485697"/>
                  </a:lnTo>
                  <a:lnTo>
                    <a:pt x="3438228" y="484948"/>
                  </a:lnTo>
                  <a:lnTo>
                    <a:pt x="3483297" y="484948"/>
                  </a:lnTo>
                  <a:lnTo>
                    <a:pt x="3481996" y="483336"/>
                  </a:lnTo>
                  <a:lnTo>
                    <a:pt x="3473027" y="475576"/>
                  </a:lnTo>
                  <a:lnTo>
                    <a:pt x="3463165" y="470033"/>
                  </a:lnTo>
                  <a:lnTo>
                    <a:pt x="3452410" y="466707"/>
                  </a:lnTo>
                  <a:lnTo>
                    <a:pt x="3440762" y="465598"/>
                  </a:lnTo>
                  <a:close/>
                </a:path>
                <a:path w="15614015" h="6326505">
                  <a:moveTo>
                    <a:pt x="3577092" y="465598"/>
                  </a:moveTo>
                  <a:lnTo>
                    <a:pt x="3534014" y="483105"/>
                  </a:lnTo>
                  <a:lnTo>
                    <a:pt x="3516507" y="526183"/>
                  </a:lnTo>
                  <a:lnTo>
                    <a:pt x="3517601" y="538464"/>
                  </a:lnTo>
                  <a:lnTo>
                    <a:pt x="3543358" y="576919"/>
                  </a:lnTo>
                  <a:lnTo>
                    <a:pt x="3577092" y="586767"/>
                  </a:lnTo>
                  <a:lnTo>
                    <a:pt x="3589286" y="585673"/>
                  </a:lnTo>
                  <a:lnTo>
                    <a:pt x="3600531" y="582390"/>
                  </a:lnTo>
                  <a:lnTo>
                    <a:pt x="3610825" y="576919"/>
                  </a:lnTo>
                  <a:lnTo>
                    <a:pt x="3620169" y="569260"/>
                  </a:lnTo>
                  <a:lnTo>
                    <a:pt x="3621907" y="567187"/>
                  </a:lnTo>
                  <a:lnTo>
                    <a:pt x="3577092" y="567187"/>
                  </a:lnTo>
                  <a:lnTo>
                    <a:pt x="3568899" y="566452"/>
                  </a:lnTo>
                  <a:lnTo>
                    <a:pt x="3537283" y="534576"/>
                  </a:lnTo>
                  <a:lnTo>
                    <a:pt x="3536548" y="526183"/>
                  </a:lnTo>
                  <a:lnTo>
                    <a:pt x="3537283" y="517789"/>
                  </a:lnTo>
                  <a:lnTo>
                    <a:pt x="3561370" y="488116"/>
                  </a:lnTo>
                  <a:lnTo>
                    <a:pt x="3577092" y="485178"/>
                  </a:lnTo>
                  <a:lnTo>
                    <a:pt x="3621907" y="485178"/>
                  </a:lnTo>
                  <a:lnTo>
                    <a:pt x="3620169" y="483105"/>
                  </a:lnTo>
                  <a:lnTo>
                    <a:pt x="3610825" y="475446"/>
                  </a:lnTo>
                  <a:lnTo>
                    <a:pt x="3600531" y="469975"/>
                  </a:lnTo>
                  <a:lnTo>
                    <a:pt x="3589286" y="466692"/>
                  </a:lnTo>
                  <a:lnTo>
                    <a:pt x="3577092" y="465598"/>
                  </a:lnTo>
                  <a:close/>
                </a:path>
                <a:path w="15614015" h="6326505">
                  <a:moveTo>
                    <a:pt x="3621907" y="485178"/>
                  </a:moveTo>
                  <a:lnTo>
                    <a:pt x="3577092" y="485178"/>
                  </a:lnTo>
                  <a:lnTo>
                    <a:pt x="3585385" y="485913"/>
                  </a:lnTo>
                  <a:lnTo>
                    <a:pt x="3592987" y="488116"/>
                  </a:lnTo>
                  <a:lnTo>
                    <a:pt x="3617131" y="517789"/>
                  </a:lnTo>
                  <a:lnTo>
                    <a:pt x="3617865" y="526183"/>
                  </a:lnTo>
                  <a:lnTo>
                    <a:pt x="3617131" y="534576"/>
                  </a:lnTo>
                  <a:lnTo>
                    <a:pt x="3592987" y="564250"/>
                  </a:lnTo>
                  <a:lnTo>
                    <a:pt x="3577092" y="567187"/>
                  </a:lnTo>
                  <a:lnTo>
                    <a:pt x="3621907" y="567187"/>
                  </a:lnTo>
                  <a:lnTo>
                    <a:pt x="3627929" y="560002"/>
                  </a:lnTo>
                  <a:lnTo>
                    <a:pt x="3633472" y="549737"/>
                  </a:lnTo>
                  <a:lnTo>
                    <a:pt x="3636798" y="538464"/>
                  </a:lnTo>
                  <a:lnTo>
                    <a:pt x="3637906" y="526183"/>
                  </a:lnTo>
                  <a:lnTo>
                    <a:pt x="3636798" y="513902"/>
                  </a:lnTo>
                  <a:lnTo>
                    <a:pt x="3633472" y="502628"/>
                  </a:lnTo>
                  <a:lnTo>
                    <a:pt x="3627929" y="492363"/>
                  </a:lnTo>
                  <a:lnTo>
                    <a:pt x="3621907" y="485178"/>
                  </a:lnTo>
                  <a:close/>
                </a:path>
                <a:path w="15614015" h="6326505">
                  <a:moveTo>
                    <a:pt x="3771983" y="564653"/>
                  </a:moveTo>
                  <a:lnTo>
                    <a:pt x="3645976" y="564653"/>
                  </a:lnTo>
                  <a:lnTo>
                    <a:pt x="3645976" y="614641"/>
                  </a:lnTo>
                  <a:lnTo>
                    <a:pt x="3665787" y="614641"/>
                  </a:lnTo>
                  <a:lnTo>
                    <a:pt x="3665787" y="583772"/>
                  </a:lnTo>
                  <a:lnTo>
                    <a:pt x="3771983" y="583772"/>
                  </a:lnTo>
                  <a:lnTo>
                    <a:pt x="3771983" y="564653"/>
                  </a:lnTo>
                  <a:close/>
                </a:path>
                <a:path w="15614015" h="6326505">
                  <a:moveTo>
                    <a:pt x="3771983" y="583772"/>
                  </a:moveTo>
                  <a:lnTo>
                    <a:pt x="3752172" y="583772"/>
                  </a:lnTo>
                  <a:lnTo>
                    <a:pt x="3752172" y="614641"/>
                  </a:lnTo>
                  <a:lnTo>
                    <a:pt x="3771983" y="614641"/>
                  </a:lnTo>
                  <a:lnTo>
                    <a:pt x="3771983" y="583772"/>
                  </a:lnTo>
                  <a:close/>
                </a:path>
                <a:path w="15614015" h="6326505">
                  <a:moveTo>
                    <a:pt x="3756088" y="468593"/>
                  </a:moveTo>
                  <a:lnTo>
                    <a:pt x="3671086" y="468593"/>
                  </a:lnTo>
                  <a:lnTo>
                    <a:pt x="3671086" y="522036"/>
                  </a:lnTo>
                  <a:lnTo>
                    <a:pt x="3670427" y="534375"/>
                  </a:lnTo>
                  <a:lnTo>
                    <a:pt x="3670395" y="534980"/>
                  </a:lnTo>
                  <a:lnTo>
                    <a:pt x="3668321" y="546397"/>
                  </a:lnTo>
                  <a:lnTo>
                    <a:pt x="3664866" y="556288"/>
                  </a:lnTo>
                  <a:lnTo>
                    <a:pt x="3660028" y="564653"/>
                  </a:lnTo>
                  <a:lnTo>
                    <a:pt x="3682834" y="564653"/>
                  </a:lnTo>
                  <a:lnTo>
                    <a:pt x="3686361" y="555683"/>
                  </a:lnTo>
                  <a:lnTo>
                    <a:pt x="3688881" y="545590"/>
                  </a:lnTo>
                  <a:lnTo>
                    <a:pt x="3690311" y="534980"/>
                  </a:lnTo>
                  <a:lnTo>
                    <a:pt x="3690393" y="534375"/>
                  </a:lnTo>
                  <a:lnTo>
                    <a:pt x="3690896" y="522036"/>
                  </a:lnTo>
                  <a:lnTo>
                    <a:pt x="3690896" y="487252"/>
                  </a:lnTo>
                  <a:lnTo>
                    <a:pt x="3756088" y="487252"/>
                  </a:lnTo>
                  <a:lnTo>
                    <a:pt x="3756088" y="468593"/>
                  </a:lnTo>
                  <a:close/>
                </a:path>
                <a:path w="15614015" h="6326505">
                  <a:moveTo>
                    <a:pt x="3756088" y="487252"/>
                  </a:moveTo>
                  <a:lnTo>
                    <a:pt x="3736277" y="487252"/>
                  </a:lnTo>
                  <a:lnTo>
                    <a:pt x="3736277" y="564653"/>
                  </a:lnTo>
                  <a:lnTo>
                    <a:pt x="3756088" y="564653"/>
                  </a:lnTo>
                  <a:lnTo>
                    <a:pt x="3756088" y="487252"/>
                  </a:lnTo>
                  <a:close/>
                </a:path>
                <a:path w="15614015" h="6326505">
                  <a:moveTo>
                    <a:pt x="3796918" y="468593"/>
                  </a:moveTo>
                  <a:lnTo>
                    <a:pt x="3775724" y="468593"/>
                  </a:lnTo>
                  <a:lnTo>
                    <a:pt x="3825713" y="584003"/>
                  </a:lnTo>
                  <a:lnTo>
                    <a:pt x="3823870" y="588149"/>
                  </a:lnTo>
                  <a:lnTo>
                    <a:pt x="3818211" y="598832"/>
                  </a:lnTo>
                  <a:lnTo>
                    <a:pt x="3811142" y="606232"/>
                  </a:lnTo>
                  <a:lnTo>
                    <a:pt x="3802662" y="610350"/>
                  </a:lnTo>
                  <a:lnTo>
                    <a:pt x="3792771" y="611185"/>
                  </a:lnTo>
                  <a:lnTo>
                    <a:pt x="3792771" y="629845"/>
                  </a:lnTo>
                  <a:lnTo>
                    <a:pt x="3829485" y="614972"/>
                  </a:lnTo>
                  <a:lnTo>
                    <a:pt x="3856212" y="558894"/>
                  </a:lnTo>
                  <a:lnTo>
                    <a:pt x="3836309" y="558894"/>
                  </a:lnTo>
                  <a:lnTo>
                    <a:pt x="3796918" y="468593"/>
                  </a:lnTo>
                  <a:close/>
                </a:path>
                <a:path w="15614015" h="6326505">
                  <a:moveTo>
                    <a:pt x="3890904" y="468593"/>
                  </a:moveTo>
                  <a:lnTo>
                    <a:pt x="3869481" y="468593"/>
                  </a:lnTo>
                  <a:lnTo>
                    <a:pt x="3836309" y="558894"/>
                  </a:lnTo>
                  <a:lnTo>
                    <a:pt x="3856212" y="558894"/>
                  </a:lnTo>
                  <a:lnTo>
                    <a:pt x="3890904" y="468593"/>
                  </a:lnTo>
                  <a:close/>
                </a:path>
                <a:path w="15614015" h="6326505">
                  <a:moveTo>
                    <a:pt x="3927681" y="468593"/>
                  </a:moveTo>
                  <a:lnTo>
                    <a:pt x="3907639" y="468593"/>
                  </a:lnTo>
                  <a:lnTo>
                    <a:pt x="3907639" y="583772"/>
                  </a:lnTo>
                  <a:lnTo>
                    <a:pt x="3927681" y="583772"/>
                  </a:lnTo>
                  <a:lnTo>
                    <a:pt x="3927681" y="529177"/>
                  </a:lnTo>
                  <a:lnTo>
                    <a:pt x="3952814" y="529177"/>
                  </a:lnTo>
                  <a:lnTo>
                    <a:pt x="3948183" y="524339"/>
                  </a:lnTo>
                  <a:lnTo>
                    <a:pt x="3952960" y="519502"/>
                  </a:lnTo>
                  <a:lnTo>
                    <a:pt x="3927681" y="519502"/>
                  </a:lnTo>
                  <a:lnTo>
                    <a:pt x="3927681" y="468593"/>
                  </a:lnTo>
                  <a:close/>
                </a:path>
                <a:path w="15614015" h="6326505">
                  <a:moveTo>
                    <a:pt x="3952814" y="529177"/>
                  </a:moveTo>
                  <a:lnTo>
                    <a:pt x="3927681" y="529177"/>
                  </a:lnTo>
                  <a:lnTo>
                    <a:pt x="3980203" y="583772"/>
                  </a:lnTo>
                  <a:lnTo>
                    <a:pt x="4005082" y="583772"/>
                  </a:lnTo>
                  <a:lnTo>
                    <a:pt x="3952814" y="529177"/>
                  </a:lnTo>
                  <a:close/>
                </a:path>
                <a:path w="15614015" h="6326505">
                  <a:moveTo>
                    <a:pt x="4003239" y="468593"/>
                  </a:moveTo>
                  <a:lnTo>
                    <a:pt x="3977439" y="468593"/>
                  </a:lnTo>
                  <a:lnTo>
                    <a:pt x="3927681" y="519502"/>
                  </a:lnTo>
                  <a:lnTo>
                    <a:pt x="3952960" y="519502"/>
                  </a:lnTo>
                  <a:lnTo>
                    <a:pt x="4003239" y="468593"/>
                  </a:lnTo>
                  <a:close/>
                </a:path>
                <a:path w="15614015" h="6326505">
                  <a:moveTo>
                    <a:pt x="4070252" y="487943"/>
                  </a:moveTo>
                  <a:lnTo>
                    <a:pt x="4050210" y="487943"/>
                  </a:lnTo>
                  <a:lnTo>
                    <a:pt x="4050210" y="583772"/>
                  </a:lnTo>
                  <a:lnTo>
                    <a:pt x="4070252" y="583772"/>
                  </a:lnTo>
                  <a:lnTo>
                    <a:pt x="4070252" y="487943"/>
                  </a:lnTo>
                  <a:close/>
                </a:path>
                <a:path w="15614015" h="6326505">
                  <a:moveTo>
                    <a:pt x="4109413" y="468593"/>
                  </a:moveTo>
                  <a:lnTo>
                    <a:pt x="4010819" y="468593"/>
                  </a:lnTo>
                  <a:lnTo>
                    <a:pt x="4010819" y="487943"/>
                  </a:lnTo>
                  <a:lnTo>
                    <a:pt x="4109413" y="487943"/>
                  </a:lnTo>
                  <a:lnTo>
                    <a:pt x="4109413" y="468593"/>
                  </a:lnTo>
                  <a:close/>
                </a:path>
                <a:path w="15614015" h="6326505">
                  <a:moveTo>
                    <a:pt x="4326006" y="503377"/>
                  </a:moveTo>
                  <a:lnTo>
                    <a:pt x="4186639" y="503377"/>
                  </a:lnTo>
                  <a:lnTo>
                    <a:pt x="4186639" y="522727"/>
                  </a:lnTo>
                  <a:lnTo>
                    <a:pt x="4326006" y="522727"/>
                  </a:lnTo>
                  <a:lnTo>
                    <a:pt x="4326006" y="503377"/>
                  </a:lnTo>
                  <a:close/>
                </a:path>
                <a:path w="15614015" h="6326505">
                  <a:moveTo>
                    <a:pt x="4470185" y="465598"/>
                  </a:moveTo>
                  <a:lnTo>
                    <a:pt x="4427107" y="483105"/>
                  </a:lnTo>
                  <a:lnTo>
                    <a:pt x="4409600" y="526183"/>
                  </a:lnTo>
                  <a:lnTo>
                    <a:pt x="4410694" y="538464"/>
                  </a:lnTo>
                  <a:lnTo>
                    <a:pt x="4436451" y="576919"/>
                  </a:lnTo>
                  <a:lnTo>
                    <a:pt x="4470185" y="586767"/>
                  </a:lnTo>
                  <a:lnTo>
                    <a:pt x="4482379" y="585673"/>
                  </a:lnTo>
                  <a:lnTo>
                    <a:pt x="4493624" y="582390"/>
                  </a:lnTo>
                  <a:lnTo>
                    <a:pt x="4503918" y="576919"/>
                  </a:lnTo>
                  <a:lnTo>
                    <a:pt x="4513262" y="569260"/>
                  </a:lnTo>
                  <a:lnTo>
                    <a:pt x="4515000" y="567187"/>
                  </a:lnTo>
                  <a:lnTo>
                    <a:pt x="4470185" y="567187"/>
                  </a:lnTo>
                  <a:lnTo>
                    <a:pt x="4461992" y="566452"/>
                  </a:lnTo>
                  <a:lnTo>
                    <a:pt x="4430376" y="534576"/>
                  </a:lnTo>
                  <a:lnTo>
                    <a:pt x="4429641" y="526183"/>
                  </a:lnTo>
                  <a:lnTo>
                    <a:pt x="4430376" y="517789"/>
                  </a:lnTo>
                  <a:lnTo>
                    <a:pt x="4454462" y="488116"/>
                  </a:lnTo>
                  <a:lnTo>
                    <a:pt x="4470185" y="485178"/>
                  </a:lnTo>
                  <a:lnTo>
                    <a:pt x="4515000" y="485178"/>
                  </a:lnTo>
                  <a:lnTo>
                    <a:pt x="4513262" y="483105"/>
                  </a:lnTo>
                  <a:lnTo>
                    <a:pt x="4503918" y="475446"/>
                  </a:lnTo>
                  <a:lnTo>
                    <a:pt x="4493624" y="469975"/>
                  </a:lnTo>
                  <a:lnTo>
                    <a:pt x="4482379" y="466692"/>
                  </a:lnTo>
                  <a:lnTo>
                    <a:pt x="4470185" y="465598"/>
                  </a:lnTo>
                  <a:close/>
                </a:path>
                <a:path w="15614015" h="6326505">
                  <a:moveTo>
                    <a:pt x="4515000" y="485178"/>
                  </a:moveTo>
                  <a:lnTo>
                    <a:pt x="4470185" y="485178"/>
                  </a:lnTo>
                  <a:lnTo>
                    <a:pt x="4478478" y="485913"/>
                  </a:lnTo>
                  <a:lnTo>
                    <a:pt x="4486079" y="488116"/>
                  </a:lnTo>
                  <a:lnTo>
                    <a:pt x="4510224" y="517789"/>
                  </a:lnTo>
                  <a:lnTo>
                    <a:pt x="4510958" y="526183"/>
                  </a:lnTo>
                  <a:lnTo>
                    <a:pt x="4510224" y="534576"/>
                  </a:lnTo>
                  <a:lnTo>
                    <a:pt x="4486079" y="564250"/>
                  </a:lnTo>
                  <a:lnTo>
                    <a:pt x="4470185" y="567187"/>
                  </a:lnTo>
                  <a:lnTo>
                    <a:pt x="4515000" y="567187"/>
                  </a:lnTo>
                  <a:lnTo>
                    <a:pt x="4521022" y="560002"/>
                  </a:lnTo>
                  <a:lnTo>
                    <a:pt x="4526565" y="549737"/>
                  </a:lnTo>
                  <a:lnTo>
                    <a:pt x="4529891" y="538464"/>
                  </a:lnTo>
                  <a:lnTo>
                    <a:pt x="4530999" y="526183"/>
                  </a:lnTo>
                  <a:lnTo>
                    <a:pt x="4529891" y="513902"/>
                  </a:lnTo>
                  <a:lnTo>
                    <a:pt x="4526565" y="502628"/>
                  </a:lnTo>
                  <a:lnTo>
                    <a:pt x="4521022" y="492363"/>
                  </a:lnTo>
                  <a:lnTo>
                    <a:pt x="4515000" y="485178"/>
                  </a:lnTo>
                  <a:close/>
                </a:path>
                <a:path w="15614015" h="6326505">
                  <a:moveTo>
                    <a:pt x="4665076" y="564653"/>
                  </a:moveTo>
                  <a:lnTo>
                    <a:pt x="4539069" y="564653"/>
                  </a:lnTo>
                  <a:lnTo>
                    <a:pt x="4539069" y="614641"/>
                  </a:lnTo>
                  <a:lnTo>
                    <a:pt x="4558880" y="614641"/>
                  </a:lnTo>
                  <a:lnTo>
                    <a:pt x="4558880" y="583772"/>
                  </a:lnTo>
                  <a:lnTo>
                    <a:pt x="4665076" y="583772"/>
                  </a:lnTo>
                  <a:lnTo>
                    <a:pt x="4665076" y="564653"/>
                  </a:lnTo>
                  <a:close/>
                </a:path>
                <a:path w="15614015" h="6326505">
                  <a:moveTo>
                    <a:pt x="4665076" y="583772"/>
                  </a:moveTo>
                  <a:lnTo>
                    <a:pt x="4645265" y="583772"/>
                  </a:lnTo>
                  <a:lnTo>
                    <a:pt x="4645265" y="614641"/>
                  </a:lnTo>
                  <a:lnTo>
                    <a:pt x="4665076" y="614641"/>
                  </a:lnTo>
                  <a:lnTo>
                    <a:pt x="4665076" y="583772"/>
                  </a:lnTo>
                  <a:close/>
                </a:path>
                <a:path w="15614015" h="6326505">
                  <a:moveTo>
                    <a:pt x="4649181" y="468593"/>
                  </a:moveTo>
                  <a:lnTo>
                    <a:pt x="4564178" y="468593"/>
                  </a:lnTo>
                  <a:lnTo>
                    <a:pt x="4564178" y="522036"/>
                  </a:lnTo>
                  <a:lnTo>
                    <a:pt x="4563520" y="534375"/>
                  </a:lnTo>
                  <a:lnTo>
                    <a:pt x="4563487" y="534980"/>
                  </a:lnTo>
                  <a:lnTo>
                    <a:pt x="4561414" y="546397"/>
                  </a:lnTo>
                  <a:lnTo>
                    <a:pt x="4557959" y="556288"/>
                  </a:lnTo>
                  <a:lnTo>
                    <a:pt x="4553121" y="564653"/>
                  </a:lnTo>
                  <a:lnTo>
                    <a:pt x="4575927" y="564653"/>
                  </a:lnTo>
                  <a:lnTo>
                    <a:pt x="4579454" y="555683"/>
                  </a:lnTo>
                  <a:lnTo>
                    <a:pt x="4581974" y="545590"/>
                  </a:lnTo>
                  <a:lnTo>
                    <a:pt x="4583404" y="534980"/>
                  </a:lnTo>
                  <a:lnTo>
                    <a:pt x="4583485" y="534375"/>
                  </a:lnTo>
                  <a:lnTo>
                    <a:pt x="4583989" y="522036"/>
                  </a:lnTo>
                  <a:lnTo>
                    <a:pt x="4583989" y="487252"/>
                  </a:lnTo>
                  <a:lnTo>
                    <a:pt x="4649181" y="487252"/>
                  </a:lnTo>
                  <a:lnTo>
                    <a:pt x="4649181" y="468593"/>
                  </a:lnTo>
                  <a:close/>
                </a:path>
                <a:path w="15614015" h="6326505">
                  <a:moveTo>
                    <a:pt x="4649181" y="487252"/>
                  </a:moveTo>
                  <a:lnTo>
                    <a:pt x="4629370" y="487252"/>
                  </a:lnTo>
                  <a:lnTo>
                    <a:pt x="4629370" y="564653"/>
                  </a:lnTo>
                  <a:lnTo>
                    <a:pt x="4649181" y="564653"/>
                  </a:lnTo>
                  <a:lnTo>
                    <a:pt x="4649181" y="487252"/>
                  </a:lnTo>
                  <a:close/>
                </a:path>
                <a:path w="15614015" h="6326505">
                  <a:moveTo>
                    <a:pt x="4706488" y="468593"/>
                  </a:moveTo>
                  <a:lnTo>
                    <a:pt x="4686677" y="468593"/>
                  </a:lnTo>
                  <a:lnTo>
                    <a:pt x="4686677" y="583772"/>
                  </a:lnTo>
                  <a:lnTo>
                    <a:pt x="4702803" y="583772"/>
                  </a:lnTo>
                  <a:lnTo>
                    <a:pt x="4729890" y="549449"/>
                  </a:lnTo>
                  <a:lnTo>
                    <a:pt x="4706488" y="549449"/>
                  </a:lnTo>
                  <a:lnTo>
                    <a:pt x="4706488" y="468593"/>
                  </a:lnTo>
                  <a:close/>
                </a:path>
                <a:path w="15614015" h="6326505">
                  <a:moveTo>
                    <a:pt x="4786423" y="502916"/>
                  </a:moveTo>
                  <a:lnTo>
                    <a:pt x="4766612" y="502916"/>
                  </a:lnTo>
                  <a:lnTo>
                    <a:pt x="4766612" y="583772"/>
                  </a:lnTo>
                  <a:lnTo>
                    <a:pt x="4786423" y="583772"/>
                  </a:lnTo>
                  <a:lnTo>
                    <a:pt x="4786423" y="502916"/>
                  </a:lnTo>
                  <a:close/>
                </a:path>
                <a:path w="15614015" h="6326505">
                  <a:moveTo>
                    <a:pt x="4786423" y="468593"/>
                  </a:moveTo>
                  <a:lnTo>
                    <a:pt x="4770298" y="468593"/>
                  </a:lnTo>
                  <a:lnTo>
                    <a:pt x="4706488" y="549449"/>
                  </a:lnTo>
                  <a:lnTo>
                    <a:pt x="4729890" y="549449"/>
                  </a:lnTo>
                  <a:lnTo>
                    <a:pt x="4766612" y="502916"/>
                  </a:lnTo>
                  <a:lnTo>
                    <a:pt x="4786423" y="502916"/>
                  </a:lnTo>
                  <a:lnTo>
                    <a:pt x="4786423" y="468593"/>
                  </a:lnTo>
                  <a:close/>
                </a:path>
                <a:path w="15614015" h="6326505">
                  <a:moveTo>
                    <a:pt x="4836971" y="468593"/>
                  </a:moveTo>
                  <a:lnTo>
                    <a:pt x="4816930" y="468593"/>
                  </a:lnTo>
                  <a:lnTo>
                    <a:pt x="4816930" y="583772"/>
                  </a:lnTo>
                  <a:lnTo>
                    <a:pt x="4836971" y="583772"/>
                  </a:lnTo>
                  <a:lnTo>
                    <a:pt x="4836971" y="535627"/>
                  </a:lnTo>
                  <a:lnTo>
                    <a:pt x="4916675" y="535627"/>
                  </a:lnTo>
                  <a:lnTo>
                    <a:pt x="4916675" y="516507"/>
                  </a:lnTo>
                  <a:lnTo>
                    <a:pt x="4836971" y="516507"/>
                  </a:lnTo>
                  <a:lnTo>
                    <a:pt x="4836971" y="468593"/>
                  </a:lnTo>
                  <a:close/>
                </a:path>
                <a:path w="15614015" h="6326505">
                  <a:moveTo>
                    <a:pt x="4916675" y="535627"/>
                  </a:moveTo>
                  <a:lnTo>
                    <a:pt x="4896634" y="535627"/>
                  </a:lnTo>
                  <a:lnTo>
                    <a:pt x="4896634" y="583772"/>
                  </a:lnTo>
                  <a:lnTo>
                    <a:pt x="4916675" y="583772"/>
                  </a:lnTo>
                  <a:lnTo>
                    <a:pt x="4916675" y="535627"/>
                  </a:lnTo>
                  <a:close/>
                </a:path>
                <a:path w="15614015" h="6326505">
                  <a:moveTo>
                    <a:pt x="4916675" y="468593"/>
                  </a:moveTo>
                  <a:lnTo>
                    <a:pt x="4896634" y="468593"/>
                  </a:lnTo>
                  <a:lnTo>
                    <a:pt x="4896634" y="516507"/>
                  </a:lnTo>
                  <a:lnTo>
                    <a:pt x="4916675" y="516507"/>
                  </a:lnTo>
                  <a:lnTo>
                    <a:pt x="4916675" y="468593"/>
                  </a:lnTo>
                  <a:close/>
                </a:path>
                <a:path w="15614015" h="6326505">
                  <a:moveTo>
                    <a:pt x="5024582" y="468593"/>
                  </a:moveTo>
                  <a:lnTo>
                    <a:pt x="5004771" y="468593"/>
                  </a:lnTo>
                  <a:lnTo>
                    <a:pt x="5004771" y="583772"/>
                  </a:lnTo>
                  <a:lnTo>
                    <a:pt x="5020897" y="583772"/>
                  </a:lnTo>
                  <a:lnTo>
                    <a:pt x="5047984" y="549449"/>
                  </a:lnTo>
                  <a:lnTo>
                    <a:pt x="5024582" y="549449"/>
                  </a:lnTo>
                  <a:lnTo>
                    <a:pt x="5024582" y="468593"/>
                  </a:lnTo>
                  <a:close/>
                </a:path>
                <a:path w="15614015" h="6326505">
                  <a:moveTo>
                    <a:pt x="5104517" y="502916"/>
                  </a:moveTo>
                  <a:lnTo>
                    <a:pt x="5084706" y="502916"/>
                  </a:lnTo>
                  <a:lnTo>
                    <a:pt x="5084706" y="583772"/>
                  </a:lnTo>
                  <a:lnTo>
                    <a:pt x="5104517" y="583772"/>
                  </a:lnTo>
                  <a:lnTo>
                    <a:pt x="5104517" y="502916"/>
                  </a:lnTo>
                  <a:close/>
                </a:path>
                <a:path w="15614015" h="6326505">
                  <a:moveTo>
                    <a:pt x="5104517" y="468593"/>
                  </a:moveTo>
                  <a:lnTo>
                    <a:pt x="5088392" y="468593"/>
                  </a:lnTo>
                  <a:lnTo>
                    <a:pt x="5024582" y="549449"/>
                  </a:lnTo>
                  <a:lnTo>
                    <a:pt x="5047984" y="549449"/>
                  </a:lnTo>
                  <a:lnTo>
                    <a:pt x="5084706" y="502916"/>
                  </a:lnTo>
                  <a:lnTo>
                    <a:pt x="5104517" y="502916"/>
                  </a:lnTo>
                  <a:lnTo>
                    <a:pt x="5104517" y="468593"/>
                  </a:lnTo>
                  <a:close/>
                </a:path>
                <a:path w="15614015" h="6326505">
                  <a:moveTo>
                    <a:pt x="5142626" y="549219"/>
                  </a:moveTo>
                  <a:lnTo>
                    <a:pt x="5125687" y="559196"/>
                  </a:lnTo>
                  <a:lnTo>
                    <a:pt x="5125853" y="559196"/>
                  </a:lnTo>
                  <a:lnTo>
                    <a:pt x="5133109" y="571218"/>
                  </a:lnTo>
                  <a:lnTo>
                    <a:pt x="5143259" y="579856"/>
                  </a:lnTo>
                  <a:lnTo>
                    <a:pt x="5156260" y="585040"/>
                  </a:lnTo>
                  <a:lnTo>
                    <a:pt x="5172111" y="586767"/>
                  </a:lnTo>
                  <a:lnTo>
                    <a:pt x="5182103" y="586148"/>
                  </a:lnTo>
                  <a:lnTo>
                    <a:pt x="5211947" y="568108"/>
                  </a:lnTo>
                  <a:lnTo>
                    <a:pt x="5172342" y="568108"/>
                  </a:lnTo>
                  <a:lnTo>
                    <a:pt x="5161846" y="566928"/>
                  </a:lnTo>
                  <a:lnTo>
                    <a:pt x="5153395" y="563386"/>
                  </a:lnTo>
                  <a:lnTo>
                    <a:pt x="5146988" y="557483"/>
                  </a:lnTo>
                  <a:lnTo>
                    <a:pt x="5142626" y="549219"/>
                  </a:lnTo>
                  <a:close/>
                </a:path>
                <a:path w="15614015" h="6326505">
                  <a:moveTo>
                    <a:pt x="5207047" y="484027"/>
                  </a:moveTo>
                  <a:lnTo>
                    <a:pt x="5176872" y="484027"/>
                  </a:lnTo>
                  <a:lnTo>
                    <a:pt x="5182017" y="485563"/>
                  </a:lnTo>
                  <a:lnTo>
                    <a:pt x="5185703" y="488634"/>
                  </a:lnTo>
                  <a:lnTo>
                    <a:pt x="5189542" y="491705"/>
                  </a:lnTo>
                  <a:lnTo>
                    <a:pt x="5191462" y="495699"/>
                  </a:lnTo>
                  <a:lnTo>
                    <a:pt x="5191462" y="505527"/>
                  </a:lnTo>
                  <a:lnTo>
                    <a:pt x="5189849" y="509443"/>
                  </a:lnTo>
                  <a:lnTo>
                    <a:pt x="5186624" y="512361"/>
                  </a:lnTo>
                  <a:lnTo>
                    <a:pt x="5183399" y="515125"/>
                  </a:lnTo>
                  <a:lnTo>
                    <a:pt x="5178869" y="516507"/>
                  </a:lnTo>
                  <a:lnTo>
                    <a:pt x="5160594" y="516507"/>
                  </a:lnTo>
                  <a:lnTo>
                    <a:pt x="5160594" y="534706"/>
                  </a:lnTo>
                  <a:lnTo>
                    <a:pt x="5183246" y="534706"/>
                  </a:lnTo>
                  <a:lnTo>
                    <a:pt x="5187853" y="536165"/>
                  </a:lnTo>
                  <a:lnTo>
                    <a:pt x="5191231" y="539083"/>
                  </a:lnTo>
                  <a:lnTo>
                    <a:pt x="5194763" y="542001"/>
                  </a:lnTo>
                  <a:lnTo>
                    <a:pt x="5196529" y="545763"/>
                  </a:lnTo>
                  <a:lnTo>
                    <a:pt x="5196529" y="555592"/>
                  </a:lnTo>
                  <a:lnTo>
                    <a:pt x="5194380" y="559892"/>
                  </a:lnTo>
                  <a:lnTo>
                    <a:pt x="5185933" y="566495"/>
                  </a:lnTo>
                  <a:lnTo>
                    <a:pt x="5180020" y="568108"/>
                  </a:lnTo>
                  <a:lnTo>
                    <a:pt x="5211947" y="568108"/>
                  </a:lnTo>
                  <a:lnTo>
                    <a:pt x="5213461" y="565632"/>
                  </a:lnTo>
                  <a:lnTo>
                    <a:pt x="5215620" y="559196"/>
                  </a:lnTo>
                  <a:lnTo>
                    <a:pt x="5216340" y="552213"/>
                  </a:lnTo>
                  <a:lnTo>
                    <a:pt x="5215145" y="543157"/>
                  </a:lnTo>
                  <a:lnTo>
                    <a:pt x="5211560" y="535570"/>
                  </a:lnTo>
                  <a:lnTo>
                    <a:pt x="5205585" y="529451"/>
                  </a:lnTo>
                  <a:lnTo>
                    <a:pt x="5197221" y="524800"/>
                  </a:lnTo>
                  <a:lnTo>
                    <a:pt x="5203268" y="520078"/>
                  </a:lnTo>
                  <a:lnTo>
                    <a:pt x="5207587" y="514204"/>
                  </a:lnTo>
                  <a:lnTo>
                    <a:pt x="5210178" y="507178"/>
                  </a:lnTo>
                  <a:lnTo>
                    <a:pt x="5211042" y="499000"/>
                  </a:lnTo>
                  <a:lnTo>
                    <a:pt x="5210451" y="493227"/>
                  </a:lnTo>
                  <a:lnTo>
                    <a:pt x="5210351" y="492248"/>
                  </a:lnTo>
                  <a:lnTo>
                    <a:pt x="5208278" y="486043"/>
                  </a:lnTo>
                  <a:lnTo>
                    <a:pt x="5207047" y="484027"/>
                  </a:lnTo>
                  <a:close/>
                </a:path>
                <a:path w="15614015" h="6326505">
                  <a:moveTo>
                    <a:pt x="5170269" y="465598"/>
                  </a:moveTo>
                  <a:lnTo>
                    <a:pt x="5156202" y="467182"/>
                  </a:lnTo>
                  <a:lnTo>
                    <a:pt x="5144411" y="471933"/>
                  </a:lnTo>
                  <a:lnTo>
                    <a:pt x="5134894" y="479851"/>
                  </a:lnTo>
                  <a:lnTo>
                    <a:pt x="5127652" y="490937"/>
                  </a:lnTo>
                  <a:lnTo>
                    <a:pt x="5144008" y="500382"/>
                  </a:lnTo>
                  <a:lnTo>
                    <a:pt x="5148240" y="493227"/>
                  </a:lnTo>
                  <a:lnTo>
                    <a:pt x="5154028" y="488116"/>
                  </a:lnTo>
                  <a:lnTo>
                    <a:pt x="5161371" y="485049"/>
                  </a:lnTo>
                  <a:lnTo>
                    <a:pt x="5170269" y="484027"/>
                  </a:lnTo>
                  <a:lnTo>
                    <a:pt x="5207047" y="484027"/>
                  </a:lnTo>
                  <a:lnTo>
                    <a:pt x="5204823" y="480384"/>
                  </a:lnTo>
                  <a:lnTo>
                    <a:pt x="5199985" y="475273"/>
                  </a:lnTo>
                  <a:lnTo>
                    <a:pt x="5194068" y="471040"/>
                  </a:lnTo>
                  <a:lnTo>
                    <a:pt x="5187142" y="468017"/>
                  </a:lnTo>
                  <a:lnTo>
                    <a:pt x="5179209" y="466203"/>
                  </a:lnTo>
                  <a:lnTo>
                    <a:pt x="5170269" y="465598"/>
                  </a:lnTo>
                  <a:close/>
                </a:path>
                <a:path w="15614015" h="6326505">
                  <a:moveTo>
                    <a:pt x="5315687" y="468593"/>
                  </a:moveTo>
                  <a:lnTo>
                    <a:pt x="5295645" y="468593"/>
                  </a:lnTo>
                  <a:lnTo>
                    <a:pt x="5295645" y="583772"/>
                  </a:lnTo>
                  <a:lnTo>
                    <a:pt x="5315687" y="583772"/>
                  </a:lnTo>
                  <a:lnTo>
                    <a:pt x="5315687" y="529177"/>
                  </a:lnTo>
                  <a:lnTo>
                    <a:pt x="5340820" y="529177"/>
                  </a:lnTo>
                  <a:lnTo>
                    <a:pt x="5336189" y="524339"/>
                  </a:lnTo>
                  <a:lnTo>
                    <a:pt x="5340966" y="519502"/>
                  </a:lnTo>
                  <a:lnTo>
                    <a:pt x="5315687" y="519502"/>
                  </a:lnTo>
                  <a:lnTo>
                    <a:pt x="5315687" y="468593"/>
                  </a:lnTo>
                  <a:close/>
                </a:path>
                <a:path w="15614015" h="6326505">
                  <a:moveTo>
                    <a:pt x="5340820" y="529177"/>
                  </a:moveTo>
                  <a:lnTo>
                    <a:pt x="5315687" y="529177"/>
                  </a:lnTo>
                  <a:lnTo>
                    <a:pt x="5368209" y="583772"/>
                  </a:lnTo>
                  <a:lnTo>
                    <a:pt x="5393087" y="583772"/>
                  </a:lnTo>
                  <a:lnTo>
                    <a:pt x="5340820" y="529177"/>
                  </a:lnTo>
                  <a:close/>
                </a:path>
                <a:path w="15614015" h="6326505">
                  <a:moveTo>
                    <a:pt x="5391245" y="468593"/>
                  </a:moveTo>
                  <a:lnTo>
                    <a:pt x="5365444" y="468593"/>
                  </a:lnTo>
                  <a:lnTo>
                    <a:pt x="5315687" y="519502"/>
                  </a:lnTo>
                  <a:lnTo>
                    <a:pt x="5340966" y="519502"/>
                  </a:lnTo>
                  <a:lnTo>
                    <a:pt x="5391245" y="468593"/>
                  </a:lnTo>
                  <a:close/>
                </a:path>
                <a:path w="15614015" h="6326505">
                  <a:moveTo>
                    <a:pt x="5398824" y="564883"/>
                  </a:moveTo>
                  <a:lnTo>
                    <a:pt x="5398824" y="583887"/>
                  </a:lnTo>
                  <a:lnTo>
                    <a:pt x="5408600" y="583887"/>
                  </a:lnTo>
                  <a:lnTo>
                    <a:pt x="5436654" y="565958"/>
                  </a:lnTo>
                  <a:lnTo>
                    <a:pt x="5406657" y="565958"/>
                  </a:lnTo>
                  <a:lnTo>
                    <a:pt x="5398824" y="564883"/>
                  </a:lnTo>
                  <a:close/>
                </a:path>
                <a:path w="15614015" h="6326505">
                  <a:moveTo>
                    <a:pt x="5507785" y="487943"/>
                  </a:moveTo>
                  <a:lnTo>
                    <a:pt x="5487743" y="487943"/>
                  </a:lnTo>
                  <a:lnTo>
                    <a:pt x="5487743" y="583887"/>
                  </a:lnTo>
                  <a:lnTo>
                    <a:pt x="5507785" y="583887"/>
                  </a:lnTo>
                  <a:lnTo>
                    <a:pt x="5507785" y="487943"/>
                  </a:lnTo>
                  <a:close/>
                </a:path>
                <a:path w="15614015" h="6326505">
                  <a:moveTo>
                    <a:pt x="5507785" y="468593"/>
                  </a:moveTo>
                  <a:lnTo>
                    <a:pt x="5422321" y="468593"/>
                  </a:lnTo>
                  <a:lnTo>
                    <a:pt x="5422301" y="534936"/>
                  </a:lnTo>
                  <a:lnTo>
                    <a:pt x="5421947" y="542970"/>
                  </a:lnTo>
                  <a:lnTo>
                    <a:pt x="5406657" y="565958"/>
                  </a:lnTo>
                  <a:lnTo>
                    <a:pt x="5436654" y="565958"/>
                  </a:lnTo>
                  <a:lnTo>
                    <a:pt x="5439483" y="559009"/>
                  </a:lnTo>
                  <a:lnTo>
                    <a:pt x="5441643" y="548038"/>
                  </a:lnTo>
                  <a:lnTo>
                    <a:pt x="5442363" y="534936"/>
                  </a:lnTo>
                  <a:lnTo>
                    <a:pt x="5442363" y="487943"/>
                  </a:lnTo>
                  <a:lnTo>
                    <a:pt x="5507785" y="487943"/>
                  </a:lnTo>
                  <a:lnTo>
                    <a:pt x="5507785" y="468593"/>
                  </a:lnTo>
                  <a:close/>
                </a:path>
                <a:path w="15614015" h="6326505">
                  <a:moveTo>
                    <a:pt x="5599082" y="535627"/>
                  </a:moveTo>
                  <a:lnTo>
                    <a:pt x="5579617" y="535627"/>
                  </a:lnTo>
                  <a:lnTo>
                    <a:pt x="5582065" y="546209"/>
                  </a:lnTo>
                  <a:lnTo>
                    <a:pt x="5608110" y="578604"/>
                  </a:lnTo>
                  <a:lnTo>
                    <a:pt x="5638820" y="586767"/>
                  </a:lnTo>
                  <a:lnTo>
                    <a:pt x="5651000" y="585673"/>
                  </a:lnTo>
                  <a:lnTo>
                    <a:pt x="5662201" y="582390"/>
                  </a:lnTo>
                  <a:lnTo>
                    <a:pt x="5672424" y="576919"/>
                  </a:lnTo>
                  <a:lnTo>
                    <a:pt x="5681667" y="569260"/>
                  </a:lnTo>
                  <a:lnTo>
                    <a:pt x="5683405" y="567187"/>
                  </a:lnTo>
                  <a:lnTo>
                    <a:pt x="5638820" y="567187"/>
                  </a:lnTo>
                  <a:lnTo>
                    <a:pt x="5630527" y="566452"/>
                  </a:lnTo>
                  <a:lnTo>
                    <a:pt x="5600983" y="542250"/>
                  </a:lnTo>
                  <a:lnTo>
                    <a:pt x="5599082" y="535627"/>
                  </a:lnTo>
                  <a:close/>
                </a:path>
                <a:path w="15614015" h="6326505">
                  <a:moveTo>
                    <a:pt x="5558194" y="468593"/>
                  </a:moveTo>
                  <a:lnTo>
                    <a:pt x="5538153" y="468593"/>
                  </a:lnTo>
                  <a:lnTo>
                    <a:pt x="5538153" y="583772"/>
                  </a:lnTo>
                  <a:lnTo>
                    <a:pt x="5558194" y="583772"/>
                  </a:lnTo>
                  <a:lnTo>
                    <a:pt x="5558194" y="535627"/>
                  </a:lnTo>
                  <a:lnTo>
                    <a:pt x="5599082" y="535627"/>
                  </a:lnTo>
                  <a:lnTo>
                    <a:pt x="5598780" y="534576"/>
                  </a:lnTo>
                  <a:lnTo>
                    <a:pt x="5598046" y="526183"/>
                  </a:lnTo>
                  <a:lnTo>
                    <a:pt x="5598780" y="517789"/>
                  </a:lnTo>
                  <a:lnTo>
                    <a:pt x="5599148" y="516507"/>
                  </a:lnTo>
                  <a:lnTo>
                    <a:pt x="5558194" y="516507"/>
                  </a:lnTo>
                  <a:lnTo>
                    <a:pt x="5558194" y="468593"/>
                  </a:lnTo>
                  <a:close/>
                </a:path>
                <a:path w="15614015" h="6326505">
                  <a:moveTo>
                    <a:pt x="5683405" y="485178"/>
                  </a:moveTo>
                  <a:lnTo>
                    <a:pt x="5638820" y="485178"/>
                  </a:lnTo>
                  <a:lnTo>
                    <a:pt x="5647012" y="485913"/>
                  </a:lnTo>
                  <a:lnTo>
                    <a:pt x="5654542" y="488116"/>
                  </a:lnTo>
                  <a:lnTo>
                    <a:pt x="5678629" y="517789"/>
                  </a:lnTo>
                  <a:lnTo>
                    <a:pt x="5679363" y="526183"/>
                  </a:lnTo>
                  <a:lnTo>
                    <a:pt x="5678629" y="534576"/>
                  </a:lnTo>
                  <a:lnTo>
                    <a:pt x="5654542" y="564250"/>
                  </a:lnTo>
                  <a:lnTo>
                    <a:pt x="5638820" y="567187"/>
                  </a:lnTo>
                  <a:lnTo>
                    <a:pt x="5683405" y="567187"/>
                  </a:lnTo>
                  <a:lnTo>
                    <a:pt x="5689427" y="560002"/>
                  </a:lnTo>
                  <a:lnTo>
                    <a:pt x="5694970" y="549737"/>
                  </a:lnTo>
                  <a:lnTo>
                    <a:pt x="5698296" y="538464"/>
                  </a:lnTo>
                  <a:lnTo>
                    <a:pt x="5699404" y="526183"/>
                  </a:lnTo>
                  <a:lnTo>
                    <a:pt x="5698296" y="513902"/>
                  </a:lnTo>
                  <a:lnTo>
                    <a:pt x="5694970" y="502628"/>
                  </a:lnTo>
                  <a:lnTo>
                    <a:pt x="5689427" y="492363"/>
                  </a:lnTo>
                  <a:lnTo>
                    <a:pt x="5683405" y="485178"/>
                  </a:lnTo>
                  <a:close/>
                </a:path>
                <a:path w="15614015" h="6326505">
                  <a:moveTo>
                    <a:pt x="5638820" y="465598"/>
                  </a:moveTo>
                  <a:lnTo>
                    <a:pt x="5599428" y="480110"/>
                  </a:lnTo>
                  <a:lnTo>
                    <a:pt x="5579617" y="516507"/>
                  </a:lnTo>
                  <a:lnTo>
                    <a:pt x="5599148" y="516507"/>
                  </a:lnTo>
                  <a:lnTo>
                    <a:pt x="5600983" y="510115"/>
                  </a:lnTo>
                  <a:lnTo>
                    <a:pt x="5604655" y="503161"/>
                  </a:lnTo>
                  <a:lnTo>
                    <a:pt x="5638820" y="485178"/>
                  </a:lnTo>
                  <a:lnTo>
                    <a:pt x="5683405" y="485178"/>
                  </a:lnTo>
                  <a:lnTo>
                    <a:pt x="5681667" y="483105"/>
                  </a:lnTo>
                  <a:lnTo>
                    <a:pt x="5672424" y="475446"/>
                  </a:lnTo>
                  <a:lnTo>
                    <a:pt x="5662201" y="469975"/>
                  </a:lnTo>
                  <a:lnTo>
                    <a:pt x="5651000" y="466692"/>
                  </a:lnTo>
                  <a:lnTo>
                    <a:pt x="5638820" y="465598"/>
                  </a:lnTo>
                  <a:close/>
                </a:path>
                <a:path w="15614015" h="6326505">
                  <a:moveTo>
                    <a:pt x="5813425" y="542308"/>
                  </a:moveTo>
                  <a:lnTo>
                    <a:pt x="5793384" y="542308"/>
                  </a:lnTo>
                  <a:lnTo>
                    <a:pt x="5793384" y="583772"/>
                  </a:lnTo>
                  <a:lnTo>
                    <a:pt x="5813425" y="583772"/>
                  </a:lnTo>
                  <a:lnTo>
                    <a:pt x="5813425" y="542308"/>
                  </a:lnTo>
                  <a:close/>
                </a:path>
                <a:path w="15614015" h="6326505">
                  <a:moveTo>
                    <a:pt x="5736024" y="468593"/>
                  </a:moveTo>
                  <a:lnTo>
                    <a:pt x="5715983" y="468593"/>
                  </a:lnTo>
                  <a:lnTo>
                    <a:pt x="5715983" y="506832"/>
                  </a:lnTo>
                  <a:lnTo>
                    <a:pt x="5734685" y="542466"/>
                  </a:lnTo>
                  <a:lnTo>
                    <a:pt x="5762285" y="548297"/>
                  </a:lnTo>
                  <a:lnTo>
                    <a:pt x="5770708" y="547923"/>
                  </a:lnTo>
                  <a:lnTo>
                    <a:pt x="5778699" y="546800"/>
                  </a:lnTo>
                  <a:lnTo>
                    <a:pt x="5786257" y="544928"/>
                  </a:lnTo>
                  <a:lnTo>
                    <a:pt x="5793384" y="542308"/>
                  </a:lnTo>
                  <a:lnTo>
                    <a:pt x="5813425" y="542308"/>
                  </a:lnTo>
                  <a:lnTo>
                    <a:pt x="5813425" y="529638"/>
                  </a:lnTo>
                  <a:lnTo>
                    <a:pt x="5754606" y="529638"/>
                  </a:lnTo>
                  <a:lnTo>
                    <a:pt x="5747696" y="527795"/>
                  </a:lnTo>
                  <a:lnTo>
                    <a:pt x="5742935" y="524109"/>
                  </a:lnTo>
                  <a:lnTo>
                    <a:pt x="5738328" y="520424"/>
                  </a:lnTo>
                  <a:lnTo>
                    <a:pt x="5736024" y="514281"/>
                  </a:lnTo>
                  <a:lnTo>
                    <a:pt x="5736024" y="468593"/>
                  </a:lnTo>
                  <a:close/>
                </a:path>
                <a:path w="15614015" h="6326505">
                  <a:moveTo>
                    <a:pt x="5813425" y="468593"/>
                  </a:moveTo>
                  <a:lnTo>
                    <a:pt x="5793384" y="468593"/>
                  </a:lnTo>
                  <a:lnTo>
                    <a:pt x="5793384" y="523649"/>
                  </a:lnTo>
                  <a:lnTo>
                    <a:pt x="5786516" y="526269"/>
                  </a:lnTo>
                  <a:lnTo>
                    <a:pt x="5779274" y="528141"/>
                  </a:lnTo>
                  <a:lnTo>
                    <a:pt x="5771658" y="529264"/>
                  </a:lnTo>
                  <a:lnTo>
                    <a:pt x="5763667" y="529638"/>
                  </a:lnTo>
                  <a:lnTo>
                    <a:pt x="5813425" y="529638"/>
                  </a:lnTo>
                  <a:lnTo>
                    <a:pt x="5813425" y="468593"/>
                  </a:lnTo>
                  <a:close/>
                </a:path>
                <a:path w="15614015" h="6326505">
                  <a:moveTo>
                    <a:pt x="5897778" y="465598"/>
                  </a:moveTo>
                  <a:lnTo>
                    <a:pt x="5884526" y="466721"/>
                  </a:lnTo>
                  <a:lnTo>
                    <a:pt x="5884882" y="466721"/>
                  </a:lnTo>
                  <a:lnTo>
                    <a:pt x="5873532" y="469917"/>
                  </a:lnTo>
                  <a:lnTo>
                    <a:pt x="5841628" y="502340"/>
                  </a:lnTo>
                  <a:lnTo>
                    <a:pt x="5837424" y="526183"/>
                  </a:lnTo>
                  <a:lnTo>
                    <a:pt x="5838489" y="538752"/>
                  </a:lnTo>
                  <a:lnTo>
                    <a:pt x="5863743" y="577179"/>
                  </a:lnTo>
                  <a:lnTo>
                    <a:pt x="5899160" y="586767"/>
                  </a:lnTo>
                  <a:lnTo>
                    <a:pt x="5915026" y="585140"/>
                  </a:lnTo>
                  <a:lnTo>
                    <a:pt x="5928761" y="580260"/>
                  </a:lnTo>
                  <a:lnTo>
                    <a:pt x="5940366" y="572125"/>
                  </a:lnTo>
                  <a:lnTo>
                    <a:pt x="5943899" y="567878"/>
                  </a:lnTo>
                  <a:lnTo>
                    <a:pt x="5899621" y="567878"/>
                  </a:lnTo>
                  <a:lnTo>
                    <a:pt x="5891760" y="567345"/>
                  </a:lnTo>
                  <a:lnTo>
                    <a:pt x="5859927" y="542682"/>
                  </a:lnTo>
                  <a:lnTo>
                    <a:pt x="5857926" y="535397"/>
                  </a:lnTo>
                  <a:lnTo>
                    <a:pt x="5954447" y="535397"/>
                  </a:lnTo>
                  <a:lnTo>
                    <a:pt x="5954908" y="532326"/>
                  </a:lnTo>
                  <a:lnTo>
                    <a:pt x="5955138" y="529331"/>
                  </a:lnTo>
                  <a:lnTo>
                    <a:pt x="5955118" y="526183"/>
                  </a:lnTo>
                  <a:lnTo>
                    <a:pt x="5954427" y="517890"/>
                  </a:lnTo>
                  <a:lnTo>
                    <a:pt x="5857926" y="517890"/>
                  </a:lnTo>
                  <a:lnTo>
                    <a:pt x="5859697" y="510676"/>
                  </a:lnTo>
                  <a:lnTo>
                    <a:pt x="5890061" y="485063"/>
                  </a:lnTo>
                  <a:lnTo>
                    <a:pt x="5897778" y="484488"/>
                  </a:lnTo>
                  <a:lnTo>
                    <a:pt x="5939710" y="484488"/>
                  </a:lnTo>
                  <a:lnTo>
                    <a:pt x="5939013" y="483566"/>
                  </a:lnTo>
                  <a:lnTo>
                    <a:pt x="5930475" y="475705"/>
                  </a:lnTo>
                  <a:lnTo>
                    <a:pt x="5920756" y="470090"/>
                  </a:lnTo>
                  <a:lnTo>
                    <a:pt x="5909857" y="466721"/>
                  </a:lnTo>
                  <a:lnTo>
                    <a:pt x="5897778" y="465598"/>
                  </a:lnTo>
                  <a:close/>
                </a:path>
                <a:path w="15614015" h="6326505">
                  <a:moveTo>
                    <a:pt x="5932793" y="551061"/>
                  </a:moveTo>
                  <a:lnTo>
                    <a:pt x="5926832" y="558418"/>
                  </a:lnTo>
                  <a:lnTo>
                    <a:pt x="5919317" y="563673"/>
                  </a:lnTo>
                  <a:lnTo>
                    <a:pt x="5910246" y="566827"/>
                  </a:lnTo>
                  <a:lnTo>
                    <a:pt x="5899621" y="567878"/>
                  </a:lnTo>
                  <a:lnTo>
                    <a:pt x="5943899" y="567878"/>
                  </a:lnTo>
                  <a:lnTo>
                    <a:pt x="5949839" y="560736"/>
                  </a:lnTo>
                  <a:lnTo>
                    <a:pt x="5932793" y="551061"/>
                  </a:lnTo>
                  <a:close/>
                </a:path>
                <a:path w="15614015" h="6326505">
                  <a:moveTo>
                    <a:pt x="5939710" y="484488"/>
                  </a:moveTo>
                  <a:lnTo>
                    <a:pt x="5897778" y="484488"/>
                  </a:lnTo>
                  <a:lnTo>
                    <a:pt x="5905016" y="485063"/>
                  </a:lnTo>
                  <a:lnTo>
                    <a:pt x="5904642" y="485063"/>
                  </a:lnTo>
                  <a:lnTo>
                    <a:pt x="5934866" y="517890"/>
                  </a:lnTo>
                  <a:lnTo>
                    <a:pt x="5954427" y="517890"/>
                  </a:lnTo>
                  <a:lnTo>
                    <a:pt x="5945436" y="492061"/>
                  </a:lnTo>
                  <a:lnTo>
                    <a:pt x="5939710" y="484488"/>
                  </a:lnTo>
                  <a:close/>
                </a:path>
                <a:path w="15614015" h="6326505">
                  <a:moveTo>
                    <a:pt x="6031158" y="468593"/>
                  </a:moveTo>
                  <a:lnTo>
                    <a:pt x="5978176" y="468593"/>
                  </a:lnTo>
                  <a:lnTo>
                    <a:pt x="5978176" y="583772"/>
                  </a:lnTo>
                  <a:lnTo>
                    <a:pt x="6035765" y="583772"/>
                  </a:lnTo>
                  <a:lnTo>
                    <a:pt x="6044116" y="583211"/>
                  </a:lnTo>
                  <a:lnTo>
                    <a:pt x="6069514" y="565574"/>
                  </a:lnTo>
                  <a:lnTo>
                    <a:pt x="5997756" y="565574"/>
                  </a:lnTo>
                  <a:lnTo>
                    <a:pt x="5997756" y="534475"/>
                  </a:lnTo>
                  <a:lnTo>
                    <a:pt x="6067758" y="534475"/>
                  </a:lnTo>
                  <a:lnTo>
                    <a:pt x="6062645" y="529004"/>
                  </a:lnTo>
                  <a:lnTo>
                    <a:pt x="6054885" y="524570"/>
                  </a:lnTo>
                  <a:lnTo>
                    <a:pt x="6060327" y="520006"/>
                  </a:lnTo>
                  <a:lnTo>
                    <a:pt x="6062584" y="516738"/>
                  </a:lnTo>
                  <a:lnTo>
                    <a:pt x="5997756" y="516738"/>
                  </a:lnTo>
                  <a:lnTo>
                    <a:pt x="5997756" y="486561"/>
                  </a:lnTo>
                  <a:lnTo>
                    <a:pt x="6065654" y="486561"/>
                  </a:lnTo>
                  <a:lnTo>
                    <a:pt x="6064176" y="483029"/>
                  </a:lnTo>
                  <a:lnTo>
                    <a:pt x="6057880" y="477346"/>
                  </a:lnTo>
                  <a:lnTo>
                    <a:pt x="6052668" y="473517"/>
                  </a:lnTo>
                  <a:lnTo>
                    <a:pt x="6046477" y="470781"/>
                  </a:lnTo>
                  <a:lnTo>
                    <a:pt x="6039307" y="469140"/>
                  </a:lnTo>
                  <a:lnTo>
                    <a:pt x="6031158" y="468593"/>
                  </a:lnTo>
                  <a:close/>
                </a:path>
                <a:path w="15614015" h="6326505">
                  <a:moveTo>
                    <a:pt x="6067758" y="534475"/>
                  </a:moveTo>
                  <a:lnTo>
                    <a:pt x="6040449" y="534475"/>
                  </a:lnTo>
                  <a:lnTo>
                    <a:pt x="6044903" y="535858"/>
                  </a:lnTo>
                  <a:lnTo>
                    <a:pt x="6047974" y="538622"/>
                  </a:lnTo>
                  <a:lnTo>
                    <a:pt x="6051200" y="541233"/>
                  </a:lnTo>
                  <a:lnTo>
                    <a:pt x="6052812" y="544918"/>
                  </a:lnTo>
                  <a:lnTo>
                    <a:pt x="6052812" y="554747"/>
                  </a:lnTo>
                  <a:lnTo>
                    <a:pt x="6051200" y="558663"/>
                  </a:lnTo>
                  <a:lnTo>
                    <a:pt x="6047974" y="561428"/>
                  </a:lnTo>
                  <a:lnTo>
                    <a:pt x="6044775" y="564307"/>
                  </a:lnTo>
                  <a:lnTo>
                    <a:pt x="6044532" y="564307"/>
                  </a:lnTo>
                  <a:lnTo>
                    <a:pt x="6040449" y="565574"/>
                  </a:lnTo>
                  <a:lnTo>
                    <a:pt x="6069514" y="565574"/>
                  </a:lnTo>
                  <a:lnTo>
                    <a:pt x="6070204" y="564307"/>
                  </a:lnTo>
                  <a:lnTo>
                    <a:pt x="6072018" y="558116"/>
                  </a:lnTo>
                  <a:lnTo>
                    <a:pt x="6072623" y="551292"/>
                  </a:lnTo>
                  <a:lnTo>
                    <a:pt x="6071514" y="542365"/>
                  </a:lnTo>
                  <a:lnTo>
                    <a:pt x="6068188" y="534936"/>
                  </a:lnTo>
                  <a:lnTo>
                    <a:pt x="6067758" y="534475"/>
                  </a:lnTo>
                  <a:close/>
                </a:path>
                <a:path w="15614015" h="6326505">
                  <a:moveTo>
                    <a:pt x="6065654" y="486561"/>
                  </a:moveTo>
                  <a:lnTo>
                    <a:pt x="6041908" y="486561"/>
                  </a:lnTo>
                  <a:lnTo>
                    <a:pt x="6047744" y="491475"/>
                  </a:lnTo>
                  <a:lnTo>
                    <a:pt x="6047744" y="511593"/>
                  </a:lnTo>
                  <a:lnTo>
                    <a:pt x="6041908" y="516738"/>
                  </a:lnTo>
                  <a:lnTo>
                    <a:pt x="6062584" y="516738"/>
                  </a:lnTo>
                  <a:lnTo>
                    <a:pt x="6064215" y="514376"/>
                  </a:lnTo>
                  <a:lnTo>
                    <a:pt x="6066547" y="507682"/>
                  </a:lnTo>
                  <a:lnTo>
                    <a:pt x="6067324" y="499922"/>
                  </a:lnTo>
                  <a:lnTo>
                    <a:pt x="6067324" y="490554"/>
                  </a:lnTo>
                  <a:lnTo>
                    <a:pt x="6065654" y="486561"/>
                  </a:lnTo>
                  <a:close/>
                </a:path>
                <a:path w="15614015" h="6326505">
                  <a:moveTo>
                    <a:pt x="6114296" y="468593"/>
                  </a:moveTo>
                  <a:lnTo>
                    <a:pt x="6094255" y="468593"/>
                  </a:lnTo>
                  <a:lnTo>
                    <a:pt x="6094255" y="583772"/>
                  </a:lnTo>
                  <a:lnTo>
                    <a:pt x="6142861" y="583772"/>
                  </a:lnTo>
                  <a:lnTo>
                    <a:pt x="6151125" y="583139"/>
                  </a:lnTo>
                  <a:lnTo>
                    <a:pt x="6178157" y="565114"/>
                  </a:lnTo>
                  <a:lnTo>
                    <a:pt x="6114296" y="565114"/>
                  </a:lnTo>
                  <a:lnTo>
                    <a:pt x="6114296" y="528486"/>
                  </a:lnTo>
                  <a:lnTo>
                    <a:pt x="6177969" y="528486"/>
                  </a:lnTo>
                  <a:lnTo>
                    <a:pt x="6176465" y="525880"/>
                  </a:lnTo>
                  <a:lnTo>
                    <a:pt x="6142861" y="510058"/>
                  </a:lnTo>
                  <a:lnTo>
                    <a:pt x="6114296" y="510058"/>
                  </a:lnTo>
                  <a:lnTo>
                    <a:pt x="6114296" y="468593"/>
                  </a:lnTo>
                  <a:close/>
                </a:path>
                <a:path w="15614015" h="6326505">
                  <a:moveTo>
                    <a:pt x="6177969" y="528486"/>
                  </a:moveTo>
                  <a:lnTo>
                    <a:pt x="6148543" y="528486"/>
                  </a:lnTo>
                  <a:lnTo>
                    <a:pt x="6153304" y="530176"/>
                  </a:lnTo>
                  <a:lnTo>
                    <a:pt x="6157143" y="533554"/>
                  </a:lnTo>
                  <a:lnTo>
                    <a:pt x="6161136" y="536933"/>
                  </a:lnTo>
                  <a:lnTo>
                    <a:pt x="6163133" y="541387"/>
                  </a:lnTo>
                  <a:lnTo>
                    <a:pt x="6163133" y="552444"/>
                  </a:lnTo>
                  <a:lnTo>
                    <a:pt x="6161136" y="556897"/>
                  </a:lnTo>
                  <a:lnTo>
                    <a:pt x="6153304" y="563501"/>
                  </a:lnTo>
                  <a:lnTo>
                    <a:pt x="6148543" y="565114"/>
                  </a:lnTo>
                  <a:lnTo>
                    <a:pt x="6178157" y="565114"/>
                  </a:lnTo>
                  <a:lnTo>
                    <a:pt x="6180064" y="561773"/>
                  </a:lnTo>
                  <a:lnTo>
                    <a:pt x="6182223" y="554718"/>
                  </a:lnTo>
                  <a:lnTo>
                    <a:pt x="6182943" y="546915"/>
                  </a:lnTo>
                  <a:lnTo>
                    <a:pt x="6182223" y="539126"/>
                  </a:lnTo>
                  <a:lnTo>
                    <a:pt x="6180064" y="532114"/>
                  </a:lnTo>
                  <a:lnTo>
                    <a:pt x="6177969" y="528486"/>
                  </a:lnTo>
                  <a:close/>
                </a:path>
                <a:path w="15614015" h="6326505">
                  <a:moveTo>
                    <a:pt x="6217958" y="468593"/>
                  </a:moveTo>
                  <a:lnTo>
                    <a:pt x="6197917" y="468593"/>
                  </a:lnTo>
                  <a:lnTo>
                    <a:pt x="6197917" y="583772"/>
                  </a:lnTo>
                  <a:lnTo>
                    <a:pt x="6217958" y="583772"/>
                  </a:lnTo>
                  <a:lnTo>
                    <a:pt x="6217958" y="468593"/>
                  </a:lnTo>
                  <a:close/>
                </a:path>
                <a:path w="15614015" h="6326505">
                  <a:moveTo>
                    <a:pt x="6263091" y="468593"/>
                  </a:moveTo>
                  <a:lnTo>
                    <a:pt x="6239364" y="468593"/>
                  </a:lnTo>
                  <a:lnTo>
                    <a:pt x="6281059" y="524570"/>
                  </a:lnTo>
                  <a:lnTo>
                    <a:pt x="6236830" y="583772"/>
                  </a:lnTo>
                  <a:lnTo>
                    <a:pt x="6260326" y="583772"/>
                  </a:lnTo>
                  <a:lnTo>
                    <a:pt x="6292807" y="540234"/>
                  </a:lnTo>
                  <a:lnTo>
                    <a:pt x="6316322" y="540234"/>
                  </a:lnTo>
                  <a:lnTo>
                    <a:pt x="6304555" y="524339"/>
                  </a:lnTo>
                  <a:lnTo>
                    <a:pt x="6316206" y="508675"/>
                  </a:lnTo>
                  <a:lnTo>
                    <a:pt x="6292807" y="508675"/>
                  </a:lnTo>
                  <a:lnTo>
                    <a:pt x="6263091" y="468593"/>
                  </a:lnTo>
                  <a:close/>
                </a:path>
                <a:path w="15614015" h="6326505">
                  <a:moveTo>
                    <a:pt x="6316322" y="540234"/>
                  </a:moveTo>
                  <a:lnTo>
                    <a:pt x="6292807" y="540234"/>
                  </a:lnTo>
                  <a:lnTo>
                    <a:pt x="6325057" y="583772"/>
                  </a:lnTo>
                  <a:lnTo>
                    <a:pt x="6348554" y="583772"/>
                  </a:lnTo>
                  <a:lnTo>
                    <a:pt x="6316322" y="540234"/>
                  </a:lnTo>
                  <a:close/>
                </a:path>
                <a:path w="15614015" h="6326505">
                  <a:moveTo>
                    <a:pt x="6346020" y="468593"/>
                  </a:moveTo>
                  <a:lnTo>
                    <a:pt x="6322523" y="468593"/>
                  </a:lnTo>
                  <a:lnTo>
                    <a:pt x="6292807" y="508675"/>
                  </a:lnTo>
                  <a:lnTo>
                    <a:pt x="6316206" y="508675"/>
                  </a:lnTo>
                  <a:lnTo>
                    <a:pt x="6346020" y="468593"/>
                  </a:lnTo>
                  <a:close/>
                </a:path>
                <a:path w="15614015" h="6326505">
                  <a:moveTo>
                    <a:pt x="6446145" y="468593"/>
                  </a:moveTo>
                  <a:lnTo>
                    <a:pt x="6424722" y="468593"/>
                  </a:lnTo>
                  <a:lnTo>
                    <a:pt x="6424722" y="583772"/>
                  </a:lnTo>
                  <a:lnTo>
                    <a:pt x="6444533" y="583772"/>
                  </a:lnTo>
                  <a:lnTo>
                    <a:pt x="6444533" y="500152"/>
                  </a:lnTo>
                  <a:lnTo>
                    <a:pt x="6465729" y="500152"/>
                  </a:lnTo>
                  <a:lnTo>
                    <a:pt x="6446145" y="468593"/>
                  </a:lnTo>
                  <a:close/>
                </a:path>
                <a:path w="15614015" h="6326505">
                  <a:moveTo>
                    <a:pt x="6539902" y="500152"/>
                  </a:moveTo>
                  <a:lnTo>
                    <a:pt x="6520321" y="500152"/>
                  </a:lnTo>
                  <a:lnTo>
                    <a:pt x="6520321" y="583772"/>
                  </a:lnTo>
                  <a:lnTo>
                    <a:pt x="6539902" y="583772"/>
                  </a:lnTo>
                  <a:lnTo>
                    <a:pt x="6539902" y="500152"/>
                  </a:lnTo>
                  <a:close/>
                </a:path>
                <a:path w="15614015" h="6326505">
                  <a:moveTo>
                    <a:pt x="6465729" y="500152"/>
                  </a:moveTo>
                  <a:lnTo>
                    <a:pt x="6444533" y="500152"/>
                  </a:lnTo>
                  <a:lnTo>
                    <a:pt x="6481160" y="559124"/>
                  </a:lnTo>
                  <a:lnTo>
                    <a:pt x="6483694" y="559124"/>
                  </a:lnTo>
                  <a:lnTo>
                    <a:pt x="6503724" y="526873"/>
                  </a:lnTo>
                  <a:lnTo>
                    <a:pt x="6482312" y="526873"/>
                  </a:lnTo>
                  <a:lnTo>
                    <a:pt x="6465729" y="500152"/>
                  </a:lnTo>
                  <a:close/>
                </a:path>
                <a:path w="15614015" h="6326505">
                  <a:moveTo>
                    <a:pt x="6539902" y="468593"/>
                  </a:moveTo>
                  <a:lnTo>
                    <a:pt x="6518478" y="468593"/>
                  </a:lnTo>
                  <a:lnTo>
                    <a:pt x="6482312" y="526873"/>
                  </a:lnTo>
                  <a:lnTo>
                    <a:pt x="6503724" y="526873"/>
                  </a:lnTo>
                  <a:lnTo>
                    <a:pt x="6520321" y="500152"/>
                  </a:lnTo>
                  <a:lnTo>
                    <a:pt x="6539902" y="500152"/>
                  </a:lnTo>
                  <a:lnTo>
                    <a:pt x="6539902" y="468593"/>
                  </a:lnTo>
                  <a:close/>
                </a:path>
                <a:path w="15614015" h="6326505">
                  <a:moveTo>
                    <a:pt x="6622327" y="465598"/>
                  </a:moveTo>
                  <a:lnTo>
                    <a:pt x="6581093" y="483336"/>
                  </a:lnTo>
                  <a:lnTo>
                    <a:pt x="6564046" y="526183"/>
                  </a:lnTo>
                  <a:lnTo>
                    <a:pt x="6565111" y="538377"/>
                  </a:lnTo>
                  <a:lnTo>
                    <a:pt x="6568226" y="549334"/>
                  </a:lnTo>
                  <a:lnTo>
                    <a:pt x="6568308" y="549622"/>
                  </a:lnTo>
                  <a:lnTo>
                    <a:pt x="6599924" y="582390"/>
                  </a:lnTo>
                  <a:lnTo>
                    <a:pt x="6622327" y="586767"/>
                  </a:lnTo>
                  <a:lnTo>
                    <a:pt x="6635760" y="585342"/>
                  </a:lnTo>
                  <a:lnTo>
                    <a:pt x="6647494" y="581066"/>
                  </a:lnTo>
                  <a:lnTo>
                    <a:pt x="6657529" y="573939"/>
                  </a:lnTo>
                  <a:lnTo>
                    <a:pt x="6662978" y="567417"/>
                  </a:lnTo>
                  <a:lnTo>
                    <a:pt x="6624861" y="567417"/>
                  </a:lnTo>
                  <a:lnTo>
                    <a:pt x="6616568" y="566683"/>
                  </a:lnTo>
                  <a:lnTo>
                    <a:pt x="6587024" y="542308"/>
                  </a:lnTo>
                  <a:lnTo>
                    <a:pt x="6584087" y="526183"/>
                  </a:lnTo>
                  <a:lnTo>
                    <a:pt x="6584822" y="517789"/>
                  </a:lnTo>
                  <a:lnTo>
                    <a:pt x="6608966" y="487943"/>
                  </a:lnTo>
                  <a:lnTo>
                    <a:pt x="6624861" y="484948"/>
                  </a:lnTo>
                  <a:lnTo>
                    <a:pt x="6662978" y="484948"/>
                  </a:lnTo>
                  <a:lnTo>
                    <a:pt x="6657529" y="478426"/>
                  </a:lnTo>
                  <a:lnTo>
                    <a:pt x="6647494" y="471299"/>
                  </a:lnTo>
                  <a:lnTo>
                    <a:pt x="6635760" y="467023"/>
                  </a:lnTo>
                  <a:lnTo>
                    <a:pt x="6622327" y="465598"/>
                  </a:lnTo>
                  <a:close/>
                </a:path>
                <a:path w="15614015" h="6326505">
                  <a:moveTo>
                    <a:pt x="6685906" y="563962"/>
                  </a:moveTo>
                  <a:lnTo>
                    <a:pt x="6665865" y="563962"/>
                  </a:lnTo>
                  <a:lnTo>
                    <a:pt x="6665865" y="583772"/>
                  </a:lnTo>
                  <a:lnTo>
                    <a:pt x="6685906" y="583772"/>
                  </a:lnTo>
                  <a:lnTo>
                    <a:pt x="6685906" y="563962"/>
                  </a:lnTo>
                  <a:close/>
                </a:path>
                <a:path w="15614015" h="6326505">
                  <a:moveTo>
                    <a:pt x="6662978" y="484948"/>
                  </a:moveTo>
                  <a:lnTo>
                    <a:pt x="6624861" y="484948"/>
                  </a:lnTo>
                  <a:lnTo>
                    <a:pt x="6633255" y="485697"/>
                  </a:lnTo>
                  <a:lnTo>
                    <a:pt x="6640928" y="487943"/>
                  </a:lnTo>
                  <a:lnTo>
                    <a:pt x="6665131" y="517789"/>
                  </a:lnTo>
                  <a:lnTo>
                    <a:pt x="6665865" y="526183"/>
                  </a:lnTo>
                  <a:lnTo>
                    <a:pt x="6665131" y="534591"/>
                  </a:lnTo>
                  <a:lnTo>
                    <a:pt x="6640928" y="564480"/>
                  </a:lnTo>
                  <a:lnTo>
                    <a:pt x="6624861" y="567417"/>
                  </a:lnTo>
                  <a:lnTo>
                    <a:pt x="6662978" y="567417"/>
                  </a:lnTo>
                  <a:lnTo>
                    <a:pt x="6665865" y="563962"/>
                  </a:lnTo>
                  <a:lnTo>
                    <a:pt x="6685906" y="563962"/>
                  </a:lnTo>
                  <a:lnTo>
                    <a:pt x="6685906" y="488403"/>
                  </a:lnTo>
                  <a:lnTo>
                    <a:pt x="6665865" y="488403"/>
                  </a:lnTo>
                  <a:lnTo>
                    <a:pt x="6662978" y="484948"/>
                  </a:lnTo>
                  <a:close/>
                </a:path>
                <a:path w="15614015" h="6326505">
                  <a:moveTo>
                    <a:pt x="6685906" y="468593"/>
                  </a:moveTo>
                  <a:lnTo>
                    <a:pt x="6665865" y="468593"/>
                  </a:lnTo>
                  <a:lnTo>
                    <a:pt x="6665865" y="488403"/>
                  </a:lnTo>
                  <a:lnTo>
                    <a:pt x="6685906" y="488403"/>
                  </a:lnTo>
                  <a:lnTo>
                    <a:pt x="6685906" y="468593"/>
                  </a:lnTo>
                  <a:close/>
                </a:path>
                <a:path w="15614015" h="6326505">
                  <a:moveTo>
                    <a:pt x="6736312" y="468593"/>
                  </a:moveTo>
                  <a:lnTo>
                    <a:pt x="6716271" y="468593"/>
                  </a:lnTo>
                  <a:lnTo>
                    <a:pt x="6716271" y="583772"/>
                  </a:lnTo>
                  <a:lnTo>
                    <a:pt x="6736312" y="583772"/>
                  </a:lnTo>
                  <a:lnTo>
                    <a:pt x="6736312" y="529177"/>
                  </a:lnTo>
                  <a:lnTo>
                    <a:pt x="6761445" y="529177"/>
                  </a:lnTo>
                  <a:lnTo>
                    <a:pt x="6756813" y="524339"/>
                  </a:lnTo>
                  <a:lnTo>
                    <a:pt x="6761591" y="519502"/>
                  </a:lnTo>
                  <a:lnTo>
                    <a:pt x="6736312" y="519502"/>
                  </a:lnTo>
                  <a:lnTo>
                    <a:pt x="6736312" y="468593"/>
                  </a:lnTo>
                  <a:close/>
                </a:path>
                <a:path w="15614015" h="6326505">
                  <a:moveTo>
                    <a:pt x="6761445" y="529177"/>
                  </a:moveTo>
                  <a:lnTo>
                    <a:pt x="6736312" y="529177"/>
                  </a:lnTo>
                  <a:lnTo>
                    <a:pt x="6788834" y="583772"/>
                  </a:lnTo>
                  <a:lnTo>
                    <a:pt x="6813712" y="583772"/>
                  </a:lnTo>
                  <a:lnTo>
                    <a:pt x="6761445" y="529177"/>
                  </a:lnTo>
                  <a:close/>
                </a:path>
                <a:path w="15614015" h="6326505">
                  <a:moveTo>
                    <a:pt x="6811870" y="468593"/>
                  </a:moveTo>
                  <a:lnTo>
                    <a:pt x="6786069" y="468593"/>
                  </a:lnTo>
                  <a:lnTo>
                    <a:pt x="6736312" y="519502"/>
                  </a:lnTo>
                  <a:lnTo>
                    <a:pt x="6761591" y="519502"/>
                  </a:lnTo>
                  <a:lnTo>
                    <a:pt x="6811870" y="468593"/>
                  </a:lnTo>
                  <a:close/>
                </a:path>
                <a:path w="15614015" h="6326505">
                  <a:moveTo>
                    <a:pt x="6852392" y="468593"/>
                  </a:moveTo>
                  <a:lnTo>
                    <a:pt x="6832350" y="468593"/>
                  </a:lnTo>
                  <a:lnTo>
                    <a:pt x="6832350" y="629845"/>
                  </a:lnTo>
                  <a:lnTo>
                    <a:pt x="6852392" y="629845"/>
                  </a:lnTo>
                  <a:lnTo>
                    <a:pt x="6852392" y="563962"/>
                  </a:lnTo>
                  <a:lnTo>
                    <a:pt x="6876346" y="563962"/>
                  </a:lnTo>
                  <a:lnTo>
                    <a:pt x="6852392" y="526183"/>
                  </a:lnTo>
                  <a:lnTo>
                    <a:pt x="6853126" y="517789"/>
                  </a:lnTo>
                  <a:lnTo>
                    <a:pt x="6876472" y="488403"/>
                  </a:lnTo>
                  <a:lnTo>
                    <a:pt x="6852392" y="488403"/>
                  </a:lnTo>
                  <a:lnTo>
                    <a:pt x="6852392" y="468593"/>
                  </a:lnTo>
                  <a:close/>
                </a:path>
                <a:path w="15614015" h="6326505">
                  <a:moveTo>
                    <a:pt x="6876346" y="563962"/>
                  </a:moveTo>
                  <a:lnTo>
                    <a:pt x="6852392" y="563962"/>
                  </a:lnTo>
                  <a:lnTo>
                    <a:pt x="6860728" y="573939"/>
                  </a:lnTo>
                  <a:lnTo>
                    <a:pt x="6870762" y="581066"/>
                  </a:lnTo>
                  <a:lnTo>
                    <a:pt x="6882496" y="585342"/>
                  </a:lnTo>
                  <a:lnTo>
                    <a:pt x="6895929" y="586767"/>
                  </a:lnTo>
                  <a:lnTo>
                    <a:pt x="6907577" y="585673"/>
                  </a:lnTo>
                  <a:lnTo>
                    <a:pt x="6918331" y="582390"/>
                  </a:lnTo>
                  <a:lnTo>
                    <a:pt x="6928194" y="576919"/>
                  </a:lnTo>
                  <a:lnTo>
                    <a:pt x="6937163" y="569260"/>
                  </a:lnTo>
                  <a:lnTo>
                    <a:pt x="6938635" y="567417"/>
                  </a:lnTo>
                  <a:lnTo>
                    <a:pt x="6893395" y="567417"/>
                  </a:lnTo>
                  <a:lnTo>
                    <a:pt x="6885001" y="566683"/>
                  </a:lnTo>
                  <a:lnTo>
                    <a:pt x="6877327" y="564480"/>
                  </a:lnTo>
                  <a:lnTo>
                    <a:pt x="6876346" y="563962"/>
                  </a:lnTo>
                  <a:close/>
                </a:path>
                <a:path w="15614015" h="6326505">
                  <a:moveTo>
                    <a:pt x="6938464" y="484948"/>
                  </a:moveTo>
                  <a:lnTo>
                    <a:pt x="6893395" y="484948"/>
                  </a:lnTo>
                  <a:lnTo>
                    <a:pt x="6901688" y="485697"/>
                  </a:lnTo>
                  <a:lnTo>
                    <a:pt x="6909290" y="487943"/>
                  </a:lnTo>
                  <a:lnTo>
                    <a:pt x="6933435" y="517789"/>
                  </a:lnTo>
                  <a:lnTo>
                    <a:pt x="6934169" y="526183"/>
                  </a:lnTo>
                  <a:lnTo>
                    <a:pt x="6933435" y="534591"/>
                  </a:lnTo>
                  <a:lnTo>
                    <a:pt x="6909290" y="564480"/>
                  </a:lnTo>
                  <a:lnTo>
                    <a:pt x="6893395" y="567417"/>
                  </a:lnTo>
                  <a:lnTo>
                    <a:pt x="6938635" y="567417"/>
                  </a:lnTo>
                  <a:lnTo>
                    <a:pt x="6944622" y="559916"/>
                  </a:lnTo>
                  <a:lnTo>
                    <a:pt x="6949949" y="549622"/>
                  </a:lnTo>
                  <a:lnTo>
                    <a:pt x="6953145" y="538377"/>
                  </a:lnTo>
                  <a:lnTo>
                    <a:pt x="6954210" y="526183"/>
                  </a:lnTo>
                  <a:lnTo>
                    <a:pt x="6953145" y="514002"/>
                  </a:lnTo>
                  <a:lnTo>
                    <a:pt x="6950051" y="503161"/>
                  </a:lnTo>
                  <a:lnTo>
                    <a:pt x="6949949" y="502801"/>
                  </a:lnTo>
                  <a:lnTo>
                    <a:pt x="6944622" y="492579"/>
                  </a:lnTo>
                  <a:lnTo>
                    <a:pt x="6938464" y="484948"/>
                  </a:lnTo>
                  <a:close/>
                </a:path>
                <a:path w="15614015" h="6326505">
                  <a:moveTo>
                    <a:pt x="6895929" y="465598"/>
                  </a:moveTo>
                  <a:lnTo>
                    <a:pt x="6882496" y="467023"/>
                  </a:lnTo>
                  <a:lnTo>
                    <a:pt x="6870762" y="471299"/>
                  </a:lnTo>
                  <a:lnTo>
                    <a:pt x="6860728" y="478426"/>
                  </a:lnTo>
                  <a:lnTo>
                    <a:pt x="6852392" y="488403"/>
                  </a:lnTo>
                  <a:lnTo>
                    <a:pt x="6876472" y="488403"/>
                  </a:lnTo>
                  <a:lnTo>
                    <a:pt x="6877327" y="487943"/>
                  </a:lnTo>
                  <a:lnTo>
                    <a:pt x="6885001" y="485697"/>
                  </a:lnTo>
                  <a:lnTo>
                    <a:pt x="6893395" y="484948"/>
                  </a:lnTo>
                  <a:lnTo>
                    <a:pt x="6938464" y="484948"/>
                  </a:lnTo>
                  <a:lnTo>
                    <a:pt x="6937163" y="483336"/>
                  </a:lnTo>
                  <a:lnTo>
                    <a:pt x="6928194" y="475576"/>
                  </a:lnTo>
                  <a:lnTo>
                    <a:pt x="6918331" y="470033"/>
                  </a:lnTo>
                  <a:lnTo>
                    <a:pt x="6907577" y="466707"/>
                  </a:lnTo>
                  <a:lnTo>
                    <a:pt x="6895929" y="465598"/>
                  </a:lnTo>
                  <a:close/>
                </a:path>
                <a:path w="15614015" h="6326505">
                  <a:moveTo>
                    <a:pt x="7032259" y="465598"/>
                  </a:moveTo>
                  <a:lnTo>
                    <a:pt x="6989182" y="483105"/>
                  </a:lnTo>
                  <a:lnTo>
                    <a:pt x="6971674" y="526183"/>
                  </a:lnTo>
                  <a:lnTo>
                    <a:pt x="6972768" y="538464"/>
                  </a:lnTo>
                  <a:lnTo>
                    <a:pt x="6998526" y="576919"/>
                  </a:lnTo>
                  <a:lnTo>
                    <a:pt x="7032259" y="586767"/>
                  </a:lnTo>
                  <a:lnTo>
                    <a:pt x="7044454" y="585673"/>
                  </a:lnTo>
                  <a:lnTo>
                    <a:pt x="7055698" y="582390"/>
                  </a:lnTo>
                  <a:lnTo>
                    <a:pt x="7065992" y="576919"/>
                  </a:lnTo>
                  <a:lnTo>
                    <a:pt x="7075336" y="569260"/>
                  </a:lnTo>
                  <a:lnTo>
                    <a:pt x="7077074" y="567187"/>
                  </a:lnTo>
                  <a:lnTo>
                    <a:pt x="7032259" y="567187"/>
                  </a:lnTo>
                  <a:lnTo>
                    <a:pt x="7024067" y="566452"/>
                  </a:lnTo>
                  <a:lnTo>
                    <a:pt x="6992450" y="534576"/>
                  </a:lnTo>
                  <a:lnTo>
                    <a:pt x="6991716" y="526183"/>
                  </a:lnTo>
                  <a:lnTo>
                    <a:pt x="6992450" y="517789"/>
                  </a:lnTo>
                  <a:lnTo>
                    <a:pt x="7016537" y="488116"/>
                  </a:lnTo>
                  <a:lnTo>
                    <a:pt x="7032259" y="485178"/>
                  </a:lnTo>
                  <a:lnTo>
                    <a:pt x="7077074" y="485178"/>
                  </a:lnTo>
                  <a:lnTo>
                    <a:pt x="7075336" y="483105"/>
                  </a:lnTo>
                  <a:lnTo>
                    <a:pt x="7065992" y="475446"/>
                  </a:lnTo>
                  <a:lnTo>
                    <a:pt x="7055698" y="469975"/>
                  </a:lnTo>
                  <a:lnTo>
                    <a:pt x="7044454" y="466692"/>
                  </a:lnTo>
                  <a:lnTo>
                    <a:pt x="7032259" y="465598"/>
                  </a:lnTo>
                  <a:close/>
                </a:path>
                <a:path w="15614015" h="6326505">
                  <a:moveTo>
                    <a:pt x="7077074" y="485178"/>
                  </a:moveTo>
                  <a:lnTo>
                    <a:pt x="7032259" y="485178"/>
                  </a:lnTo>
                  <a:lnTo>
                    <a:pt x="7040552" y="485913"/>
                  </a:lnTo>
                  <a:lnTo>
                    <a:pt x="7048154" y="488116"/>
                  </a:lnTo>
                  <a:lnTo>
                    <a:pt x="7072298" y="517789"/>
                  </a:lnTo>
                  <a:lnTo>
                    <a:pt x="7073032" y="526183"/>
                  </a:lnTo>
                  <a:lnTo>
                    <a:pt x="7072298" y="534576"/>
                  </a:lnTo>
                  <a:lnTo>
                    <a:pt x="7048154" y="564250"/>
                  </a:lnTo>
                  <a:lnTo>
                    <a:pt x="7032259" y="567187"/>
                  </a:lnTo>
                  <a:lnTo>
                    <a:pt x="7077074" y="567187"/>
                  </a:lnTo>
                  <a:lnTo>
                    <a:pt x="7083097" y="560002"/>
                  </a:lnTo>
                  <a:lnTo>
                    <a:pt x="7088639" y="549737"/>
                  </a:lnTo>
                  <a:lnTo>
                    <a:pt x="7091965" y="538464"/>
                  </a:lnTo>
                  <a:lnTo>
                    <a:pt x="7093074" y="526183"/>
                  </a:lnTo>
                  <a:lnTo>
                    <a:pt x="7091965" y="513902"/>
                  </a:lnTo>
                  <a:lnTo>
                    <a:pt x="7088639" y="502628"/>
                  </a:lnTo>
                  <a:lnTo>
                    <a:pt x="7083097" y="492363"/>
                  </a:lnTo>
                  <a:lnTo>
                    <a:pt x="7077074" y="485178"/>
                  </a:lnTo>
                  <a:close/>
                </a:path>
                <a:path w="15614015" h="6326505">
                  <a:moveTo>
                    <a:pt x="7119540" y="546454"/>
                  </a:moveTo>
                  <a:lnTo>
                    <a:pt x="7102493" y="556360"/>
                  </a:lnTo>
                  <a:lnTo>
                    <a:pt x="7106078" y="563026"/>
                  </a:lnTo>
                  <a:lnTo>
                    <a:pt x="7110613" y="568972"/>
                  </a:lnTo>
                  <a:lnTo>
                    <a:pt x="7145859" y="586263"/>
                  </a:lnTo>
                  <a:lnTo>
                    <a:pt x="7154785" y="586767"/>
                  </a:lnTo>
                  <a:lnTo>
                    <a:pt x="7167296" y="585702"/>
                  </a:lnTo>
                  <a:lnTo>
                    <a:pt x="7178570" y="582506"/>
                  </a:lnTo>
                  <a:lnTo>
                    <a:pt x="7188605" y="577179"/>
                  </a:lnTo>
                  <a:lnTo>
                    <a:pt x="7197402" y="569721"/>
                  </a:lnTo>
                  <a:lnTo>
                    <a:pt x="7199194" y="567417"/>
                  </a:lnTo>
                  <a:lnTo>
                    <a:pt x="7145878" y="567417"/>
                  </a:lnTo>
                  <a:lnTo>
                    <a:pt x="7138353" y="565497"/>
                  </a:lnTo>
                  <a:lnTo>
                    <a:pt x="7132210" y="561658"/>
                  </a:lnTo>
                  <a:lnTo>
                    <a:pt x="7126220" y="557819"/>
                  </a:lnTo>
                  <a:lnTo>
                    <a:pt x="7121997" y="552751"/>
                  </a:lnTo>
                  <a:lnTo>
                    <a:pt x="7119540" y="546454"/>
                  </a:lnTo>
                  <a:close/>
                </a:path>
                <a:path w="15614015" h="6326505">
                  <a:moveTo>
                    <a:pt x="7199211" y="484948"/>
                  </a:moveTo>
                  <a:lnTo>
                    <a:pt x="7155246" y="484948"/>
                  </a:lnTo>
                  <a:lnTo>
                    <a:pt x="7162416" y="485495"/>
                  </a:lnTo>
                  <a:lnTo>
                    <a:pt x="7168952" y="487137"/>
                  </a:lnTo>
                  <a:lnTo>
                    <a:pt x="7192794" y="516738"/>
                  </a:lnTo>
                  <a:lnTo>
                    <a:pt x="7141424" y="516738"/>
                  </a:lnTo>
                  <a:lnTo>
                    <a:pt x="7141424" y="535627"/>
                  </a:lnTo>
                  <a:lnTo>
                    <a:pt x="7192794" y="535627"/>
                  </a:lnTo>
                  <a:lnTo>
                    <a:pt x="7190951" y="542423"/>
                  </a:lnTo>
                  <a:lnTo>
                    <a:pt x="7154785" y="567417"/>
                  </a:lnTo>
                  <a:lnTo>
                    <a:pt x="7199194" y="567417"/>
                  </a:lnTo>
                  <a:lnTo>
                    <a:pt x="7204557" y="560521"/>
                  </a:lnTo>
                  <a:lnTo>
                    <a:pt x="7209668" y="550198"/>
                  </a:lnTo>
                  <a:lnTo>
                    <a:pt x="7212735" y="538752"/>
                  </a:lnTo>
                  <a:lnTo>
                    <a:pt x="7213757" y="526183"/>
                  </a:lnTo>
                  <a:lnTo>
                    <a:pt x="7212735" y="513527"/>
                  </a:lnTo>
                  <a:lnTo>
                    <a:pt x="7209668" y="502052"/>
                  </a:lnTo>
                  <a:lnTo>
                    <a:pt x="7204557" y="491758"/>
                  </a:lnTo>
                  <a:lnTo>
                    <a:pt x="7199211" y="484948"/>
                  </a:lnTo>
                  <a:close/>
                </a:path>
                <a:path w="15614015" h="6326505">
                  <a:moveTo>
                    <a:pt x="7155015" y="465598"/>
                  </a:moveTo>
                  <a:lnTo>
                    <a:pt x="7117438" y="478066"/>
                  </a:lnTo>
                  <a:lnTo>
                    <a:pt x="7103184" y="495775"/>
                  </a:lnTo>
                  <a:lnTo>
                    <a:pt x="7120461" y="505681"/>
                  </a:lnTo>
                  <a:lnTo>
                    <a:pt x="7123379" y="499384"/>
                  </a:lnTo>
                  <a:lnTo>
                    <a:pt x="7127833" y="494393"/>
                  </a:lnTo>
                  <a:lnTo>
                    <a:pt x="7139965" y="486868"/>
                  </a:lnTo>
                  <a:lnTo>
                    <a:pt x="7147106" y="484948"/>
                  </a:lnTo>
                  <a:lnTo>
                    <a:pt x="7199211" y="484948"/>
                  </a:lnTo>
                  <a:lnTo>
                    <a:pt x="7197402" y="482644"/>
                  </a:lnTo>
                  <a:lnTo>
                    <a:pt x="7188705" y="475187"/>
                  </a:lnTo>
                  <a:lnTo>
                    <a:pt x="7178742" y="469860"/>
                  </a:lnTo>
                  <a:lnTo>
                    <a:pt x="7167512" y="466663"/>
                  </a:lnTo>
                  <a:lnTo>
                    <a:pt x="7155015" y="465598"/>
                  </a:lnTo>
                  <a:close/>
                </a:path>
                <a:path w="15614015" h="6326505">
                  <a:moveTo>
                    <a:pt x="7257545" y="468593"/>
                  </a:moveTo>
                  <a:lnTo>
                    <a:pt x="7237504" y="468593"/>
                  </a:lnTo>
                  <a:lnTo>
                    <a:pt x="7237504" y="583772"/>
                  </a:lnTo>
                  <a:lnTo>
                    <a:pt x="7257545" y="583772"/>
                  </a:lnTo>
                  <a:lnTo>
                    <a:pt x="7257545" y="529177"/>
                  </a:lnTo>
                  <a:lnTo>
                    <a:pt x="7282678" y="529177"/>
                  </a:lnTo>
                  <a:lnTo>
                    <a:pt x="7278047" y="524339"/>
                  </a:lnTo>
                  <a:lnTo>
                    <a:pt x="7282824" y="519502"/>
                  </a:lnTo>
                  <a:lnTo>
                    <a:pt x="7257545" y="519502"/>
                  </a:lnTo>
                  <a:lnTo>
                    <a:pt x="7257545" y="468593"/>
                  </a:lnTo>
                  <a:close/>
                </a:path>
                <a:path w="15614015" h="6326505">
                  <a:moveTo>
                    <a:pt x="7282678" y="529177"/>
                  </a:moveTo>
                  <a:lnTo>
                    <a:pt x="7257545" y="529177"/>
                  </a:lnTo>
                  <a:lnTo>
                    <a:pt x="7310067" y="583772"/>
                  </a:lnTo>
                  <a:lnTo>
                    <a:pt x="7334946" y="583772"/>
                  </a:lnTo>
                  <a:lnTo>
                    <a:pt x="7282678" y="529177"/>
                  </a:lnTo>
                  <a:close/>
                </a:path>
                <a:path w="15614015" h="6326505">
                  <a:moveTo>
                    <a:pt x="7333103" y="468593"/>
                  </a:moveTo>
                  <a:lnTo>
                    <a:pt x="7307302" y="468593"/>
                  </a:lnTo>
                  <a:lnTo>
                    <a:pt x="7257545" y="519502"/>
                  </a:lnTo>
                  <a:lnTo>
                    <a:pt x="7282824" y="519502"/>
                  </a:lnTo>
                  <a:lnTo>
                    <a:pt x="7333103" y="468593"/>
                  </a:lnTo>
                  <a:close/>
                </a:path>
                <a:path w="15614015" h="6326505">
                  <a:moveTo>
                    <a:pt x="7397145" y="465598"/>
                  </a:moveTo>
                  <a:lnTo>
                    <a:pt x="7354067" y="483105"/>
                  </a:lnTo>
                  <a:lnTo>
                    <a:pt x="7336560" y="526183"/>
                  </a:lnTo>
                  <a:lnTo>
                    <a:pt x="7337654" y="538464"/>
                  </a:lnTo>
                  <a:lnTo>
                    <a:pt x="7363411" y="576919"/>
                  </a:lnTo>
                  <a:lnTo>
                    <a:pt x="7397145" y="586767"/>
                  </a:lnTo>
                  <a:lnTo>
                    <a:pt x="7409340" y="585673"/>
                  </a:lnTo>
                  <a:lnTo>
                    <a:pt x="7420584" y="582390"/>
                  </a:lnTo>
                  <a:lnTo>
                    <a:pt x="7430878" y="576919"/>
                  </a:lnTo>
                  <a:lnTo>
                    <a:pt x="7440222" y="569260"/>
                  </a:lnTo>
                  <a:lnTo>
                    <a:pt x="7441960" y="567187"/>
                  </a:lnTo>
                  <a:lnTo>
                    <a:pt x="7397145" y="567187"/>
                  </a:lnTo>
                  <a:lnTo>
                    <a:pt x="7388953" y="566452"/>
                  </a:lnTo>
                  <a:lnTo>
                    <a:pt x="7357336" y="534576"/>
                  </a:lnTo>
                  <a:lnTo>
                    <a:pt x="7356601" y="526183"/>
                  </a:lnTo>
                  <a:lnTo>
                    <a:pt x="7357336" y="517789"/>
                  </a:lnTo>
                  <a:lnTo>
                    <a:pt x="7381423" y="488116"/>
                  </a:lnTo>
                  <a:lnTo>
                    <a:pt x="7397145" y="485178"/>
                  </a:lnTo>
                  <a:lnTo>
                    <a:pt x="7441960" y="485178"/>
                  </a:lnTo>
                  <a:lnTo>
                    <a:pt x="7440222" y="483105"/>
                  </a:lnTo>
                  <a:lnTo>
                    <a:pt x="7430878" y="475446"/>
                  </a:lnTo>
                  <a:lnTo>
                    <a:pt x="7420584" y="469975"/>
                  </a:lnTo>
                  <a:lnTo>
                    <a:pt x="7409340" y="466692"/>
                  </a:lnTo>
                  <a:lnTo>
                    <a:pt x="7397145" y="465598"/>
                  </a:lnTo>
                  <a:close/>
                </a:path>
                <a:path w="15614015" h="6326505">
                  <a:moveTo>
                    <a:pt x="7441960" y="485178"/>
                  </a:moveTo>
                  <a:lnTo>
                    <a:pt x="7397145" y="485178"/>
                  </a:lnTo>
                  <a:lnTo>
                    <a:pt x="7405438" y="485913"/>
                  </a:lnTo>
                  <a:lnTo>
                    <a:pt x="7413039" y="488116"/>
                  </a:lnTo>
                  <a:lnTo>
                    <a:pt x="7437184" y="517789"/>
                  </a:lnTo>
                  <a:lnTo>
                    <a:pt x="7437918" y="526183"/>
                  </a:lnTo>
                  <a:lnTo>
                    <a:pt x="7437184" y="534576"/>
                  </a:lnTo>
                  <a:lnTo>
                    <a:pt x="7413039" y="564250"/>
                  </a:lnTo>
                  <a:lnTo>
                    <a:pt x="7397145" y="567187"/>
                  </a:lnTo>
                  <a:lnTo>
                    <a:pt x="7441960" y="567187"/>
                  </a:lnTo>
                  <a:lnTo>
                    <a:pt x="7447982" y="560002"/>
                  </a:lnTo>
                  <a:lnTo>
                    <a:pt x="7453525" y="549737"/>
                  </a:lnTo>
                  <a:lnTo>
                    <a:pt x="7456851" y="538464"/>
                  </a:lnTo>
                  <a:lnTo>
                    <a:pt x="7457960" y="526183"/>
                  </a:lnTo>
                  <a:lnTo>
                    <a:pt x="7456851" y="513902"/>
                  </a:lnTo>
                  <a:lnTo>
                    <a:pt x="7453525" y="502628"/>
                  </a:lnTo>
                  <a:lnTo>
                    <a:pt x="7447982" y="492363"/>
                  </a:lnTo>
                  <a:lnTo>
                    <a:pt x="7441960" y="485178"/>
                  </a:lnTo>
                  <a:close/>
                </a:path>
                <a:path w="15614015" h="6326505">
                  <a:moveTo>
                    <a:pt x="7501627" y="468593"/>
                  </a:moveTo>
                  <a:lnTo>
                    <a:pt x="7481586" y="468593"/>
                  </a:lnTo>
                  <a:lnTo>
                    <a:pt x="7481586" y="583772"/>
                  </a:lnTo>
                  <a:lnTo>
                    <a:pt x="7501627" y="583772"/>
                  </a:lnTo>
                  <a:lnTo>
                    <a:pt x="7501627" y="535627"/>
                  </a:lnTo>
                  <a:lnTo>
                    <a:pt x="7581332" y="535627"/>
                  </a:lnTo>
                  <a:lnTo>
                    <a:pt x="7581332" y="516507"/>
                  </a:lnTo>
                  <a:lnTo>
                    <a:pt x="7501627" y="516507"/>
                  </a:lnTo>
                  <a:lnTo>
                    <a:pt x="7501627" y="468593"/>
                  </a:lnTo>
                  <a:close/>
                </a:path>
                <a:path w="15614015" h="6326505">
                  <a:moveTo>
                    <a:pt x="7581332" y="535627"/>
                  </a:moveTo>
                  <a:lnTo>
                    <a:pt x="7561290" y="535627"/>
                  </a:lnTo>
                  <a:lnTo>
                    <a:pt x="7561290" y="583772"/>
                  </a:lnTo>
                  <a:lnTo>
                    <a:pt x="7581332" y="583772"/>
                  </a:lnTo>
                  <a:lnTo>
                    <a:pt x="7581332" y="535627"/>
                  </a:lnTo>
                  <a:close/>
                </a:path>
                <a:path w="15614015" h="6326505">
                  <a:moveTo>
                    <a:pt x="7581332" y="468593"/>
                  </a:moveTo>
                  <a:lnTo>
                    <a:pt x="7561290" y="468593"/>
                  </a:lnTo>
                  <a:lnTo>
                    <a:pt x="7561290" y="516507"/>
                  </a:lnTo>
                  <a:lnTo>
                    <a:pt x="7581332" y="516507"/>
                  </a:lnTo>
                  <a:lnTo>
                    <a:pt x="7581332" y="468593"/>
                  </a:lnTo>
                  <a:close/>
                </a:path>
                <a:path w="15614015" h="6326505">
                  <a:moveTo>
                    <a:pt x="7665972" y="465598"/>
                  </a:moveTo>
                  <a:lnTo>
                    <a:pt x="7622895" y="483105"/>
                  </a:lnTo>
                  <a:lnTo>
                    <a:pt x="7605388" y="526183"/>
                  </a:lnTo>
                  <a:lnTo>
                    <a:pt x="7606482" y="538464"/>
                  </a:lnTo>
                  <a:lnTo>
                    <a:pt x="7632239" y="576919"/>
                  </a:lnTo>
                  <a:lnTo>
                    <a:pt x="7665972" y="586767"/>
                  </a:lnTo>
                  <a:lnTo>
                    <a:pt x="7678167" y="585673"/>
                  </a:lnTo>
                  <a:lnTo>
                    <a:pt x="7689412" y="582390"/>
                  </a:lnTo>
                  <a:lnTo>
                    <a:pt x="7699706" y="576919"/>
                  </a:lnTo>
                  <a:lnTo>
                    <a:pt x="7709050" y="569260"/>
                  </a:lnTo>
                  <a:lnTo>
                    <a:pt x="7710788" y="567187"/>
                  </a:lnTo>
                  <a:lnTo>
                    <a:pt x="7665972" y="567187"/>
                  </a:lnTo>
                  <a:lnTo>
                    <a:pt x="7657780" y="566452"/>
                  </a:lnTo>
                  <a:lnTo>
                    <a:pt x="7626163" y="534576"/>
                  </a:lnTo>
                  <a:lnTo>
                    <a:pt x="7625429" y="526183"/>
                  </a:lnTo>
                  <a:lnTo>
                    <a:pt x="7626163" y="517789"/>
                  </a:lnTo>
                  <a:lnTo>
                    <a:pt x="7650250" y="488116"/>
                  </a:lnTo>
                  <a:lnTo>
                    <a:pt x="7665972" y="485178"/>
                  </a:lnTo>
                  <a:lnTo>
                    <a:pt x="7710788" y="485178"/>
                  </a:lnTo>
                  <a:lnTo>
                    <a:pt x="7709050" y="483105"/>
                  </a:lnTo>
                  <a:lnTo>
                    <a:pt x="7699706" y="475446"/>
                  </a:lnTo>
                  <a:lnTo>
                    <a:pt x="7689412" y="469975"/>
                  </a:lnTo>
                  <a:lnTo>
                    <a:pt x="7678167" y="466692"/>
                  </a:lnTo>
                  <a:lnTo>
                    <a:pt x="7665972" y="465598"/>
                  </a:lnTo>
                  <a:close/>
                </a:path>
                <a:path w="15614015" h="6326505">
                  <a:moveTo>
                    <a:pt x="7710788" y="485178"/>
                  </a:moveTo>
                  <a:lnTo>
                    <a:pt x="7665972" y="485178"/>
                  </a:lnTo>
                  <a:lnTo>
                    <a:pt x="7674265" y="485913"/>
                  </a:lnTo>
                  <a:lnTo>
                    <a:pt x="7681867" y="488116"/>
                  </a:lnTo>
                  <a:lnTo>
                    <a:pt x="7706012" y="517789"/>
                  </a:lnTo>
                  <a:lnTo>
                    <a:pt x="7706746" y="526183"/>
                  </a:lnTo>
                  <a:lnTo>
                    <a:pt x="7706012" y="534576"/>
                  </a:lnTo>
                  <a:lnTo>
                    <a:pt x="7681867" y="564250"/>
                  </a:lnTo>
                  <a:lnTo>
                    <a:pt x="7665972" y="567187"/>
                  </a:lnTo>
                  <a:lnTo>
                    <a:pt x="7710788" y="567187"/>
                  </a:lnTo>
                  <a:lnTo>
                    <a:pt x="7716810" y="560002"/>
                  </a:lnTo>
                  <a:lnTo>
                    <a:pt x="7722353" y="549737"/>
                  </a:lnTo>
                  <a:lnTo>
                    <a:pt x="7725679" y="538464"/>
                  </a:lnTo>
                  <a:lnTo>
                    <a:pt x="7726787" y="526183"/>
                  </a:lnTo>
                  <a:lnTo>
                    <a:pt x="7725679" y="513902"/>
                  </a:lnTo>
                  <a:lnTo>
                    <a:pt x="7722353" y="502628"/>
                  </a:lnTo>
                  <a:lnTo>
                    <a:pt x="7716810" y="492363"/>
                  </a:lnTo>
                  <a:lnTo>
                    <a:pt x="7710788" y="485178"/>
                  </a:lnTo>
                  <a:close/>
                </a:path>
                <a:path w="15614015" h="6326505">
                  <a:moveTo>
                    <a:pt x="7771837" y="468593"/>
                  </a:moveTo>
                  <a:lnTo>
                    <a:pt x="7750414" y="468593"/>
                  </a:lnTo>
                  <a:lnTo>
                    <a:pt x="7750414" y="583772"/>
                  </a:lnTo>
                  <a:lnTo>
                    <a:pt x="7770224" y="583772"/>
                  </a:lnTo>
                  <a:lnTo>
                    <a:pt x="7770224" y="500152"/>
                  </a:lnTo>
                  <a:lnTo>
                    <a:pt x="7791421" y="500152"/>
                  </a:lnTo>
                  <a:lnTo>
                    <a:pt x="7771837" y="468593"/>
                  </a:lnTo>
                  <a:close/>
                </a:path>
                <a:path w="15614015" h="6326505">
                  <a:moveTo>
                    <a:pt x="7865594" y="500152"/>
                  </a:moveTo>
                  <a:lnTo>
                    <a:pt x="7846013" y="500152"/>
                  </a:lnTo>
                  <a:lnTo>
                    <a:pt x="7846013" y="583772"/>
                  </a:lnTo>
                  <a:lnTo>
                    <a:pt x="7865594" y="583772"/>
                  </a:lnTo>
                  <a:lnTo>
                    <a:pt x="7865594" y="500152"/>
                  </a:lnTo>
                  <a:close/>
                </a:path>
                <a:path w="15614015" h="6326505">
                  <a:moveTo>
                    <a:pt x="7791421" y="500152"/>
                  </a:moveTo>
                  <a:lnTo>
                    <a:pt x="7770224" y="500152"/>
                  </a:lnTo>
                  <a:lnTo>
                    <a:pt x="7806851" y="559124"/>
                  </a:lnTo>
                  <a:lnTo>
                    <a:pt x="7809385" y="559124"/>
                  </a:lnTo>
                  <a:lnTo>
                    <a:pt x="7829416" y="526873"/>
                  </a:lnTo>
                  <a:lnTo>
                    <a:pt x="7808004" y="526873"/>
                  </a:lnTo>
                  <a:lnTo>
                    <a:pt x="7791421" y="500152"/>
                  </a:lnTo>
                  <a:close/>
                </a:path>
                <a:path w="15614015" h="6326505">
                  <a:moveTo>
                    <a:pt x="7865594" y="468593"/>
                  </a:moveTo>
                  <a:lnTo>
                    <a:pt x="7844170" y="468593"/>
                  </a:lnTo>
                  <a:lnTo>
                    <a:pt x="7808004" y="526873"/>
                  </a:lnTo>
                  <a:lnTo>
                    <a:pt x="7829416" y="526873"/>
                  </a:lnTo>
                  <a:lnTo>
                    <a:pt x="7846013" y="500152"/>
                  </a:lnTo>
                  <a:lnTo>
                    <a:pt x="7865594" y="500152"/>
                  </a:lnTo>
                  <a:lnTo>
                    <a:pt x="7865594" y="468593"/>
                  </a:lnTo>
                  <a:close/>
                </a:path>
                <a:path w="15614015" h="6326505">
                  <a:moveTo>
                    <a:pt x="7915999" y="468593"/>
                  </a:moveTo>
                  <a:lnTo>
                    <a:pt x="7896188" y="468593"/>
                  </a:lnTo>
                  <a:lnTo>
                    <a:pt x="7896188" y="583772"/>
                  </a:lnTo>
                  <a:lnTo>
                    <a:pt x="7912313" y="583772"/>
                  </a:lnTo>
                  <a:lnTo>
                    <a:pt x="7939401" y="549449"/>
                  </a:lnTo>
                  <a:lnTo>
                    <a:pt x="7915999" y="549449"/>
                  </a:lnTo>
                  <a:lnTo>
                    <a:pt x="7915999" y="468593"/>
                  </a:lnTo>
                  <a:close/>
                </a:path>
                <a:path w="15614015" h="6326505">
                  <a:moveTo>
                    <a:pt x="7995934" y="502916"/>
                  </a:moveTo>
                  <a:lnTo>
                    <a:pt x="7976123" y="502916"/>
                  </a:lnTo>
                  <a:lnTo>
                    <a:pt x="7976123" y="583772"/>
                  </a:lnTo>
                  <a:lnTo>
                    <a:pt x="7995934" y="583772"/>
                  </a:lnTo>
                  <a:lnTo>
                    <a:pt x="7995934" y="502916"/>
                  </a:lnTo>
                  <a:close/>
                </a:path>
                <a:path w="15614015" h="6326505">
                  <a:moveTo>
                    <a:pt x="7995934" y="468593"/>
                  </a:moveTo>
                  <a:lnTo>
                    <a:pt x="7979808" y="468593"/>
                  </a:lnTo>
                  <a:lnTo>
                    <a:pt x="7915999" y="549449"/>
                  </a:lnTo>
                  <a:lnTo>
                    <a:pt x="7939401" y="549449"/>
                  </a:lnTo>
                  <a:lnTo>
                    <a:pt x="7976123" y="502916"/>
                  </a:lnTo>
                  <a:lnTo>
                    <a:pt x="7995934" y="502916"/>
                  </a:lnTo>
                  <a:lnTo>
                    <a:pt x="7995934" y="468593"/>
                  </a:lnTo>
                  <a:close/>
                </a:path>
                <a:path w="15614015" h="6326505">
                  <a:moveTo>
                    <a:pt x="8119045" y="542308"/>
                  </a:moveTo>
                  <a:lnTo>
                    <a:pt x="8099003" y="542308"/>
                  </a:lnTo>
                  <a:lnTo>
                    <a:pt x="8099003" y="583772"/>
                  </a:lnTo>
                  <a:lnTo>
                    <a:pt x="8119045" y="583772"/>
                  </a:lnTo>
                  <a:lnTo>
                    <a:pt x="8119045" y="542308"/>
                  </a:lnTo>
                  <a:close/>
                </a:path>
                <a:path w="15614015" h="6326505">
                  <a:moveTo>
                    <a:pt x="8041644" y="468593"/>
                  </a:moveTo>
                  <a:lnTo>
                    <a:pt x="8021602" y="468593"/>
                  </a:lnTo>
                  <a:lnTo>
                    <a:pt x="8021602" y="506832"/>
                  </a:lnTo>
                  <a:lnTo>
                    <a:pt x="8040304" y="542466"/>
                  </a:lnTo>
                  <a:lnTo>
                    <a:pt x="8067905" y="548297"/>
                  </a:lnTo>
                  <a:lnTo>
                    <a:pt x="8076327" y="547923"/>
                  </a:lnTo>
                  <a:lnTo>
                    <a:pt x="8084318" y="546800"/>
                  </a:lnTo>
                  <a:lnTo>
                    <a:pt x="8091877" y="544928"/>
                  </a:lnTo>
                  <a:lnTo>
                    <a:pt x="8099003" y="542308"/>
                  </a:lnTo>
                  <a:lnTo>
                    <a:pt x="8119045" y="542308"/>
                  </a:lnTo>
                  <a:lnTo>
                    <a:pt x="8119045" y="529638"/>
                  </a:lnTo>
                  <a:lnTo>
                    <a:pt x="8060226" y="529638"/>
                  </a:lnTo>
                  <a:lnTo>
                    <a:pt x="8053315" y="527795"/>
                  </a:lnTo>
                  <a:lnTo>
                    <a:pt x="8048555" y="524109"/>
                  </a:lnTo>
                  <a:lnTo>
                    <a:pt x="8043948" y="520424"/>
                  </a:lnTo>
                  <a:lnTo>
                    <a:pt x="8041644" y="514281"/>
                  </a:lnTo>
                  <a:lnTo>
                    <a:pt x="8041644" y="468593"/>
                  </a:lnTo>
                  <a:close/>
                </a:path>
                <a:path w="15614015" h="6326505">
                  <a:moveTo>
                    <a:pt x="8119045" y="468593"/>
                  </a:moveTo>
                  <a:lnTo>
                    <a:pt x="8099003" y="468593"/>
                  </a:lnTo>
                  <a:lnTo>
                    <a:pt x="8099003" y="523649"/>
                  </a:lnTo>
                  <a:lnTo>
                    <a:pt x="8092136" y="526269"/>
                  </a:lnTo>
                  <a:lnTo>
                    <a:pt x="8084894" y="528141"/>
                  </a:lnTo>
                  <a:lnTo>
                    <a:pt x="8077278" y="529264"/>
                  </a:lnTo>
                  <a:lnTo>
                    <a:pt x="8069287" y="529638"/>
                  </a:lnTo>
                  <a:lnTo>
                    <a:pt x="8119045" y="529638"/>
                  </a:lnTo>
                  <a:lnTo>
                    <a:pt x="8119045" y="468593"/>
                  </a:lnTo>
                  <a:close/>
                </a:path>
                <a:path w="15614015" h="6326505">
                  <a:moveTo>
                    <a:pt x="8203397" y="465598"/>
                  </a:moveTo>
                  <a:lnTo>
                    <a:pt x="8190145" y="466721"/>
                  </a:lnTo>
                  <a:lnTo>
                    <a:pt x="8190502" y="466721"/>
                  </a:lnTo>
                  <a:lnTo>
                    <a:pt x="8179152" y="469917"/>
                  </a:lnTo>
                  <a:lnTo>
                    <a:pt x="8147247" y="502340"/>
                  </a:lnTo>
                  <a:lnTo>
                    <a:pt x="8143043" y="526183"/>
                  </a:lnTo>
                  <a:lnTo>
                    <a:pt x="8144109" y="538752"/>
                  </a:lnTo>
                  <a:lnTo>
                    <a:pt x="8169362" y="577179"/>
                  </a:lnTo>
                  <a:lnTo>
                    <a:pt x="8204780" y="586767"/>
                  </a:lnTo>
                  <a:lnTo>
                    <a:pt x="8220646" y="585140"/>
                  </a:lnTo>
                  <a:lnTo>
                    <a:pt x="8234381" y="580260"/>
                  </a:lnTo>
                  <a:lnTo>
                    <a:pt x="8245985" y="572125"/>
                  </a:lnTo>
                  <a:lnTo>
                    <a:pt x="8249518" y="567878"/>
                  </a:lnTo>
                  <a:lnTo>
                    <a:pt x="8205240" y="567878"/>
                  </a:lnTo>
                  <a:lnTo>
                    <a:pt x="8197379" y="567345"/>
                  </a:lnTo>
                  <a:lnTo>
                    <a:pt x="8165547" y="542682"/>
                  </a:lnTo>
                  <a:lnTo>
                    <a:pt x="8163545" y="535397"/>
                  </a:lnTo>
                  <a:lnTo>
                    <a:pt x="8260066" y="535397"/>
                  </a:lnTo>
                  <a:lnTo>
                    <a:pt x="8260527" y="532326"/>
                  </a:lnTo>
                  <a:lnTo>
                    <a:pt x="8260757" y="529331"/>
                  </a:lnTo>
                  <a:lnTo>
                    <a:pt x="8260738" y="526183"/>
                  </a:lnTo>
                  <a:lnTo>
                    <a:pt x="8260047" y="517890"/>
                  </a:lnTo>
                  <a:lnTo>
                    <a:pt x="8163545" y="517890"/>
                  </a:lnTo>
                  <a:lnTo>
                    <a:pt x="8165316" y="510676"/>
                  </a:lnTo>
                  <a:lnTo>
                    <a:pt x="8195680" y="485063"/>
                  </a:lnTo>
                  <a:lnTo>
                    <a:pt x="8203397" y="484488"/>
                  </a:lnTo>
                  <a:lnTo>
                    <a:pt x="8245329" y="484488"/>
                  </a:lnTo>
                  <a:lnTo>
                    <a:pt x="8244632" y="483566"/>
                  </a:lnTo>
                  <a:lnTo>
                    <a:pt x="8236094" y="475705"/>
                  </a:lnTo>
                  <a:lnTo>
                    <a:pt x="8226376" y="470090"/>
                  </a:lnTo>
                  <a:lnTo>
                    <a:pt x="8215477" y="466721"/>
                  </a:lnTo>
                  <a:lnTo>
                    <a:pt x="8203397" y="465598"/>
                  </a:lnTo>
                  <a:close/>
                </a:path>
                <a:path w="15614015" h="6326505">
                  <a:moveTo>
                    <a:pt x="8238412" y="551061"/>
                  </a:moveTo>
                  <a:lnTo>
                    <a:pt x="8232452" y="558418"/>
                  </a:lnTo>
                  <a:lnTo>
                    <a:pt x="8224936" y="563673"/>
                  </a:lnTo>
                  <a:lnTo>
                    <a:pt x="8215866" y="566827"/>
                  </a:lnTo>
                  <a:lnTo>
                    <a:pt x="8205240" y="567878"/>
                  </a:lnTo>
                  <a:lnTo>
                    <a:pt x="8249518" y="567878"/>
                  </a:lnTo>
                  <a:lnTo>
                    <a:pt x="8255459" y="560736"/>
                  </a:lnTo>
                  <a:lnTo>
                    <a:pt x="8238412" y="551061"/>
                  </a:lnTo>
                  <a:close/>
                </a:path>
                <a:path w="15614015" h="6326505">
                  <a:moveTo>
                    <a:pt x="8245329" y="484488"/>
                  </a:moveTo>
                  <a:lnTo>
                    <a:pt x="8203397" y="484488"/>
                  </a:lnTo>
                  <a:lnTo>
                    <a:pt x="8210636" y="485063"/>
                  </a:lnTo>
                  <a:lnTo>
                    <a:pt x="8210262" y="485063"/>
                  </a:lnTo>
                  <a:lnTo>
                    <a:pt x="8240486" y="517890"/>
                  </a:lnTo>
                  <a:lnTo>
                    <a:pt x="8260047" y="517890"/>
                  </a:lnTo>
                  <a:lnTo>
                    <a:pt x="8259749" y="514319"/>
                  </a:lnTo>
                  <a:lnTo>
                    <a:pt x="8256819" y="503492"/>
                  </a:lnTo>
                  <a:lnTo>
                    <a:pt x="8256726" y="503147"/>
                  </a:lnTo>
                  <a:lnTo>
                    <a:pt x="8251744" y="493011"/>
                  </a:lnTo>
                  <a:lnTo>
                    <a:pt x="8251055" y="492061"/>
                  </a:lnTo>
                  <a:lnTo>
                    <a:pt x="8245329" y="484488"/>
                  </a:lnTo>
                  <a:close/>
                </a:path>
                <a:path w="15614015" h="6326505">
                  <a:moveTo>
                    <a:pt x="8337704" y="465598"/>
                  </a:moveTo>
                  <a:lnTo>
                    <a:pt x="8294397" y="483105"/>
                  </a:lnTo>
                  <a:lnTo>
                    <a:pt x="8277120" y="526183"/>
                  </a:lnTo>
                  <a:lnTo>
                    <a:pt x="8278199" y="538564"/>
                  </a:lnTo>
                  <a:lnTo>
                    <a:pt x="8303582" y="577049"/>
                  </a:lnTo>
                  <a:lnTo>
                    <a:pt x="8337704" y="586767"/>
                  </a:lnTo>
                  <a:lnTo>
                    <a:pt x="8345925" y="586263"/>
                  </a:lnTo>
                  <a:lnTo>
                    <a:pt x="8380551" y="569087"/>
                  </a:lnTo>
                  <a:lnTo>
                    <a:pt x="8382349" y="566956"/>
                  </a:lnTo>
                  <a:lnTo>
                    <a:pt x="8337704" y="566956"/>
                  </a:lnTo>
                  <a:lnTo>
                    <a:pt x="8329411" y="566222"/>
                  </a:lnTo>
                  <a:lnTo>
                    <a:pt x="8297881" y="534475"/>
                  </a:lnTo>
                  <a:lnTo>
                    <a:pt x="8297161" y="526183"/>
                  </a:lnTo>
                  <a:lnTo>
                    <a:pt x="8297881" y="517789"/>
                  </a:lnTo>
                  <a:lnTo>
                    <a:pt x="8321809" y="488116"/>
                  </a:lnTo>
                  <a:lnTo>
                    <a:pt x="8337704" y="485178"/>
                  </a:lnTo>
                  <a:lnTo>
                    <a:pt x="8381625" y="485178"/>
                  </a:lnTo>
                  <a:lnTo>
                    <a:pt x="8380205" y="483393"/>
                  </a:lnTo>
                  <a:lnTo>
                    <a:pt x="8346012" y="466116"/>
                  </a:lnTo>
                  <a:lnTo>
                    <a:pt x="8337704" y="465598"/>
                  </a:lnTo>
                  <a:close/>
                </a:path>
                <a:path w="15614015" h="6326505">
                  <a:moveTo>
                    <a:pt x="8372489" y="546915"/>
                  </a:moveTo>
                  <a:lnTo>
                    <a:pt x="8345383" y="566956"/>
                  </a:lnTo>
                  <a:lnTo>
                    <a:pt x="8382349" y="566956"/>
                  </a:lnTo>
                  <a:lnTo>
                    <a:pt x="8385446" y="563285"/>
                  </a:lnTo>
                  <a:lnTo>
                    <a:pt x="8389535" y="556821"/>
                  </a:lnTo>
                  <a:lnTo>
                    <a:pt x="8372489" y="546915"/>
                  </a:lnTo>
                  <a:close/>
                </a:path>
                <a:path w="15614015" h="6326505">
                  <a:moveTo>
                    <a:pt x="8381625" y="485178"/>
                  </a:moveTo>
                  <a:lnTo>
                    <a:pt x="8345383" y="485178"/>
                  </a:lnTo>
                  <a:lnTo>
                    <a:pt x="8352217" y="487022"/>
                  </a:lnTo>
                  <a:lnTo>
                    <a:pt x="8358206" y="490707"/>
                  </a:lnTo>
                  <a:lnTo>
                    <a:pt x="8364349" y="494393"/>
                  </a:lnTo>
                  <a:lnTo>
                    <a:pt x="8368880" y="499307"/>
                  </a:lnTo>
                  <a:lnTo>
                    <a:pt x="8371797" y="505450"/>
                  </a:lnTo>
                  <a:lnTo>
                    <a:pt x="8388614" y="495775"/>
                  </a:lnTo>
                  <a:lnTo>
                    <a:pt x="8384842" y="489224"/>
                  </a:lnTo>
                  <a:lnTo>
                    <a:pt x="8381625" y="485178"/>
                  </a:lnTo>
                  <a:close/>
                </a:path>
                <a:path w="15614015" h="6326505">
                  <a:moveTo>
                    <a:pt x="8429589" y="468593"/>
                  </a:moveTo>
                  <a:lnTo>
                    <a:pt x="8409548" y="468593"/>
                  </a:lnTo>
                  <a:lnTo>
                    <a:pt x="8409548" y="583772"/>
                  </a:lnTo>
                  <a:lnTo>
                    <a:pt x="8429589" y="583772"/>
                  </a:lnTo>
                  <a:lnTo>
                    <a:pt x="8429589" y="529177"/>
                  </a:lnTo>
                  <a:lnTo>
                    <a:pt x="8454722" y="529177"/>
                  </a:lnTo>
                  <a:lnTo>
                    <a:pt x="8450091" y="524339"/>
                  </a:lnTo>
                  <a:lnTo>
                    <a:pt x="8454868" y="519502"/>
                  </a:lnTo>
                  <a:lnTo>
                    <a:pt x="8429589" y="519502"/>
                  </a:lnTo>
                  <a:lnTo>
                    <a:pt x="8429589" y="468593"/>
                  </a:lnTo>
                  <a:close/>
                </a:path>
                <a:path w="15614015" h="6326505">
                  <a:moveTo>
                    <a:pt x="8454722" y="529177"/>
                  </a:moveTo>
                  <a:lnTo>
                    <a:pt x="8429589" y="529177"/>
                  </a:lnTo>
                  <a:lnTo>
                    <a:pt x="8482111" y="583772"/>
                  </a:lnTo>
                  <a:lnTo>
                    <a:pt x="8506990" y="583772"/>
                  </a:lnTo>
                  <a:lnTo>
                    <a:pt x="8454722" y="529177"/>
                  </a:lnTo>
                  <a:close/>
                </a:path>
                <a:path w="15614015" h="6326505">
                  <a:moveTo>
                    <a:pt x="8505147" y="468593"/>
                  </a:moveTo>
                  <a:lnTo>
                    <a:pt x="8479346" y="468593"/>
                  </a:lnTo>
                  <a:lnTo>
                    <a:pt x="8429589" y="519502"/>
                  </a:lnTo>
                  <a:lnTo>
                    <a:pt x="8454868" y="519502"/>
                  </a:lnTo>
                  <a:lnTo>
                    <a:pt x="8505147" y="468593"/>
                  </a:lnTo>
                  <a:close/>
                </a:path>
                <a:path w="15614015" h="6326505">
                  <a:moveTo>
                    <a:pt x="8545438" y="468593"/>
                  </a:moveTo>
                  <a:lnTo>
                    <a:pt x="8525627" y="468593"/>
                  </a:lnTo>
                  <a:lnTo>
                    <a:pt x="8525627" y="583772"/>
                  </a:lnTo>
                  <a:lnTo>
                    <a:pt x="8541752" y="583772"/>
                  </a:lnTo>
                  <a:lnTo>
                    <a:pt x="8568840" y="549449"/>
                  </a:lnTo>
                  <a:lnTo>
                    <a:pt x="8545438" y="549449"/>
                  </a:lnTo>
                  <a:lnTo>
                    <a:pt x="8545438" y="468593"/>
                  </a:lnTo>
                  <a:close/>
                </a:path>
                <a:path w="15614015" h="6326505">
                  <a:moveTo>
                    <a:pt x="8625373" y="502916"/>
                  </a:moveTo>
                  <a:lnTo>
                    <a:pt x="8605562" y="502916"/>
                  </a:lnTo>
                  <a:lnTo>
                    <a:pt x="8605562" y="583772"/>
                  </a:lnTo>
                  <a:lnTo>
                    <a:pt x="8625373" y="583772"/>
                  </a:lnTo>
                  <a:lnTo>
                    <a:pt x="8625373" y="502916"/>
                  </a:lnTo>
                  <a:close/>
                </a:path>
                <a:path w="15614015" h="6326505">
                  <a:moveTo>
                    <a:pt x="8625373" y="468593"/>
                  </a:moveTo>
                  <a:lnTo>
                    <a:pt x="8609248" y="468593"/>
                  </a:lnTo>
                  <a:lnTo>
                    <a:pt x="8545438" y="549449"/>
                  </a:lnTo>
                  <a:lnTo>
                    <a:pt x="8568840" y="549449"/>
                  </a:lnTo>
                  <a:lnTo>
                    <a:pt x="8605562" y="502916"/>
                  </a:lnTo>
                  <a:lnTo>
                    <a:pt x="8625373" y="502916"/>
                  </a:lnTo>
                  <a:lnTo>
                    <a:pt x="8625373" y="468593"/>
                  </a:lnTo>
                  <a:close/>
                </a:path>
                <a:path w="15614015" h="6326505">
                  <a:moveTo>
                    <a:pt x="8670392" y="468593"/>
                  </a:moveTo>
                  <a:lnTo>
                    <a:pt x="8646665" y="468593"/>
                  </a:lnTo>
                  <a:lnTo>
                    <a:pt x="8688360" y="524570"/>
                  </a:lnTo>
                  <a:lnTo>
                    <a:pt x="8644131" y="583772"/>
                  </a:lnTo>
                  <a:lnTo>
                    <a:pt x="8667627" y="583772"/>
                  </a:lnTo>
                  <a:lnTo>
                    <a:pt x="8700109" y="540234"/>
                  </a:lnTo>
                  <a:lnTo>
                    <a:pt x="8723623" y="540234"/>
                  </a:lnTo>
                  <a:lnTo>
                    <a:pt x="8711856" y="524339"/>
                  </a:lnTo>
                  <a:lnTo>
                    <a:pt x="8723507" y="508675"/>
                  </a:lnTo>
                  <a:lnTo>
                    <a:pt x="8700109" y="508675"/>
                  </a:lnTo>
                  <a:lnTo>
                    <a:pt x="8670392" y="468593"/>
                  </a:lnTo>
                  <a:close/>
                </a:path>
                <a:path w="15614015" h="6326505">
                  <a:moveTo>
                    <a:pt x="8723623" y="540234"/>
                  </a:moveTo>
                  <a:lnTo>
                    <a:pt x="8700109" y="540234"/>
                  </a:lnTo>
                  <a:lnTo>
                    <a:pt x="8732358" y="583772"/>
                  </a:lnTo>
                  <a:lnTo>
                    <a:pt x="8755855" y="583772"/>
                  </a:lnTo>
                  <a:lnTo>
                    <a:pt x="8723623" y="540234"/>
                  </a:lnTo>
                  <a:close/>
                </a:path>
                <a:path w="15614015" h="6326505">
                  <a:moveTo>
                    <a:pt x="8753321" y="468593"/>
                  </a:moveTo>
                  <a:lnTo>
                    <a:pt x="8729824" y="468593"/>
                  </a:lnTo>
                  <a:lnTo>
                    <a:pt x="8700109" y="508675"/>
                  </a:lnTo>
                  <a:lnTo>
                    <a:pt x="8723507" y="508675"/>
                  </a:lnTo>
                  <a:lnTo>
                    <a:pt x="8753321" y="468593"/>
                  </a:lnTo>
                  <a:close/>
                </a:path>
                <a:path w="15614015" h="6326505">
                  <a:moveTo>
                    <a:pt x="8931769" y="468593"/>
                  </a:moveTo>
                  <a:lnTo>
                    <a:pt x="8832024" y="468593"/>
                  </a:lnTo>
                  <a:lnTo>
                    <a:pt x="8832024" y="583772"/>
                  </a:lnTo>
                  <a:lnTo>
                    <a:pt x="8852065" y="583772"/>
                  </a:lnTo>
                  <a:lnTo>
                    <a:pt x="8852065" y="487712"/>
                  </a:lnTo>
                  <a:lnTo>
                    <a:pt x="8931769" y="487712"/>
                  </a:lnTo>
                  <a:lnTo>
                    <a:pt x="8931769" y="468593"/>
                  </a:lnTo>
                  <a:close/>
                </a:path>
                <a:path w="15614015" h="6326505">
                  <a:moveTo>
                    <a:pt x="8931769" y="487712"/>
                  </a:moveTo>
                  <a:lnTo>
                    <a:pt x="8911728" y="487712"/>
                  </a:lnTo>
                  <a:lnTo>
                    <a:pt x="8911728" y="583772"/>
                  </a:lnTo>
                  <a:lnTo>
                    <a:pt x="8931769" y="583772"/>
                  </a:lnTo>
                  <a:lnTo>
                    <a:pt x="8931769" y="487712"/>
                  </a:lnTo>
                  <a:close/>
                </a:path>
                <a:path w="15614015" h="6326505">
                  <a:moveTo>
                    <a:pt x="9016410" y="465598"/>
                  </a:moveTo>
                  <a:lnTo>
                    <a:pt x="8973333" y="483105"/>
                  </a:lnTo>
                  <a:lnTo>
                    <a:pt x="8955825" y="526183"/>
                  </a:lnTo>
                  <a:lnTo>
                    <a:pt x="8956919" y="538464"/>
                  </a:lnTo>
                  <a:lnTo>
                    <a:pt x="8982677" y="576919"/>
                  </a:lnTo>
                  <a:lnTo>
                    <a:pt x="9016410" y="586767"/>
                  </a:lnTo>
                  <a:lnTo>
                    <a:pt x="9028605" y="585673"/>
                  </a:lnTo>
                  <a:lnTo>
                    <a:pt x="9039849" y="582390"/>
                  </a:lnTo>
                  <a:lnTo>
                    <a:pt x="9050143" y="576919"/>
                  </a:lnTo>
                  <a:lnTo>
                    <a:pt x="9059487" y="569260"/>
                  </a:lnTo>
                  <a:lnTo>
                    <a:pt x="9061225" y="567187"/>
                  </a:lnTo>
                  <a:lnTo>
                    <a:pt x="9016410" y="567187"/>
                  </a:lnTo>
                  <a:lnTo>
                    <a:pt x="9008218" y="566452"/>
                  </a:lnTo>
                  <a:lnTo>
                    <a:pt x="8976601" y="534576"/>
                  </a:lnTo>
                  <a:lnTo>
                    <a:pt x="8975867" y="526183"/>
                  </a:lnTo>
                  <a:lnTo>
                    <a:pt x="8976601" y="517789"/>
                  </a:lnTo>
                  <a:lnTo>
                    <a:pt x="9000688" y="488116"/>
                  </a:lnTo>
                  <a:lnTo>
                    <a:pt x="9016410" y="485178"/>
                  </a:lnTo>
                  <a:lnTo>
                    <a:pt x="9061225" y="485178"/>
                  </a:lnTo>
                  <a:lnTo>
                    <a:pt x="9059487" y="483105"/>
                  </a:lnTo>
                  <a:lnTo>
                    <a:pt x="9050143" y="475446"/>
                  </a:lnTo>
                  <a:lnTo>
                    <a:pt x="9039849" y="469975"/>
                  </a:lnTo>
                  <a:lnTo>
                    <a:pt x="9028605" y="466692"/>
                  </a:lnTo>
                  <a:lnTo>
                    <a:pt x="9016410" y="465598"/>
                  </a:lnTo>
                  <a:close/>
                </a:path>
                <a:path w="15614015" h="6326505">
                  <a:moveTo>
                    <a:pt x="9061225" y="485178"/>
                  </a:moveTo>
                  <a:lnTo>
                    <a:pt x="9016410" y="485178"/>
                  </a:lnTo>
                  <a:lnTo>
                    <a:pt x="9024703" y="485913"/>
                  </a:lnTo>
                  <a:lnTo>
                    <a:pt x="9032305" y="488116"/>
                  </a:lnTo>
                  <a:lnTo>
                    <a:pt x="9056449" y="517789"/>
                  </a:lnTo>
                  <a:lnTo>
                    <a:pt x="9057183" y="526183"/>
                  </a:lnTo>
                  <a:lnTo>
                    <a:pt x="9056449" y="534576"/>
                  </a:lnTo>
                  <a:lnTo>
                    <a:pt x="9032305" y="564250"/>
                  </a:lnTo>
                  <a:lnTo>
                    <a:pt x="9016410" y="567187"/>
                  </a:lnTo>
                  <a:lnTo>
                    <a:pt x="9061225" y="567187"/>
                  </a:lnTo>
                  <a:lnTo>
                    <a:pt x="9067247" y="560002"/>
                  </a:lnTo>
                  <a:lnTo>
                    <a:pt x="9072790" y="549737"/>
                  </a:lnTo>
                  <a:lnTo>
                    <a:pt x="9076116" y="538464"/>
                  </a:lnTo>
                  <a:lnTo>
                    <a:pt x="9077225" y="526183"/>
                  </a:lnTo>
                  <a:lnTo>
                    <a:pt x="9076116" y="513902"/>
                  </a:lnTo>
                  <a:lnTo>
                    <a:pt x="9072790" y="502628"/>
                  </a:lnTo>
                  <a:lnTo>
                    <a:pt x="9067247" y="492363"/>
                  </a:lnTo>
                  <a:lnTo>
                    <a:pt x="9061225" y="485178"/>
                  </a:lnTo>
                  <a:close/>
                </a:path>
                <a:path w="15614015" h="6326505">
                  <a:moveTo>
                    <a:pt x="9120893" y="468593"/>
                  </a:moveTo>
                  <a:lnTo>
                    <a:pt x="9100851" y="468593"/>
                  </a:lnTo>
                  <a:lnTo>
                    <a:pt x="9100851" y="583772"/>
                  </a:lnTo>
                  <a:lnTo>
                    <a:pt x="9120893" y="583772"/>
                  </a:lnTo>
                  <a:lnTo>
                    <a:pt x="9120893" y="529177"/>
                  </a:lnTo>
                  <a:lnTo>
                    <a:pt x="9146026" y="529177"/>
                  </a:lnTo>
                  <a:lnTo>
                    <a:pt x="9141394" y="524339"/>
                  </a:lnTo>
                  <a:lnTo>
                    <a:pt x="9146171" y="519502"/>
                  </a:lnTo>
                  <a:lnTo>
                    <a:pt x="9120893" y="519502"/>
                  </a:lnTo>
                  <a:lnTo>
                    <a:pt x="9120893" y="468593"/>
                  </a:lnTo>
                  <a:close/>
                </a:path>
                <a:path w="15614015" h="6326505">
                  <a:moveTo>
                    <a:pt x="9146026" y="529177"/>
                  </a:moveTo>
                  <a:lnTo>
                    <a:pt x="9120893" y="529177"/>
                  </a:lnTo>
                  <a:lnTo>
                    <a:pt x="9173414" y="583772"/>
                  </a:lnTo>
                  <a:lnTo>
                    <a:pt x="9198293" y="583772"/>
                  </a:lnTo>
                  <a:lnTo>
                    <a:pt x="9146026" y="529177"/>
                  </a:lnTo>
                  <a:close/>
                </a:path>
                <a:path w="15614015" h="6326505">
                  <a:moveTo>
                    <a:pt x="9196450" y="468593"/>
                  </a:moveTo>
                  <a:lnTo>
                    <a:pt x="9170650" y="468593"/>
                  </a:lnTo>
                  <a:lnTo>
                    <a:pt x="9120893" y="519502"/>
                  </a:lnTo>
                  <a:lnTo>
                    <a:pt x="9146171" y="519502"/>
                  </a:lnTo>
                  <a:lnTo>
                    <a:pt x="9196450" y="468593"/>
                  </a:lnTo>
                  <a:close/>
                </a:path>
                <a:path w="15614015" h="6326505">
                  <a:moveTo>
                    <a:pt x="9258188" y="465598"/>
                  </a:moveTo>
                  <a:lnTo>
                    <a:pt x="9216954" y="483336"/>
                  </a:lnTo>
                  <a:lnTo>
                    <a:pt x="9199907" y="526183"/>
                  </a:lnTo>
                  <a:lnTo>
                    <a:pt x="9200973" y="538377"/>
                  </a:lnTo>
                  <a:lnTo>
                    <a:pt x="9225923" y="576919"/>
                  </a:lnTo>
                  <a:lnTo>
                    <a:pt x="9258188" y="586767"/>
                  </a:lnTo>
                  <a:lnTo>
                    <a:pt x="9271621" y="585342"/>
                  </a:lnTo>
                  <a:lnTo>
                    <a:pt x="9283355" y="581066"/>
                  </a:lnTo>
                  <a:lnTo>
                    <a:pt x="9293390" y="573939"/>
                  </a:lnTo>
                  <a:lnTo>
                    <a:pt x="9298840" y="567417"/>
                  </a:lnTo>
                  <a:lnTo>
                    <a:pt x="9260722" y="567417"/>
                  </a:lnTo>
                  <a:lnTo>
                    <a:pt x="9252429" y="566683"/>
                  </a:lnTo>
                  <a:lnTo>
                    <a:pt x="9222886" y="542308"/>
                  </a:lnTo>
                  <a:lnTo>
                    <a:pt x="9219949" y="526183"/>
                  </a:lnTo>
                  <a:lnTo>
                    <a:pt x="9220683" y="517789"/>
                  </a:lnTo>
                  <a:lnTo>
                    <a:pt x="9244827" y="487943"/>
                  </a:lnTo>
                  <a:lnTo>
                    <a:pt x="9260722" y="484948"/>
                  </a:lnTo>
                  <a:lnTo>
                    <a:pt x="9298840" y="484948"/>
                  </a:lnTo>
                  <a:lnTo>
                    <a:pt x="9293390" y="478426"/>
                  </a:lnTo>
                  <a:lnTo>
                    <a:pt x="9283355" y="471299"/>
                  </a:lnTo>
                  <a:lnTo>
                    <a:pt x="9271621" y="467023"/>
                  </a:lnTo>
                  <a:lnTo>
                    <a:pt x="9258188" y="465598"/>
                  </a:lnTo>
                  <a:close/>
                </a:path>
                <a:path w="15614015" h="6326505">
                  <a:moveTo>
                    <a:pt x="9321768" y="563962"/>
                  </a:moveTo>
                  <a:lnTo>
                    <a:pt x="9301726" y="563962"/>
                  </a:lnTo>
                  <a:lnTo>
                    <a:pt x="9301726" y="583772"/>
                  </a:lnTo>
                  <a:lnTo>
                    <a:pt x="9321768" y="583772"/>
                  </a:lnTo>
                  <a:lnTo>
                    <a:pt x="9321768" y="563962"/>
                  </a:lnTo>
                  <a:close/>
                </a:path>
                <a:path w="15614015" h="6326505">
                  <a:moveTo>
                    <a:pt x="9298840" y="484948"/>
                  </a:moveTo>
                  <a:lnTo>
                    <a:pt x="9260722" y="484948"/>
                  </a:lnTo>
                  <a:lnTo>
                    <a:pt x="9269116" y="485697"/>
                  </a:lnTo>
                  <a:lnTo>
                    <a:pt x="9276790" y="487943"/>
                  </a:lnTo>
                  <a:lnTo>
                    <a:pt x="9300992" y="517789"/>
                  </a:lnTo>
                  <a:lnTo>
                    <a:pt x="9301726" y="526183"/>
                  </a:lnTo>
                  <a:lnTo>
                    <a:pt x="9300992" y="534591"/>
                  </a:lnTo>
                  <a:lnTo>
                    <a:pt x="9276790" y="564480"/>
                  </a:lnTo>
                  <a:lnTo>
                    <a:pt x="9260722" y="567417"/>
                  </a:lnTo>
                  <a:lnTo>
                    <a:pt x="9298840" y="567417"/>
                  </a:lnTo>
                  <a:lnTo>
                    <a:pt x="9301726" y="563962"/>
                  </a:lnTo>
                  <a:lnTo>
                    <a:pt x="9321768" y="563962"/>
                  </a:lnTo>
                  <a:lnTo>
                    <a:pt x="9321768" y="488403"/>
                  </a:lnTo>
                  <a:lnTo>
                    <a:pt x="9301726" y="488403"/>
                  </a:lnTo>
                  <a:lnTo>
                    <a:pt x="9298840" y="484948"/>
                  </a:lnTo>
                  <a:close/>
                </a:path>
                <a:path w="15614015" h="6326505">
                  <a:moveTo>
                    <a:pt x="9321768" y="468593"/>
                  </a:moveTo>
                  <a:lnTo>
                    <a:pt x="9301726" y="468593"/>
                  </a:lnTo>
                  <a:lnTo>
                    <a:pt x="9301726" y="488403"/>
                  </a:lnTo>
                  <a:lnTo>
                    <a:pt x="9321768" y="488403"/>
                  </a:lnTo>
                  <a:lnTo>
                    <a:pt x="9321768" y="468593"/>
                  </a:lnTo>
                  <a:close/>
                </a:path>
                <a:path w="15614015" h="6326505">
                  <a:moveTo>
                    <a:pt x="9359733" y="549219"/>
                  </a:moveTo>
                  <a:lnTo>
                    <a:pt x="9342795" y="559196"/>
                  </a:lnTo>
                  <a:lnTo>
                    <a:pt x="9342961" y="559196"/>
                  </a:lnTo>
                  <a:lnTo>
                    <a:pt x="9350217" y="571218"/>
                  </a:lnTo>
                  <a:lnTo>
                    <a:pt x="9360367" y="579856"/>
                  </a:lnTo>
                  <a:lnTo>
                    <a:pt x="9373368" y="585040"/>
                  </a:lnTo>
                  <a:lnTo>
                    <a:pt x="9389220" y="586767"/>
                  </a:lnTo>
                  <a:lnTo>
                    <a:pt x="9399212" y="586148"/>
                  </a:lnTo>
                  <a:lnTo>
                    <a:pt x="9429055" y="568108"/>
                  </a:lnTo>
                  <a:lnTo>
                    <a:pt x="9389450" y="568108"/>
                  </a:lnTo>
                  <a:lnTo>
                    <a:pt x="9378954" y="566928"/>
                  </a:lnTo>
                  <a:lnTo>
                    <a:pt x="9370503" y="563386"/>
                  </a:lnTo>
                  <a:lnTo>
                    <a:pt x="9364096" y="557483"/>
                  </a:lnTo>
                  <a:lnTo>
                    <a:pt x="9359733" y="549219"/>
                  </a:lnTo>
                  <a:close/>
                </a:path>
                <a:path w="15614015" h="6326505">
                  <a:moveTo>
                    <a:pt x="9424155" y="484027"/>
                  </a:moveTo>
                  <a:lnTo>
                    <a:pt x="9393980" y="484027"/>
                  </a:lnTo>
                  <a:lnTo>
                    <a:pt x="9399125" y="485563"/>
                  </a:lnTo>
                  <a:lnTo>
                    <a:pt x="9402811" y="488634"/>
                  </a:lnTo>
                  <a:lnTo>
                    <a:pt x="9406650" y="491705"/>
                  </a:lnTo>
                  <a:lnTo>
                    <a:pt x="9408570" y="495699"/>
                  </a:lnTo>
                  <a:lnTo>
                    <a:pt x="9408570" y="505527"/>
                  </a:lnTo>
                  <a:lnTo>
                    <a:pt x="9406957" y="509443"/>
                  </a:lnTo>
                  <a:lnTo>
                    <a:pt x="9403732" y="512361"/>
                  </a:lnTo>
                  <a:lnTo>
                    <a:pt x="9400508" y="515125"/>
                  </a:lnTo>
                  <a:lnTo>
                    <a:pt x="9395977" y="516507"/>
                  </a:lnTo>
                  <a:lnTo>
                    <a:pt x="9377702" y="516507"/>
                  </a:lnTo>
                  <a:lnTo>
                    <a:pt x="9377702" y="534706"/>
                  </a:lnTo>
                  <a:lnTo>
                    <a:pt x="9400353" y="534706"/>
                  </a:lnTo>
                  <a:lnTo>
                    <a:pt x="9404961" y="536165"/>
                  </a:lnTo>
                  <a:lnTo>
                    <a:pt x="9408340" y="539083"/>
                  </a:lnTo>
                  <a:lnTo>
                    <a:pt x="9411872" y="542001"/>
                  </a:lnTo>
                  <a:lnTo>
                    <a:pt x="9413638" y="545763"/>
                  </a:lnTo>
                  <a:lnTo>
                    <a:pt x="9413638" y="555592"/>
                  </a:lnTo>
                  <a:lnTo>
                    <a:pt x="9411488" y="559892"/>
                  </a:lnTo>
                  <a:lnTo>
                    <a:pt x="9403042" y="566495"/>
                  </a:lnTo>
                  <a:lnTo>
                    <a:pt x="9397129" y="568108"/>
                  </a:lnTo>
                  <a:lnTo>
                    <a:pt x="9429055" y="568108"/>
                  </a:lnTo>
                  <a:lnTo>
                    <a:pt x="9430569" y="565632"/>
                  </a:lnTo>
                  <a:lnTo>
                    <a:pt x="9432729" y="559196"/>
                  </a:lnTo>
                  <a:lnTo>
                    <a:pt x="9433449" y="552213"/>
                  </a:lnTo>
                  <a:lnTo>
                    <a:pt x="9432254" y="543157"/>
                  </a:lnTo>
                  <a:lnTo>
                    <a:pt x="9428669" y="535570"/>
                  </a:lnTo>
                  <a:lnTo>
                    <a:pt x="9422694" y="529451"/>
                  </a:lnTo>
                  <a:lnTo>
                    <a:pt x="9414329" y="524800"/>
                  </a:lnTo>
                  <a:lnTo>
                    <a:pt x="9420376" y="520078"/>
                  </a:lnTo>
                  <a:lnTo>
                    <a:pt x="9424695" y="514204"/>
                  </a:lnTo>
                  <a:lnTo>
                    <a:pt x="9427286" y="507178"/>
                  </a:lnTo>
                  <a:lnTo>
                    <a:pt x="9428150" y="499000"/>
                  </a:lnTo>
                  <a:lnTo>
                    <a:pt x="9427559" y="493227"/>
                  </a:lnTo>
                  <a:lnTo>
                    <a:pt x="9427459" y="492248"/>
                  </a:lnTo>
                  <a:lnTo>
                    <a:pt x="9425386" y="486043"/>
                  </a:lnTo>
                  <a:lnTo>
                    <a:pt x="9424155" y="484027"/>
                  </a:lnTo>
                  <a:close/>
                </a:path>
                <a:path w="15614015" h="6326505">
                  <a:moveTo>
                    <a:pt x="9387377" y="465598"/>
                  </a:moveTo>
                  <a:lnTo>
                    <a:pt x="9373311" y="467182"/>
                  </a:lnTo>
                  <a:lnTo>
                    <a:pt x="9361519" y="471933"/>
                  </a:lnTo>
                  <a:lnTo>
                    <a:pt x="9352002" y="479851"/>
                  </a:lnTo>
                  <a:lnTo>
                    <a:pt x="9344760" y="490937"/>
                  </a:lnTo>
                  <a:lnTo>
                    <a:pt x="9361116" y="500382"/>
                  </a:lnTo>
                  <a:lnTo>
                    <a:pt x="9365349" y="493227"/>
                  </a:lnTo>
                  <a:lnTo>
                    <a:pt x="9371136" y="488116"/>
                  </a:lnTo>
                  <a:lnTo>
                    <a:pt x="9378479" y="485049"/>
                  </a:lnTo>
                  <a:lnTo>
                    <a:pt x="9387377" y="484027"/>
                  </a:lnTo>
                  <a:lnTo>
                    <a:pt x="9424155" y="484027"/>
                  </a:lnTo>
                  <a:lnTo>
                    <a:pt x="9421931" y="480384"/>
                  </a:lnTo>
                  <a:lnTo>
                    <a:pt x="9417093" y="475273"/>
                  </a:lnTo>
                  <a:lnTo>
                    <a:pt x="9411176" y="471040"/>
                  </a:lnTo>
                  <a:lnTo>
                    <a:pt x="9404251" y="468017"/>
                  </a:lnTo>
                  <a:lnTo>
                    <a:pt x="9396318" y="466203"/>
                  </a:lnTo>
                  <a:lnTo>
                    <a:pt x="9387377" y="465598"/>
                  </a:lnTo>
                  <a:close/>
                </a:path>
                <a:path w="15614015" h="6326505">
                  <a:moveTo>
                    <a:pt x="9506994" y="465598"/>
                  </a:moveTo>
                  <a:lnTo>
                    <a:pt x="9465760" y="483336"/>
                  </a:lnTo>
                  <a:lnTo>
                    <a:pt x="9448714" y="526183"/>
                  </a:lnTo>
                  <a:lnTo>
                    <a:pt x="9449779" y="538377"/>
                  </a:lnTo>
                  <a:lnTo>
                    <a:pt x="9474730" y="576919"/>
                  </a:lnTo>
                  <a:lnTo>
                    <a:pt x="9506994" y="586767"/>
                  </a:lnTo>
                  <a:lnTo>
                    <a:pt x="9520427" y="585342"/>
                  </a:lnTo>
                  <a:lnTo>
                    <a:pt x="9532161" y="581066"/>
                  </a:lnTo>
                  <a:lnTo>
                    <a:pt x="9542196" y="573939"/>
                  </a:lnTo>
                  <a:lnTo>
                    <a:pt x="9547646" y="567417"/>
                  </a:lnTo>
                  <a:lnTo>
                    <a:pt x="9509528" y="567417"/>
                  </a:lnTo>
                  <a:lnTo>
                    <a:pt x="9501236" y="566683"/>
                  </a:lnTo>
                  <a:lnTo>
                    <a:pt x="9471692" y="542308"/>
                  </a:lnTo>
                  <a:lnTo>
                    <a:pt x="9468755" y="526183"/>
                  </a:lnTo>
                  <a:lnTo>
                    <a:pt x="9469489" y="517789"/>
                  </a:lnTo>
                  <a:lnTo>
                    <a:pt x="9493634" y="487943"/>
                  </a:lnTo>
                  <a:lnTo>
                    <a:pt x="9509528" y="484948"/>
                  </a:lnTo>
                  <a:lnTo>
                    <a:pt x="9547646" y="484948"/>
                  </a:lnTo>
                  <a:lnTo>
                    <a:pt x="9542196" y="478426"/>
                  </a:lnTo>
                  <a:lnTo>
                    <a:pt x="9532161" y="471299"/>
                  </a:lnTo>
                  <a:lnTo>
                    <a:pt x="9520427" y="467023"/>
                  </a:lnTo>
                  <a:lnTo>
                    <a:pt x="9506994" y="465598"/>
                  </a:lnTo>
                  <a:close/>
                </a:path>
                <a:path w="15614015" h="6326505">
                  <a:moveTo>
                    <a:pt x="9570574" y="563962"/>
                  </a:moveTo>
                  <a:lnTo>
                    <a:pt x="9550532" y="563962"/>
                  </a:lnTo>
                  <a:lnTo>
                    <a:pt x="9550532" y="583772"/>
                  </a:lnTo>
                  <a:lnTo>
                    <a:pt x="9570574" y="583772"/>
                  </a:lnTo>
                  <a:lnTo>
                    <a:pt x="9570574" y="563962"/>
                  </a:lnTo>
                  <a:close/>
                </a:path>
                <a:path w="15614015" h="6326505">
                  <a:moveTo>
                    <a:pt x="9547646" y="484948"/>
                  </a:moveTo>
                  <a:lnTo>
                    <a:pt x="9509528" y="484948"/>
                  </a:lnTo>
                  <a:lnTo>
                    <a:pt x="9517922" y="485697"/>
                  </a:lnTo>
                  <a:lnTo>
                    <a:pt x="9525596" y="487943"/>
                  </a:lnTo>
                  <a:lnTo>
                    <a:pt x="9549798" y="517789"/>
                  </a:lnTo>
                  <a:lnTo>
                    <a:pt x="9550532" y="526183"/>
                  </a:lnTo>
                  <a:lnTo>
                    <a:pt x="9549798" y="534591"/>
                  </a:lnTo>
                  <a:lnTo>
                    <a:pt x="9525596" y="564480"/>
                  </a:lnTo>
                  <a:lnTo>
                    <a:pt x="9509528" y="567417"/>
                  </a:lnTo>
                  <a:lnTo>
                    <a:pt x="9547646" y="567417"/>
                  </a:lnTo>
                  <a:lnTo>
                    <a:pt x="9550532" y="563962"/>
                  </a:lnTo>
                  <a:lnTo>
                    <a:pt x="9570574" y="563962"/>
                  </a:lnTo>
                  <a:lnTo>
                    <a:pt x="9570574" y="488403"/>
                  </a:lnTo>
                  <a:lnTo>
                    <a:pt x="9550532" y="488403"/>
                  </a:lnTo>
                  <a:lnTo>
                    <a:pt x="9547646" y="484948"/>
                  </a:lnTo>
                  <a:close/>
                </a:path>
                <a:path w="15614015" h="6326505">
                  <a:moveTo>
                    <a:pt x="9570574" y="468593"/>
                  </a:moveTo>
                  <a:lnTo>
                    <a:pt x="9550532" y="468593"/>
                  </a:lnTo>
                  <a:lnTo>
                    <a:pt x="9550532" y="488403"/>
                  </a:lnTo>
                  <a:lnTo>
                    <a:pt x="9570574" y="488403"/>
                  </a:lnTo>
                  <a:lnTo>
                    <a:pt x="9570574" y="468593"/>
                  </a:lnTo>
                  <a:close/>
                </a:path>
                <a:path w="15614015" h="6326505">
                  <a:moveTo>
                    <a:pt x="9647471" y="487943"/>
                  </a:moveTo>
                  <a:lnTo>
                    <a:pt x="9627429" y="487943"/>
                  </a:lnTo>
                  <a:lnTo>
                    <a:pt x="9627429" y="583772"/>
                  </a:lnTo>
                  <a:lnTo>
                    <a:pt x="9647471" y="583772"/>
                  </a:lnTo>
                  <a:lnTo>
                    <a:pt x="9647471" y="487943"/>
                  </a:lnTo>
                  <a:close/>
                </a:path>
                <a:path w="15614015" h="6326505">
                  <a:moveTo>
                    <a:pt x="9686632" y="468593"/>
                  </a:moveTo>
                  <a:lnTo>
                    <a:pt x="9588038" y="468593"/>
                  </a:lnTo>
                  <a:lnTo>
                    <a:pt x="9588038" y="487943"/>
                  </a:lnTo>
                  <a:lnTo>
                    <a:pt x="9686632" y="487943"/>
                  </a:lnTo>
                  <a:lnTo>
                    <a:pt x="9686632" y="468593"/>
                  </a:lnTo>
                  <a:close/>
                </a:path>
                <a:path w="15614015" h="6326505">
                  <a:moveTo>
                    <a:pt x="9753600" y="465598"/>
                  </a:moveTo>
                  <a:lnTo>
                    <a:pt x="9740347" y="466721"/>
                  </a:lnTo>
                  <a:lnTo>
                    <a:pt x="9740704" y="466721"/>
                  </a:lnTo>
                  <a:lnTo>
                    <a:pt x="9729354" y="469917"/>
                  </a:lnTo>
                  <a:lnTo>
                    <a:pt x="9697450" y="502340"/>
                  </a:lnTo>
                  <a:lnTo>
                    <a:pt x="9693246" y="526183"/>
                  </a:lnTo>
                  <a:lnTo>
                    <a:pt x="9694311" y="538752"/>
                  </a:lnTo>
                  <a:lnTo>
                    <a:pt x="9719564" y="577179"/>
                  </a:lnTo>
                  <a:lnTo>
                    <a:pt x="9754982" y="586767"/>
                  </a:lnTo>
                  <a:lnTo>
                    <a:pt x="9770848" y="585140"/>
                  </a:lnTo>
                  <a:lnTo>
                    <a:pt x="9784583" y="580260"/>
                  </a:lnTo>
                  <a:lnTo>
                    <a:pt x="9796188" y="572125"/>
                  </a:lnTo>
                  <a:lnTo>
                    <a:pt x="9799721" y="567878"/>
                  </a:lnTo>
                  <a:lnTo>
                    <a:pt x="9755443" y="567878"/>
                  </a:lnTo>
                  <a:lnTo>
                    <a:pt x="9747582" y="567345"/>
                  </a:lnTo>
                  <a:lnTo>
                    <a:pt x="9715749" y="542682"/>
                  </a:lnTo>
                  <a:lnTo>
                    <a:pt x="9713748" y="535397"/>
                  </a:lnTo>
                  <a:lnTo>
                    <a:pt x="9810268" y="535397"/>
                  </a:lnTo>
                  <a:lnTo>
                    <a:pt x="9810729" y="532326"/>
                  </a:lnTo>
                  <a:lnTo>
                    <a:pt x="9810959" y="529331"/>
                  </a:lnTo>
                  <a:lnTo>
                    <a:pt x="9810940" y="526183"/>
                  </a:lnTo>
                  <a:lnTo>
                    <a:pt x="9810249" y="517890"/>
                  </a:lnTo>
                  <a:lnTo>
                    <a:pt x="9713748" y="517890"/>
                  </a:lnTo>
                  <a:lnTo>
                    <a:pt x="9715518" y="510676"/>
                  </a:lnTo>
                  <a:lnTo>
                    <a:pt x="9745882" y="485063"/>
                  </a:lnTo>
                  <a:lnTo>
                    <a:pt x="9753600" y="484488"/>
                  </a:lnTo>
                  <a:lnTo>
                    <a:pt x="9795531" y="484488"/>
                  </a:lnTo>
                  <a:lnTo>
                    <a:pt x="9794834" y="483566"/>
                  </a:lnTo>
                  <a:lnTo>
                    <a:pt x="9786297" y="475705"/>
                  </a:lnTo>
                  <a:lnTo>
                    <a:pt x="9776578" y="470090"/>
                  </a:lnTo>
                  <a:lnTo>
                    <a:pt x="9765679" y="466721"/>
                  </a:lnTo>
                  <a:lnTo>
                    <a:pt x="9753600" y="465598"/>
                  </a:lnTo>
                  <a:close/>
                </a:path>
                <a:path w="15614015" h="6326505">
                  <a:moveTo>
                    <a:pt x="9788615" y="551061"/>
                  </a:moveTo>
                  <a:lnTo>
                    <a:pt x="9782654" y="558418"/>
                  </a:lnTo>
                  <a:lnTo>
                    <a:pt x="9775138" y="563673"/>
                  </a:lnTo>
                  <a:lnTo>
                    <a:pt x="9766068" y="566827"/>
                  </a:lnTo>
                  <a:lnTo>
                    <a:pt x="9755443" y="567878"/>
                  </a:lnTo>
                  <a:lnTo>
                    <a:pt x="9799721" y="567878"/>
                  </a:lnTo>
                  <a:lnTo>
                    <a:pt x="9805661" y="560736"/>
                  </a:lnTo>
                  <a:lnTo>
                    <a:pt x="9788615" y="551061"/>
                  </a:lnTo>
                  <a:close/>
                </a:path>
                <a:path w="15614015" h="6326505">
                  <a:moveTo>
                    <a:pt x="9795531" y="484488"/>
                  </a:moveTo>
                  <a:lnTo>
                    <a:pt x="9753600" y="484488"/>
                  </a:lnTo>
                  <a:lnTo>
                    <a:pt x="9760838" y="485063"/>
                  </a:lnTo>
                  <a:lnTo>
                    <a:pt x="9760464" y="485063"/>
                  </a:lnTo>
                  <a:lnTo>
                    <a:pt x="9790688" y="517890"/>
                  </a:lnTo>
                  <a:lnTo>
                    <a:pt x="9810249" y="517890"/>
                  </a:lnTo>
                  <a:lnTo>
                    <a:pt x="9801258" y="492061"/>
                  </a:lnTo>
                  <a:lnTo>
                    <a:pt x="9795531" y="484488"/>
                  </a:lnTo>
                  <a:close/>
                </a:path>
                <a:path w="15614015" h="6326505">
                  <a:moveTo>
                    <a:pt x="9816597" y="564883"/>
                  </a:moveTo>
                  <a:lnTo>
                    <a:pt x="9816597" y="583887"/>
                  </a:lnTo>
                  <a:lnTo>
                    <a:pt x="9826373" y="583887"/>
                  </a:lnTo>
                  <a:lnTo>
                    <a:pt x="9854427" y="565958"/>
                  </a:lnTo>
                  <a:lnTo>
                    <a:pt x="9824429" y="565958"/>
                  </a:lnTo>
                  <a:lnTo>
                    <a:pt x="9816597" y="564883"/>
                  </a:lnTo>
                  <a:close/>
                </a:path>
                <a:path w="15614015" h="6326505">
                  <a:moveTo>
                    <a:pt x="9925557" y="487943"/>
                  </a:moveTo>
                  <a:lnTo>
                    <a:pt x="9905516" y="487943"/>
                  </a:lnTo>
                  <a:lnTo>
                    <a:pt x="9905516" y="583887"/>
                  </a:lnTo>
                  <a:lnTo>
                    <a:pt x="9925557" y="583887"/>
                  </a:lnTo>
                  <a:lnTo>
                    <a:pt x="9925557" y="487943"/>
                  </a:lnTo>
                  <a:close/>
                </a:path>
                <a:path w="15614015" h="6326505">
                  <a:moveTo>
                    <a:pt x="9925557" y="468593"/>
                  </a:moveTo>
                  <a:lnTo>
                    <a:pt x="9840094" y="468593"/>
                  </a:lnTo>
                  <a:lnTo>
                    <a:pt x="9840074" y="534936"/>
                  </a:lnTo>
                  <a:lnTo>
                    <a:pt x="9839720" y="542970"/>
                  </a:lnTo>
                  <a:lnTo>
                    <a:pt x="9824429" y="565958"/>
                  </a:lnTo>
                  <a:lnTo>
                    <a:pt x="9854427" y="565958"/>
                  </a:lnTo>
                  <a:lnTo>
                    <a:pt x="9857256" y="559009"/>
                  </a:lnTo>
                  <a:lnTo>
                    <a:pt x="9859416" y="548038"/>
                  </a:lnTo>
                  <a:lnTo>
                    <a:pt x="9860136" y="534936"/>
                  </a:lnTo>
                  <a:lnTo>
                    <a:pt x="9860136" y="487943"/>
                  </a:lnTo>
                  <a:lnTo>
                    <a:pt x="9925557" y="487943"/>
                  </a:lnTo>
                  <a:lnTo>
                    <a:pt x="9925557" y="468593"/>
                  </a:lnTo>
                  <a:close/>
                </a:path>
                <a:path w="15614015" h="6326505">
                  <a:moveTo>
                    <a:pt x="10009829" y="465598"/>
                  </a:moveTo>
                  <a:lnTo>
                    <a:pt x="9996577" y="466721"/>
                  </a:lnTo>
                  <a:lnTo>
                    <a:pt x="9996934" y="466721"/>
                  </a:lnTo>
                  <a:lnTo>
                    <a:pt x="9985584" y="469917"/>
                  </a:lnTo>
                  <a:lnTo>
                    <a:pt x="9953680" y="502340"/>
                  </a:lnTo>
                  <a:lnTo>
                    <a:pt x="9949475" y="526183"/>
                  </a:lnTo>
                  <a:lnTo>
                    <a:pt x="9950541" y="538752"/>
                  </a:lnTo>
                  <a:lnTo>
                    <a:pt x="9975794" y="577179"/>
                  </a:lnTo>
                  <a:lnTo>
                    <a:pt x="10011212" y="586767"/>
                  </a:lnTo>
                  <a:lnTo>
                    <a:pt x="10027078" y="585140"/>
                  </a:lnTo>
                  <a:lnTo>
                    <a:pt x="10040813" y="580260"/>
                  </a:lnTo>
                  <a:lnTo>
                    <a:pt x="10052418" y="572125"/>
                  </a:lnTo>
                  <a:lnTo>
                    <a:pt x="10055951" y="567878"/>
                  </a:lnTo>
                  <a:lnTo>
                    <a:pt x="10011673" y="567878"/>
                  </a:lnTo>
                  <a:lnTo>
                    <a:pt x="10003812" y="567345"/>
                  </a:lnTo>
                  <a:lnTo>
                    <a:pt x="9971979" y="542682"/>
                  </a:lnTo>
                  <a:lnTo>
                    <a:pt x="9969978" y="535397"/>
                  </a:lnTo>
                  <a:lnTo>
                    <a:pt x="10066498" y="535397"/>
                  </a:lnTo>
                  <a:lnTo>
                    <a:pt x="10066959" y="532326"/>
                  </a:lnTo>
                  <a:lnTo>
                    <a:pt x="10067189" y="529331"/>
                  </a:lnTo>
                  <a:lnTo>
                    <a:pt x="10067170" y="526183"/>
                  </a:lnTo>
                  <a:lnTo>
                    <a:pt x="10066479" y="517890"/>
                  </a:lnTo>
                  <a:lnTo>
                    <a:pt x="9969978" y="517890"/>
                  </a:lnTo>
                  <a:lnTo>
                    <a:pt x="9971748" y="510676"/>
                  </a:lnTo>
                  <a:lnTo>
                    <a:pt x="10002112" y="485063"/>
                  </a:lnTo>
                  <a:lnTo>
                    <a:pt x="10009829" y="484488"/>
                  </a:lnTo>
                  <a:lnTo>
                    <a:pt x="10051761" y="484488"/>
                  </a:lnTo>
                  <a:lnTo>
                    <a:pt x="10051064" y="483566"/>
                  </a:lnTo>
                  <a:lnTo>
                    <a:pt x="10042526" y="475705"/>
                  </a:lnTo>
                  <a:lnTo>
                    <a:pt x="10032808" y="470090"/>
                  </a:lnTo>
                  <a:lnTo>
                    <a:pt x="10021909" y="466721"/>
                  </a:lnTo>
                  <a:lnTo>
                    <a:pt x="10009829" y="465598"/>
                  </a:lnTo>
                  <a:close/>
                </a:path>
                <a:path w="15614015" h="6326505">
                  <a:moveTo>
                    <a:pt x="10044845" y="551061"/>
                  </a:moveTo>
                  <a:lnTo>
                    <a:pt x="10038884" y="558418"/>
                  </a:lnTo>
                  <a:lnTo>
                    <a:pt x="10031368" y="563673"/>
                  </a:lnTo>
                  <a:lnTo>
                    <a:pt x="10022298" y="566827"/>
                  </a:lnTo>
                  <a:lnTo>
                    <a:pt x="10011673" y="567878"/>
                  </a:lnTo>
                  <a:lnTo>
                    <a:pt x="10055951" y="567878"/>
                  </a:lnTo>
                  <a:lnTo>
                    <a:pt x="10061891" y="560736"/>
                  </a:lnTo>
                  <a:lnTo>
                    <a:pt x="10044845" y="551061"/>
                  </a:lnTo>
                  <a:close/>
                </a:path>
                <a:path w="15614015" h="6326505">
                  <a:moveTo>
                    <a:pt x="10051761" y="484488"/>
                  </a:moveTo>
                  <a:lnTo>
                    <a:pt x="10009829" y="484488"/>
                  </a:lnTo>
                  <a:lnTo>
                    <a:pt x="10017068" y="485063"/>
                  </a:lnTo>
                  <a:lnTo>
                    <a:pt x="10016694" y="485063"/>
                  </a:lnTo>
                  <a:lnTo>
                    <a:pt x="10046918" y="517890"/>
                  </a:lnTo>
                  <a:lnTo>
                    <a:pt x="10066479" y="517890"/>
                  </a:lnTo>
                  <a:lnTo>
                    <a:pt x="10066181" y="514319"/>
                  </a:lnTo>
                  <a:lnTo>
                    <a:pt x="10063252" y="503492"/>
                  </a:lnTo>
                  <a:lnTo>
                    <a:pt x="10063158" y="503147"/>
                  </a:lnTo>
                  <a:lnTo>
                    <a:pt x="10058176" y="493011"/>
                  </a:lnTo>
                  <a:lnTo>
                    <a:pt x="10057488" y="492061"/>
                  </a:lnTo>
                  <a:lnTo>
                    <a:pt x="10051761" y="484488"/>
                  </a:lnTo>
                  <a:close/>
                </a:path>
                <a:path w="15614015" h="6326505">
                  <a:moveTo>
                    <a:pt x="10171313" y="433808"/>
                  </a:moveTo>
                  <a:lnTo>
                    <a:pt x="10109116" y="433808"/>
                  </a:lnTo>
                  <a:lnTo>
                    <a:pt x="10109116" y="451315"/>
                  </a:lnTo>
                  <a:lnTo>
                    <a:pt x="10171313" y="451315"/>
                  </a:lnTo>
                  <a:lnTo>
                    <a:pt x="10171313" y="433808"/>
                  </a:lnTo>
                  <a:close/>
                </a:path>
                <a:path w="15614015" h="6326505">
                  <a:moveTo>
                    <a:pt x="10110038" y="468593"/>
                  </a:moveTo>
                  <a:lnTo>
                    <a:pt x="10090227" y="468593"/>
                  </a:lnTo>
                  <a:lnTo>
                    <a:pt x="10090227" y="583772"/>
                  </a:lnTo>
                  <a:lnTo>
                    <a:pt x="10106352" y="583772"/>
                  </a:lnTo>
                  <a:lnTo>
                    <a:pt x="10133440" y="549449"/>
                  </a:lnTo>
                  <a:lnTo>
                    <a:pt x="10110038" y="549449"/>
                  </a:lnTo>
                  <a:lnTo>
                    <a:pt x="10110038" y="468593"/>
                  </a:lnTo>
                  <a:close/>
                </a:path>
                <a:path w="15614015" h="6326505">
                  <a:moveTo>
                    <a:pt x="10189973" y="502916"/>
                  </a:moveTo>
                  <a:lnTo>
                    <a:pt x="10170162" y="502916"/>
                  </a:lnTo>
                  <a:lnTo>
                    <a:pt x="10170162" y="583772"/>
                  </a:lnTo>
                  <a:lnTo>
                    <a:pt x="10189973" y="583772"/>
                  </a:lnTo>
                  <a:lnTo>
                    <a:pt x="10189973" y="502916"/>
                  </a:lnTo>
                  <a:close/>
                </a:path>
                <a:path w="15614015" h="6326505">
                  <a:moveTo>
                    <a:pt x="10189973" y="468593"/>
                  </a:moveTo>
                  <a:lnTo>
                    <a:pt x="10173847" y="468593"/>
                  </a:lnTo>
                  <a:lnTo>
                    <a:pt x="10110038" y="549449"/>
                  </a:lnTo>
                  <a:lnTo>
                    <a:pt x="10133440" y="549449"/>
                  </a:lnTo>
                  <a:lnTo>
                    <a:pt x="10170162" y="502916"/>
                  </a:lnTo>
                  <a:lnTo>
                    <a:pt x="10189973" y="502916"/>
                  </a:lnTo>
                  <a:lnTo>
                    <a:pt x="10189973" y="468593"/>
                  </a:lnTo>
                  <a:close/>
                </a:path>
                <a:path w="15614015" h="6326505">
                  <a:moveTo>
                    <a:pt x="10250426" y="560046"/>
                  </a:moveTo>
                  <a:lnTo>
                    <a:pt x="10227390" y="560046"/>
                  </a:lnTo>
                  <a:lnTo>
                    <a:pt x="10218175" y="616023"/>
                  </a:lnTo>
                  <a:lnTo>
                    <a:pt x="10235453" y="616023"/>
                  </a:lnTo>
                  <a:lnTo>
                    <a:pt x="10250426" y="560046"/>
                  </a:lnTo>
                  <a:close/>
                </a:path>
                <a:path w="15614015" h="6326505">
                  <a:moveTo>
                    <a:pt x="10350846" y="468593"/>
                  </a:moveTo>
                  <a:lnTo>
                    <a:pt x="10327120" y="468593"/>
                  </a:lnTo>
                  <a:lnTo>
                    <a:pt x="10368815" y="524570"/>
                  </a:lnTo>
                  <a:lnTo>
                    <a:pt x="10324586" y="583772"/>
                  </a:lnTo>
                  <a:lnTo>
                    <a:pt x="10348082" y="583772"/>
                  </a:lnTo>
                  <a:lnTo>
                    <a:pt x="10380563" y="540234"/>
                  </a:lnTo>
                  <a:lnTo>
                    <a:pt x="10404078" y="540234"/>
                  </a:lnTo>
                  <a:lnTo>
                    <a:pt x="10392311" y="524339"/>
                  </a:lnTo>
                  <a:lnTo>
                    <a:pt x="10403962" y="508675"/>
                  </a:lnTo>
                  <a:lnTo>
                    <a:pt x="10380563" y="508675"/>
                  </a:lnTo>
                  <a:lnTo>
                    <a:pt x="10350846" y="468593"/>
                  </a:lnTo>
                  <a:close/>
                </a:path>
                <a:path w="15614015" h="6326505">
                  <a:moveTo>
                    <a:pt x="10404078" y="540234"/>
                  </a:moveTo>
                  <a:lnTo>
                    <a:pt x="10380563" y="540234"/>
                  </a:lnTo>
                  <a:lnTo>
                    <a:pt x="10412813" y="583772"/>
                  </a:lnTo>
                  <a:lnTo>
                    <a:pt x="10436310" y="583772"/>
                  </a:lnTo>
                  <a:lnTo>
                    <a:pt x="10404078" y="540234"/>
                  </a:lnTo>
                  <a:close/>
                </a:path>
                <a:path w="15614015" h="6326505">
                  <a:moveTo>
                    <a:pt x="10433776" y="468593"/>
                  </a:moveTo>
                  <a:lnTo>
                    <a:pt x="10410279" y="468593"/>
                  </a:lnTo>
                  <a:lnTo>
                    <a:pt x="10380563" y="508675"/>
                  </a:lnTo>
                  <a:lnTo>
                    <a:pt x="10403962" y="508675"/>
                  </a:lnTo>
                  <a:lnTo>
                    <a:pt x="10433776" y="468593"/>
                  </a:lnTo>
                  <a:close/>
                </a:path>
                <a:path w="15614015" h="6326505">
                  <a:moveTo>
                    <a:pt x="10498620" y="465598"/>
                  </a:moveTo>
                  <a:lnTo>
                    <a:pt x="10457386" y="483336"/>
                  </a:lnTo>
                  <a:lnTo>
                    <a:pt x="10440339" y="526183"/>
                  </a:lnTo>
                  <a:lnTo>
                    <a:pt x="10441405" y="538377"/>
                  </a:lnTo>
                  <a:lnTo>
                    <a:pt x="10466355" y="576919"/>
                  </a:lnTo>
                  <a:lnTo>
                    <a:pt x="10498620" y="586767"/>
                  </a:lnTo>
                  <a:lnTo>
                    <a:pt x="10512053" y="585342"/>
                  </a:lnTo>
                  <a:lnTo>
                    <a:pt x="10523787" y="581066"/>
                  </a:lnTo>
                  <a:lnTo>
                    <a:pt x="10533822" y="573939"/>
                  </a:lnTo>
                  <a:lnTo>
                    <a:pt x="10539271" y="567417"/>
                  </a:lnTo>
                  <a:lnTo>
                    <a:pt x="10501154" y="567417"/>
                  </a:lnTo>
                  <a:lnTo>
                    <a:pt x="10492861" y="566683"/>
                  </a:lnTo>
                  <a:lnTo>
                    <a:pt x="10463318" y="542308"/>
                  </a:lnTo>
                  <a:lnTo>
                    <a:pt x="10460380" y="526183"/>
                  </a:lnTo>
                  <a:lnTo>
                    <a:pt x="10461115" y="517789"/>
                  </a:lnTo>
                  <a:lnTo>
                    <a:pt x="10485259" y="487943"/>
                  </a:lnTo>
                  <a:lnTo>
                    <a:pt x="10501154" y="484948"/>
                  </a:lnTo>
                  <a:lnTo>
                    <a:pt x="10539271" y="484948"/>
                  </a:lnTo>
                  <a:lnTo>
                    <a:pt x="10533822" y="478426"/>
                  </a:lnTo>
                  <a:lnTo>
                    <a:pt x="10523787" y="471299"/>
                  </a:lnTo>
                  <a:lnTo>
                    <a:pt x="10512053" y="467023"/>
                  </a:lnTo>
                  <a:lnTo>
                    <a:pt x="10498620" y="465598"/>
                  </a:lnTo>
                  <a:close/>
                </a:path>
                <a:path w="15614015" h="6326505">
                  <a:moveTo>
                    <a:pt x="10562199" y="563962"/>
                  </a:moveTo>
                  <a:lnTo>
                    <a:pt x="10542158" y="563962"/>
                  </a:lnTo>
                  <a:lnTo>
                    <a:pt x="10542158" y="583772"/>
                  </a:lnTo>
                  <a:lnTo>
                    <a:pt x="10562199" y="583772"/>
                  </a:lnTo>
                  <a:lnTo>
                    <a:pt x="10562199" y="563962"/>
                  </a:lnTo>
                  <a:close/>
                </a:path>
                <a:path w="15614015" h="6326505">
                  <a:moveTo>
                    <a:pt x="10539271" y="484948"/>
                  </a:moveTo>
                  <a:lnTo>
                    <a:pt x="10501154" y="484948"/>
                  </a:lnTo>
                  <a:lnTo>
                    <a:pt x="10509548" y="485697"/>
                  </a:lnTo>
                  <a:lnTo>
                    <a:pt x="10517222" y="487943"/>
                  </a:lnTo>
                  <a:lnTo>
                    <a:pt x="10541424" y="517789"/>
                  </a:lnTo>
                  <a:lnTo>
                    <a:pt x="10542158" y="526183"/>
                  </a:lnTo>
                  <a:lnTo>
                    <a:pt x="10541424" y="534591"/>
                  </a:lnTo>
                  <a:lnTo>
                    <a:pt x="10517222" y="564480"/>
                  </a:lnTo>
                  <a:lnTo>
                    <a:pt x="10501154" y="567417"/>
                  </a:lnTo>
                  <a:lnTo>
                    <a:pt x="10539271" y="567417"/>
                  </a:lnTo>
                  <a:lnTo>
                    <a:pt x="10542158" y="563962"/>
                  </a:lnTo>
                  <a:lnTo>
                    <a:pt x="10562199" y="563962"/>
                  </a:lnTo>
                  <a:lnTo>
                    <a:pt x="10562199" y="488403"/>
                  </a:lnTo>
                  <a:lnTo>
                    <a:pt x="10542158" y="488403"/>
                  </a:lnTo>
                  <a:lnTo>
                    <a:pt x="10539271" y="484948"/>
                  </a:lnTo>
                  <a:close/>
                </a:path>
                <a:path w="15614015" h="6326505">
                  <a:moveTo>
                    <a:pt x="10562199" y="468593"/>
                  </a:moveTo>
                  <a:lnTo>
                    <a:pt x="10542158" y="468593"/>
                  </a:lnTo>
                  <a:lnTo>
                    <a:pt x="10542158" y="488403"/>
                  </a:lnTo>
                  <a:lnTo>
                    <a:pt x="10562199" y="488403"/>
                  </a:lnTo>
                  <a:lnTo>
                    <a:pt x="10562199" y="468593"/>
                  </a:lnTo>
                  <a:close/>
                </a:path>
                <a:path w="15614015" h="6326505">
                  <a:moveTo>
                    <a:pt x="10612605" y="468593"/>
                  </a:moveTo>
                  <a:lnTo>
                    <a:pt x="10592564" y="468593"/>
                  </a:lnTo>
                  <a:lnTo>
                    <a:pt x="10592564" y="629845"/>
                  </a:lnTo>
                  <a:lnTo>
                    <a:pt x="10612605" y="629845"/>
                  </a:lnTo>
                  <a:lnTo>
                    <a:pt x="10612605" y="563962"/>
                  </a:lnTo>
                  <a:lnTo>
                    <a:pt x="10636560" y="563962"/>
                  </a:lnTo>
                  <a:lnTo>
                    <a:pt x="10612605" y="526183"/>
                  </a:lnTo>
                  <a:lnTo>
                    <a:pt x="10613339" y="517789"/>
                  </a:lnTo>
                  <a:lnTo>
                    <a:pt x="10636686" y="488403"/>
                  </a:lnTo>
                  <a:lnTo>
                    <a:pt x="10612605" y="488403"/>
                  </a:lnTo>
                  <a:lnTo>
                    <a:pt x="10612605" y="468593"/>
                  </a:lnTo>
                  <a:close/>
                </a:path>
                <a:path w="15614015" h="6326505">
                  <a:moveTo>
                    <a:pt x="10636560" y="563962"/>
                  </a:moveTo>
                  <a:lnTo>
                    <a:pt x="10612605" y="563962"/>
                  </a:lnTo>
                  <a:lnTo>
                    <a:pt x="10620941" y="573939"/>
                  </a:lnTo>
                  <a:lnTo>
                    <a:pt x="10630976" y="581066"/>
                  </a:lnTo>
                  <a:lnTo>
                    <a:pt x="10642710" y="585342"/>
                  </a:lnTo>
                  <a:lnTo>
                    <a:pt x="10656143" y="586767"/>
                  </a:lnTo>
                  <a:lnTo>
                    <a:pt x="10667790" y="585673"/>
                  </a:lnTo>
                  <a:lnTo>
                    <a:pt x="10678545" y="582390"/>
                  </a:lnTo>
                  <a:lnTo>
                    <a:pt x="10688407" y="576919"/>
                  </a:lnTo>
                  <a:lnTo>
                    <a:pt x="10697377" y="569260"/>
                  </a:lnTo>
                  <a:lnTo>
                    <a:pt x="10698848" y="567417"/>
                  </a:lnTo>
                  <a:lnTo>
                    <a:pt x="10653609" y="567417"/>
                  </a:lnTo>
                  <a:lnTo>
                    <a:pt x="10645215" y="566683"/>
                  </a:lnTo>
                  <a:lnTo>
                    <a:pt x="10637541" y="564480"/>
                  </a:lnTo>
                  <a:lnTo>
                    <a:pt x="10636560" y="563962"/>
                  </a:lnTo>
                  <a:close/>
                </a:path>
                <a:path w="15614015" h="6326505">
                  <a:moveTo>
                    <a:pt x="10698678" y="484948"/>
                  </a:moveTo>
                  <a:lnTo>
                    <a:pt x="10653609" y="484948"/>
                  </a:lnTo>
                  <a:lnTo>
                    <a:pt x="10661902" y="485697"/>
                  </a:lnTo>
                  <a:lnTo>
                    <a:pt x="10669504" y="487943"/>
                  </a:lnTo>
                  <a:lnTo>
                    <a:pt x="10693648" y="517789"/>
                  </a:lnTo>
                  <a:lnTo>
                    <a:pt x="10694383" y="526183"/>
                  </a:lnTo>
                  <a:lnTo>
                    <a:pt x="10693648" y="534591"/>
                  </a:lnTo>
                  <a:lnTo>
                    <a:pt x="10669504" y="564480"/>
                  </a:lnTo>
                  <a:lnTo>
                    <a:pt x="10653609" y="567417"/>
                  </a:lnTo>
                  <a:lnTo>
                    <a:pt x="10698848" y="567417"/>
                  </a:lnTo>
                  <a:lnTo>
                    <a:pt x="10704835" y="559916"/>
                  </a:lnTo>
                  <a:lnTo>
                    <a:pt x="10710162" y="549622"/>
                  </a:lnTo>
                  <a:lnTo>
                    <a:pt x="10713359" y="538377"/>
                  </a:lnTo>
                  <a:lnTo>
                    <a:pt x="10714424" y="526183"/>
                  </a:lnTo>
                  <a:lnTo>
                    <a:pt x="10713359" y="514002"/>
                  </a:lnTo>
                  <a:lnTo>
                    <a:pt x="10710265" y="503161"/>
                  </a:lnTo>
                  <a:lnTo>
                    <a:pt x="10710162" y="502801"/>
                  </a:lnTo>
                  <a:lnTo>
                    <a:pt x="10704835" y="492579"/>
                  </a:lnTo>
                  <a:lnTo>
                    <a:pt x="10698678" y="484948"/>
                  </a:lnTo>
                  <a:close/>
                </a:path>
                <a:path w="15614015" h="6326505">
                  <a:moveTo>
                    <a:pt x="10656143" y="465598"/>
                  </a:moveTo>
                  <a:lnTo>
                    <a:pt x="10642710" y="467023"/>
                  </a:lnTo>
                  <a:lnTo>
                    <a:pt x="10630976" y="471299"/>
                  </a:lnTo>
                  <a:lnTo>
                    <a:pt x="10620941" y="478426"/>
                  </a:lnTo>
                  <a:lnTo>
                    <a:pt x="10612605" y="488403"/>
                  </a:lnTo>
                  <a:lnTo>
                    <a:pt x="10636686" y="488403"/>
                  </a:lnTo>
                  <a:lnTo>
                    <a:pt x="10637541" y="487943"/>
                  </a:lnTo>
                  <a:lnTo>
                    <a:pt x="10645215" y="485697"/>
                  </a:lnTo>
                  <a:lnTo>
                    <a:pt x="10653609" y="484948"/>
                  </a:lnTo>
                  <a:lnTo>
                    <a:pt x="10698678" y="484948"/>
                  </a:lnTo>
                  <a:lnTo>
                    <a:pt x="10697377" y="483336"/>
                  </a:lnTo>
                  <a:lnTo>
                    <a:pt x="10688407" y="475576"/>
                  </a:lnTo>
                  <a:lnTo>
                    <a:pt x="10678545" y="470033"/>
                  </a:lnTo>
                  <a:lnTo>
                    <a:pt x="10667790" y="466707"/>
                  </a:lnTo>
                  <a:lnTo>
                    <a:pt x="10656143" y="465598"/>
                  </a:lnTo>
                  <a:close/>
                </a:path>
                <a:path w="15614015" h="6326505">
                  <a:moveTo>
                    <a:pt x="10790169" y="465598"/>
                  </a:moveTo>
                  <a:lnTo>
                    <a:pt x="10748934" y="483336"/>
                  </a:lnTo>
                  <a:lnTo>
                    <a:pt x="10731889" y="526183"/>
                  </a:lnTo>
                  <a:lnTo>
                    <a:pt x="10732954" y="538377"/>
                  </a:lnTo>
                  <a:lnTo>
                    <a:pt x="10736068" y="549334"/>
                  </a:lnTo>
                  <a:lnTo>
                    <a:pt x="10736150" y="549622"/>
                  </a:lnTo>
                  <a:lnTo>
                    <a:pt x="10767766" y="582390"/>
                  </a:lnTo>
                  <a:lnTo>
                    <a:pt x="10790169" y="586767"/>
                  </a:lnTo>
                  <a:lnTo>
                    <a:pt x="10803602" y="585342"/>
                  </a:lnTo>
                  <a:lnTo>
                    <a:pt x="10815336" y="581066"/>
                  </a:lnTo>
                  <a:lnTo>
                    <a:pt x="10825371" y="573939"/>
                  </a:lnTo>
                  <a:lnTo>
                    <a:pt x="10830821" y="567417"/>
                  </a:lnTo>
                  <a:lnTo>
                    <a:pt x="10792703" y="567417"/>
                  </a:lnTo>
                  <a:lnTo>
                    <a:pt x="10784410" y="566683"/>
                  </a:lnTo>
                  <a:lnTo>
                    <a:pt x="10754866" y="542308"/>
                  </a:lnTo>
                  <a:lnTo>
                    <a:pt x="10751929" y="526183"/>
                  </a:lnTo>
                  <a:lnTo>
                    <a:pt x="10752663" y="517789"/>
                  </a:lnTo>
                  <a:lnTo>
                    <a:pt x="10776808" y="487943"/>
                  </a:lnTo>
                  <a:lnTo>
                    <a:pt x="10792703" y="484948"/>
                  </a:lnTo>
                  <a:lnTo>
                    <a:pt x="10830821" y="484948"/>
                  </a:lnTo>
                  <a:lnTo>
                    <a:pt x="10825371" y="478426"/>
                  </a:lnTo>
                  <a:lnTo>
                    <a:pt x="10815336" y="471299"/>
                  </a:lnTo>
                  <a:lnTo>
                    <a:pt x="10803602" y="467023"/>
                  </a:lnTo>
                  <a:lnTo>
                    <a:pt x="10790169" y="465598"/>
                  </a:lnTo>
                  <a:close/>
                </a:path>
                <a:path w="15614015" h="6326505">
                  <a:moveTo>
                    <a:pt x="10853748" y="563962"/>
                  </a:moveTo>
                  <a:lnTo>
                    <a:pt x="10833707" y="563962"/>
                  </a:lnTo>
                  <a:lnTo>
                    <a:pt x="10833707" y="583772"/>
                  </a:lnTo>
                  <a:lnTo>
                    <a:pt x="10853748" y="583772"/>
                  </a:lnTo>
                  <a:lnTo>
                    <a:pt x="10853748" y="563962"/>
                  </a:lnTo>
                  <a:close/>
                </a:path>
                <a:path w="15614015" h="6326505">
                  <a:moveTo>
                    <a:pt x="10830821" y="484948"/>
                  </a:moveTo>
                  <a:lnTo>
                    <a:pt x="10792703" y="484948"/>
                  </a:lnTo>
                  <a:lnTo>
                    <a:pt x="10801097" y="485697"/>
                  </a:lnTo>
                  <a:lnTo>
                    <a:pt x="10808771" y="487943"/>
                  </a:lnTo>
                  <a:lnTo>
                    <a:pt x="10832973" y="517789"/>
                  </a:lnTo>
                  <a:lnTo>
                    <a:pt x="10833707" y="526183"/>
                  </a:lnTo>
                  <a:lnTo>
                    <a:pt x="10832973" y="534591"/>
                  </a:lnTo>
                  <a:lnTo>
                    <a:pt x="10808771" y="564480"/>
                  </a:lnTo>
                  <a:lnTo>
                    <a:pt x="10792703" y="567417"/>
                  </a:lnTo>
                  <a:lnTo>
                    <a:pt x="10830821" y="567417"/>
                  </a:lnTo>
                  <a:lnTo>
                    <a:pt x="10833707" y="563962"/>
                  </a:lnTo>
                  <a:lnTo>
                    <a:pt x="10853748" y="563962"/>
                  </a:lnTo>
                  <a:lnTo>
                    <a:pt x="10853748" y="488403"/>
                  </a:lnTo>
                  <a:lnTo>
                    <a:pt x="10833707" y="488403"/>
                  </a:lnTo>
                  <a:lnTo>
                    <a:pt x="10830821" y="484948"/>
                  </a:lnTo>
                  <a:close/>
                </a:path>
                <a:path w="15614015" h="6326505">
                  <a:moveTo>
                    <a:pt x="10853748" y="468593"/>
                  </a:moveTo>
                  <a:lnTo>
                    <a:pt x="10833707" y="468593"/>
                  </a:lnTo>
                  <a:lnTo>
                    <a:pt x="10833707" y="488403"/>
                  </a:lnTo>
                  <a:lnTo>
                    <a:pt x="10853748" y="488403"/>
                  </a:lnTo>
                  <a:lnTo>
                    <a:pt x="10853748" y="468593"/>
                  </a:lnTo>
                  <a:close/>
                </a:path>
                <a:path w="15614015" h="6326505">
                  <a:moveTo>
                    <a:pt x="10904153" y="468593"/>
                  </a:moveTo>
                  <a:lnTo>
                    <a:pt x="10884113" y="468593"/>
                  </a:lnTo>
                  <a:lnTo>
                    <a:pt x="10884113" y="583772"/>
                  </a:lnTo>
                  <a:lnTo>
                    <a:pt x="10904153" y="583772"/>
                  </a:lnTo>
                  <a:lnTo>
                    <a:pt x="10904153" y="529177"/>
                  </a:lnTo>
                  <a:lnTo>
                    <a:pt x="10929287" y="529177"/>
                  </a:lnTo>
                  <a:lnTo>
                    <a:pt x="10924655" y="524339"/>
                  </a:lnTo>
                  <a:lnTo>
                    <a:pt x="10929433" y="519502"/>
                  </a:lnTo>
                  <a:lnTo>
                    <a:pt x="10904153" y="519502"/>
                  </a:lnTo>
                  <a:lnTo>
                    <a:pt x="10904153" y="468593"/>
                  </a:lnTo>
                  <a:close/>
                </a:path>
                <a:path w="15614015" h="6326505">
                  <a:moveTo>
                    <a:pt x="10929287" y="529177"/>
                  </a:moveTo>
                  <a:lnTo>
                    <a:pt x="10904153" y="529177"/>
                  </a:lnTo>
                  <a:lnTo>
                    <a:pt x="10956675" y="583772"/>
                  </a:lnTo>
                  <a:lnTo>
                    <a:pt x="10981555" y="583772"/>
                  </a:lnTo>
                  <a:lnTo>
                    <a:pt x="10929287" y="529177"/>
                  </a:lnTo>
                  <a:close/>
                </a:path>
                <a:path w="15614015" h="6326505">
                  <a:moveTo>
                    <a:pt x="10979712" y="468593"/>
                  </a:moveTo>
                  <a:lnTo>
                    <a:pt x="10953912" y="468593"/>
                  </a:lnTo>
                  <a:lnTo>
                    <a:pt x="10904153" y="519502"/>
                  </a:lnTo>
                  <a:lnTo>
                    <a:pt x="10929433" y="519502"/>
                  </a:lnTo>
                  <a:lnTo>
                    <a:pt x="10979712" y="468593"/>
                  </a:lnTo>
                  <a:close/>
                </a:path>
                <a:path w="15614015" h="6326505">
                  <a:moveTo>
                    <a:pt x="11046724" y="487943"/>
                  </a:moveTo>
                  <a:lnTo>
                    <a:pt x="11026684" y="487943"/>
                  </a:lnTo>
                  <a:lnTo>
                    <a:pt x="11026684" y="583772"/>
                  </a:lnTo>
                  <a:lnTo>
                    <a:pt x="11046724" y="583772"/>
                  </a:lnTo>
                  <a:lnTo>
                    <a:pt x="11046724" y="487943"/>
                  </a:lnTo>
                  <a:close/>
                </a:path>
                <a:path w="15614015" h="6326505">
                  <a:moveTo>
                    <a:pt x="11085885" y="468593"/>
                  </a:moveTo>
                  <a:lnTo>
                    <a:pt x="10987291" y="468593"/>
                  </a:lnTo>
                  <a:lnTo>
                    <a:pt x="10987291" y="487943"/>
                  </a:lnTo>
                  <a:lnTo>
                    <a:pt x="11085885" y="487943"/>
                  </a:lnTo>
                  <a:lnTo>
                    <a:pt x="11085885" y="468593"/>
                  </a:lnTo>
                  <a:close/>
                </a:path>
                <a:path w="15614015" h="6326505">
                  <a:moveTo>
                    <a:pt x="11152853" y="465598"/>
                  </a:moveTo>
                  <a:lnTo>
                    <a:pt x="11139602" y="466721"/>
                  </a:lnTo>
                  <a:lnTo>
                    <a:pt x="11139958" y="466721"/>
                  </a:lnTo>
                  <a:lnTo>
                    <a:pt x="11128608" y="469917"/>
                  </a:lnTo>
                  <a:lnTo>
                    <a:pt x="11096704" y="502340"/>
                  </a:lnTo>
                  <a:lnTo>
                    <a:pt x="11092500" y="526183"/>
                  </a:lnTo>
                  <a:lnTo>
                    <a:pt x="11093565" y="538752"/>
                  </a:lnTo>
                  <a:lnTo>
                    <a:pt x="11118818" y="577179"/>
                  </a:lnTo>
                  <a:lnTo>
                    <a:pt x="11154236" y="586767"/>
                  </a:lnTo>
                  <a:lnTo>
                    <a:pt x="11170102" y="585140"/>
                  </a:lnTo>
                  <a:lnTo>
                    <a:pt x="11183837" y="580260"/>
                  </a:lnTo>
                  <a:lnTo>
                    <a:pt x="11195441" y="572125"/>
                  </a:lnTo>
                  <a:lnTo>
                    <a:pt x="11198975" y="567878"/>
                  </a:lnTo>
                  <a:lnTo>
                    <a:pt x="11154697" y="567878"/>
                  </a:lnTo>
                  <a:lnTo>
                    <a:pt x="11146835" y="567345"/>
                  </a:lnTo>
                  <a:lnTo>
                    <a:pt x="11115002" y="542682"/>
                  </a:lnTo>
                  <a:lnTo>
                    <a:pt x="11113001" y="535397"/>
                  </a:lnTo>
                  <a:lnTo>
                    <a:pt x="11209522" y="535397"/>
                  </a:lnTo>
                  <a:lnTo>
                    <a:pt x="11209983" y="532326"/>
                  </a:lnTo>
                  <a:lnTo>
                    <a:pt x="11210213" y="529331"/>
                  </a:lnTo>
                  <a:lnTo>
                    <a:pt x="11210194" y="526183"/>
                  </a:lnTo>
                  <a:lnTo>
                    <a:pt x="11209503" y="517890"/>
                  </a:lnTo>
                  <a:lnTo>
                    <a:pt x="11113001" y="517890"/>
                  </a:lnTo>
                  <a:lnTo>
                    <a:pt x="11114772" y="510676"/>
                  </a:lnTo>
                  <a:lnTo>
                    <a:pt x="11145137" y="485063"/>
                  </a:lnTo>
                  <a:lnTo>
                    <a:pt x="11152853" y="484488"/>
                  </a:lnTo>
                  <a:lnTo>
                    <a:pt x="11194785" y="484488"/>
                  </a:lnTo>
                  <a:lnTo>
                    <a:pt x="11194088" y="483566"/>
                  </a:lnTo>
                  <a:lnTo>
                    <a:pt x="11185550" y="475705"/>
                  </a:lnTo>
                  <a:lnTo>
                    <a:pt x="11175832" y="470090"/>
                  </a:lnTo>
                  <a:lnTo>
                    <a:pt x="11164933" y="466721"/>
                  </a:lnTo>
                  <a:lnTo>
                    <a:pt x="11152853" y="465598"/>
                  </a:lnTo>
                  <a:close/>
                </a:path>
                <a:path w="15614015" h="6326505">
                  <a:moveTo>
                    <a:pt x="11187868" y="551061"/>
                  </a:moveTo>
                  <a:lnTo>
                    <a:pt x="11181907" y="558418"/>
                  </a:lnTo>
                  <a:lnTo>
                    <a:pt x="11174392" y="563673"/>
                  </a:lnTo>
                  <a:lnTo>
                    <a:pt x="11165322" y="566827"/>
                  </a:lnTo>
                  <a:lnTo>
                    <a:pt x="11154697" y="567878"/>
                  </a:lnTo>
                  <a:lnTo>
                    <a:pt x="11198975" y="567878"/>
                  </a:lnTo>
                  <a:lnTo>
                    <a:pt x="11204915" y="560736"/>
                  </a:lnTo>
                  <a:lnTo>
                    <a:pt x="11187868" y="551061"/>
                  </a:lnTo>
                  <a:close/>
                </a:path>
                <a:path w="15614015" h="6326505">
                  <a:moveTo>
                    <a:pt x="11194785" y="484488"/>
                  </a:moveTo>
                  <a:lnTo>
                    <a:pt x="11152853" y="484488"/>
                  </a:lnTo>
                  <a:lnTo>
                    <a:pt x="11160092" y="485063"/>
                  </a:lnTo>
                  <a:lnTo>
                    <a:pt x="11159718" y="485063"/>
                  </a:lnTo>
                  <a:lnTo>
                    <a:pt x="11189941" y="517890"/>
                  </a:lnTo>
                  <a:lnTo>
                    <a:pt x="11209503" y="517890"/>
                  </a:lnTo>
                  <a:lnTo>
                    <a:pt x="11200511" y="492061"/>
                  </a:lnTo>
                  <a:lnTo>
                    <a:pt x="11194785" y="484488"/>
                  </a:lnTo>
                  <a:close/>
                </a:path>
                <a:path w="15614015" h="6326505">
                  <a:moveTo>
                    <a:pt x="11253292" y="468593"/>
                  </a:moveTo>
                  <a:lnTo>
                    <a:pt x="11233251" y="468593"/>
                  </a:lnTo>
                  <a:lnTo>
                    <a:pt x="11233251" y="629845"/>
                  </a:lnTo>
                  <a:lnTo>
                    <a:pt x="11253292" y="629845"/>
                  </a:lnTo>
                  <a:lnTo>
                    <a:pt x="11253292" y="563962"/>
                  </a:lnTo>
                  <a:lnTo>
                    <a:pt x="11277247" y="563962"/>
                  </a:lnTo>
                  <a:lnTo>
                    <a:pt x="11253292" y="526183"/>
                  </a:lnTo>
                  <a:lnTo>
                    <a:pt x="11254026" y="517789"/>
                  </a:lnTo>
                  <a:lnTo>
                    <a:pt x="11277374" y="488403"/>
                  </a:lnTo>
                  <a:lnTo>
                    <a:pt x="11253292" y="488403"/>
                  </a:lnTo>
                  <a:lnTo>
                    <a:pt x="11253292" y="468593"/>
                  </a:lnTo>
                  <a:close/>
                </a:path>
                <a:path w="15614015" h="6326505">
                  <a:moveTo>
                    <a:pt x="11277247" y="563962"/>
                  </a:moveTo>
                  <a:lnTo>
                    <a:pt x="11253292" y="563962"/>
                  </a:lnTo>
                  <a:lnTo>
                    <a:pt x="11261628" y="573939"/>
                  </a:lnTo>
                  <a:lnTo>
                    <a:pt x="11271663" y="581066"/>
                  </a:lnTo>
                  <a:lnTo>
                    <a:pt x="11283397" y="585342"/>
                  </a:lnTo>
                  <a:lnTo>
                    <a:pt x="11296831" y="586767"/>
                  </a:lnTo>
                  <a:lnTo>
                    <a:pt x="11308478" y="585673"/>
                  </a:lnTo>
                  <a:lnTo>
                    <a:pt x="11319233" y="582390"/>
                  </a:lnTo>
                  <a:lnTo>
                    <a:pt x="11329095" y="576919"/>
                  </a:lnTo>
                  <a:lnTo>
                    <a:pt x="11338065" y="569260"/>
                  </a:lnTo>
                  <a:lnTo>
                    <a:pt x="11339536" y="567417"/>
                  </a:lnTo>
                  <a:lnTo>
                    <a:pt x="11294296" y="567417"/>
                  </a:lnTo>
                  <a:lnTo>
                    <a:pt x="11285902" y="566683"/>
                  </a:lnTo>
                  <a:lnTo>
                    <a:pt x="11278229" y="564480"/>
                  </a:lnTo>
                  <a:lnTo>
                    <a:pt x="11277247" y="563962"/>
                  </a:lnTo>
                  <a:close/>
                </a:path>
                <a:path w="15614015" h="6326505">
                  <a:moveTo>
                    <a:pt x="11339366" y="484948"/>
                  </a:moveTo>
                  <a:lnTo>
                    <a:pt x="11294296" y="484948"/>
                  </a:lnTo>
                  <a:lnTo>
                    <a:pt x="11302589" y="485697"/>
                  </a:lnTo>
                  <a:lnTo>
                    <a:pt x="11310191" y="487943"/>
                  </a:lnTo>
                  <a:lnTo>
                    <a:pt x="11334336" y="517789"/>
                  </a:lnTo>
                  <a:lnTo>
                    <a:pt x="11335070" y="526183"/>
                  </a:lnTo>
                  <a:lnTo>
                    <a:pt x="11334336" y="534591"/>
                  </a:lnTo>
                  <a:lnTo>
                    <a:pt x="11310191" y="564480"/>
                  </a:lnTo>
                  <a:lnTo>
                    <a:pt x="11294296" y="567417"/>
                  </a:lnTo>
                  <a:lnTo>
                    <a:pt x="11339536" y="567417"/>
                  </a:lnTo>
                  <a:lnTo>
                    <a:pt x="11345523" y="559916"/>
                  </a:lnTo>
                  <a:lnTo>
                    <a:pt x="11350849" y="549622"/>
                  </a:lnTo>
                  <a:lnTo>
                    <a:pt x="11354045" y="538377"/>
                  </a:lnTo>
                  <a:lnTo>
                    <a:pt x="11355111" y="526183"/>
                  </a:lnTo>
                  <a:lnTo>
                    <a:pt x="11354045" y="514002"/>
                  </a:lnTo>
                  <a:lnTo>
                    <a:pt x="11350952" y="503161"/>
                  </a:lnTo>
                  <a:lnTo>
                    <a:pt x="11350849" y="502801"/>
                  </a:lnTo>
                  <a:lnTo>
                    <a:pt x="11345523" y="492579"/>
                  </a:lnTo>
                  <a:lnTo>
                    <a:pt x="11339366" y="484948"/>
                  </a:lnTo>
                  <a:close/>
                </a:path>
                <a:path w="15614015" h="6326505">
                  <a:moveTo>
                    <a:pt x="11296831" y="465598"/>
                  </a:moveTo>
                  <a:lnTo>
                    <a:pt x="11283397" y="467023"/>
                  </a:lnTo>
                  <a:lnTo>
                    <a:pt x="11271663" y="471299"/>
                  </a:lnTo>
                  <a:lnTo>
                    <a:pt x="11261628" y="478426"/>
                  </a:lnTo>
                  <a:lnTo>
                    <a:pt x="11253292" y="488403"/>
                  </a:lnTo>
                  <a:lnTo>
                    <a:pt x="11277374" y="488403"/>
                  </a:lnTo>
                  <a:lnTo>
                    <a:pt x="11278229" y="487943"/>
                  </a:lnTo>
                  <a:lnTo>
                    <a:pt x="11285902" y="485697"/>
                  </a:lnTo>
                  <a:lnTo>
                    <a:pt x="11294296" y="484948"/>
                  </a:lnTo>
                  <a:lnTo>
                    <a:pt x="11339366" y="484948"/>
                  </a:lnTo>
                  <a:lnTo>
                    <a:pt x="11338065" y="483336"/>
                  </a:lnTo>
                  <a:lnTo>
                    <a:pt x="11329095" y="475576"/>
                  </a:lnTo>
                  <a:lnTo>
                    <a:pt x="11319233" y="470033"/>
                  </a:lnTo>
                  <a:lnTo>
                    <a:pt x="11308478" y="466707"/>
                  </a:lnTo>
                  <a:lnTo>
                    <a:pt x="11296831" y="465598"/>
                  </a:lnTo>
                  <a:close/>
                </a:path>
                <a:path w="15614015" h="6326505">
                  <a:moveTo>
                    <a:pt x="11398836" y="468593"/>
                  </a:moveTo>
                  <a:lnTo>
                    <a:pt x="11379026" y="468593"/>
                  </a:lnTo>
                  <a:lnTo>
                    <a:pt x="11379026" y="583772"/>
                  </a:lnTo>
                  <a:lnTo>
                    <a:pt x="11395150" y="583772"/>
                  </a:lnTo>
                  <a:lnTo>
                    <a:pt x="11422238" y="549449"/>
                  </a:lnTo>
                  <a:lnTo>
                    <a:pt x="11398836" y="549449"/>
                  </a:lnTo>
                  <a:lnTo>
                    <a:pt x="11398836" y="468593"/>
                  </a:lnTo>
                  <a:close/>
                </a:path>
                <a:path w="15614015" h="6326505">
                  <a:moveTo>
                    <a:pt x="11478771" y="502916"/>
                  </a:moveTo>
                  <a:lnTo>
                    <a:pt x="11458961" y="502916"/>
                  </a:lnTo>
                  <a:lnTo>
                    <a:pt x="11458961" y="583772"/>
                  </a:lnTo>
                  <a:lnTo>
                    <a:pt x="11478771" y="583772"/>
                  </a:lnTo>
                  <a:lnTo>
                    <a:pt x="11478771" y="502916"/>
                  </a:lnTo>
                  <a:close/>
                </a:path>
                <a:path w="15614015" h="6326505">
                  <a:moveTo>
                    <a:pt x="11478771" y="468593"/>
                  </a:moveTo>
                  <a:lnTo>
                    <a:pt x="11462646" y="468593"/>
                  </a:lnTo>
                  <a:lnTo>
                    <a:pt x="11398836" y="549449"/>
                  </a:lnTo>
                  <a:lnTo>
                    <a:pt x="11422238" y="549449"/>
                  </a:lnTo>
                  <a:lnTo>
                    <a:pt x="11458961" y="502916"/>
                  </a:lnTo>
                  <a:lnTo>
                    <a:pt x="11478771" y="502916"/>
                  </a:lnTo>
                  <a:lnTo>
                    <a:pt x="11478771" y="468593"/>
                  </a:lnTo>
                  <a:close/>
                </a:path>
                <a:path w="15614015" h="6326505">
                  <a:moveTo>
                    <a:pt x="11516879" y="549219"/>
                  </a:moveTo>
                  <a:lnTo>
                    <a:pt x="11499941" y="559196"/>
                  </a:lnTo>
                  <a:lnTo>
                    <a:pt x="11500107" y="559196"/>
                  </a:lnTo>
                  <a:lnTo>
                    <a:pt x="11507362" y="571218"/>
                  </a:lnTo>
                  <a:lnTo>
                    <a:pt x="11517512" y="579856"/>
                  </a:lnTo>
                  <a:lnTo>
                    <a:pt x="11530513" y="585040"/>
                  </a:lnTo>
                  <a:lnTo>
                    <a:pt x="11546365" y="586767"/>
                  </a:lnTo>
                  <a:lnTo>
                    <a:pt x="11556357" y="586148"/>
                  </a:lnTo>
                  <a:lnTo>
                    <a:pt x="11586201" y="568108"/>
                  </a:lnTo>
                  <a:lnTo>
                    <a:pt x="11546595" y="568108"/>
                  </a:lnTo>
                  <a:lnTo>
                    <a:pt x="11536100" y="566928"/>
                  </a:lnTo>
                  <a:lnTo>
                    <a:pt x="11527649" y="563386"/>
                  </a:lnTo>
                  <a:lnTo>
                    <a:pt x="11521242" y="557483"/>
                  </a:lnTo>
                  <a:lnTo>
                    <a:pt x="11516879" y="549219"/>
                  </a:lnTo>
                  <a:close/>
                </a:path>
                <a:path w="15614015" h="6326505">
                  <a:moveTo>
                    <a:pt x="11581301" y="484027"/>
                  </a:moveTo>
                  <a:lnTo>
                    <a:pt x="11551127" y="484027"/>
                  </a:lnTo>
                  <a:lnTo>
                    <a:pt x="11556271" y="485563"/>
                  </a:lnTo>
                  <a:lnTo>
                    <a:pt x="11559956" y="488634"/>
                  </a:lnTo>
                  <a:lnTo>
                    <a:pt x="11563796" y="491705"/>
                  </a:lnTo>
                  <a:lnTo>
                    <a:pt x="11565716" y="495699"/>
                  </a:lnTo>
                  <a:lnTo>
                    <a:pt x="11565716" y="505527"/>
                  </a:lnTo>
                  <a:lnTo>
                    <a:pt x="11564103" y="509443"/>
                  </a:lnTo>
                  <a:lnTo>
                    <a:pt x="11560878" y="512361"/>
                  </a:lnTo>
                  <a:lnTo>
                    <a:pt x="11557653" y="515125"/>
                  </a:lnTo>
                  <a:lnTo>
                    <a:pt x="11553122" y="516507"/>
                  </a:lnTo>
                  <a:lnTo>
                    <a:pt x="11534848" y="516507"/>
                  </a:lnTo>
                  <a:lnTo>
                    <a:pt x="11534848" y="534706"/>
                  </a:lnTo>
                  <a:lnTo>
                    <a:pt x="11557500" y="534706"/>
                  </a:lnTo>
                  <a:lnTo>
                    <a:pt x="11562106" y="536165"/>
                  </a:lnTo>
                  <a:lnTo>
                    <a:pt x="11565484" y="539083"/>
                  </a:lnTo>
                  <a:lnTo>
                    <a:pt x="11569017" y="542001"/>
                  </a:lnTo>
                  <a:lnTo>
                    <a:pt x="11570784" y="545763"/>
                  </a:lnTo>
                  <a:lnTo>
                    <a:pt x="11570784" y="555592"/>
                  </a:lnTo>
                  <a:lnTo>
                    <a:pt x="11568634" y="559892"/>
                  </a:lnTo>
                  <a:lnTo>
                    <a:pt x="11560186" y="566495"/>
                  </a:lnTo>
                  <a:lnTo>
                    <a:pt x="11554274" y="568108"/>
                  </a:lnTo>
                  <a:lnTo>
                    <a:pt x="11586201" y="568108"/>
                  </a:lnTo>
                  <a:lnTo>
                    <a:pt x="11587715" y="565632"/>
                  </a:lnTo>
                  <a:lnTo>
                    <a:pt x="11589874" y="559196"/>
                  </a:lnTo>
                  <a:lnTo>
                    <a:pt x="11590594" y="552213"/>
                  </a:lnTo>
                  <a:lnTo>
                    <a:pt x="11589399" y="543157"/>
                  </a:lnTo>
                  <a:lnTo>
                    <a:pt x="11585814" y="535570"/>
                  </a:lnTo>
                  <a:lnTo>
                    <a:pt x="11579839" y="529451"/>
                  </a:lnTo>
                  <a:lnTo>
                    <a:pt x="11571474" y="524800"/>
                  </a:lnTo>
                  <a:lnTo>
                    <a:pt x="11577521" y="520078"/>
                  </a:lnTo>
                  <a:lnTo>
                    <a:pt x="11581841" y="514204"/>
                  </a:lnTo>
                  <a:lnTo>
                    <a:pt x="11584432" y="507178"/>
                  </a:lnTo>
                  <a:lnTo>
                    <a:pt x="11585296" y="499000"/>
                  </a:lnTo>
                  <a:lnTo>
                    <a:pt x="11584705" y="493227"/>
                  </a:lnTo>
                  <a:lnTo>
                    <a:pt x="11584605" y="492248"/>
                  </a:lnTo>
                  <a:lnTo>
                    <a:pt x="11582532" y="486043"/>
                  </a:lnTo>
                  <a:lnTo>
                    <a:pt x="11581301" y="484027"/>
                  </a:lnTo>
                  <a:close/>
                </a:path>
                <a:path w="15614015" h="6326505">
                  <a:moveTo>
                    <a:pt x="11544522" y="465598"/>
                  </a:moveTo>
                  <a:lnTo>
                    <a:pt x="11530456" y="467182"/>
                  </a:lnTo>
                  <a:lnTo>
                    <a:pt x="11518664" y="471933"/>
                  </a:lnTo>
                  <a:lnTo>
                    <a:pt x="11509148" y="479851"/>
                  </a:lnTo>
                  <a:lnTo>
                    <a:pt x="11501906" y="490937"/>
                  </a:lnTo>
                  <a:lnTo>
                    <a:pt x="11518262" y="500382"/>
                  </a:lnTo>
                  <a:lnTo>
                    <a:pt x="11522494" y="493227"/>
                  </a:lnTo>
                  <a:lnTo>
                    <a:pt x="11528282" y="488116"/>
                  </a:lnTo>
                  <a:lnTo>
                    <a:pt x="11535624" y="485049"/>
                  </a:lnTo>
                  <a:lnTo>
                    <a:pt x="11544522" y="484027"/>
                  </a:lnTo>
                  <a:lnTo>
                    <a:pt x="11581301" y="484027"/>
                  </a:lnTo>
                  <a:lnTo>
                    <a:pt x="11579076" y="480384"/>
                  </a:lnTo>
                  <a:lnTo>
                    <a:pt x="11574239" y="475273"/>
                  </a:lnTo>
                  <a:lnTo>
                    <a:pt x="11568321" y="471040"/>
                  </a:lnTo>
                  <a:lnTo>
                    <a:pt x="11561396" y="468017"/>
                  </a:lnTo>
                  <a:lnTo>
                    <a:pt x="11553463" y="466203"/>
                  </a:lnTo>
                  <a:lnTo>
                    <a:pt x="11544522" y="465598"/>
                  </a:lnTo>
                  <a:close/>
                </a:path>
                <a:path w="15614015" h="6326505">
                  <a:moveTo>
                    <a:pt x="11615642" y="468593"/>
                  </a:moveTo>
                  <a:lnTo>
                    <a:pt x="11594449" y="468593"/>
                  </a:lnTo>
                  <a:lnTo>
                    <a:pt x="11644437" y="584003"/>
                  </a:lnTo>
                  <a:lnTo>
                    <a:pt x="11642595" y="588149"/>
                  </a:lnTo>
                  <a:lnTo>
                    <a:pt x="11636936" y="598832"/>
                  </a:lnTo>
                  <a:lnTo>
                    <a:pt x="11629867" y="606232"/>
                  </a:lnTo>
                  <a:lnTo>
                    <a:pt x="11621387" y="610350"/>
                  </a:lnTo>
                  <a:lnTo>
                    <a:pt x="11611495" y="611185"/>
                  </a:lnTo>
                  <a:lnTo>
                    <a:pt x="11611495" y="629845"/>
                  </a:lnTo>
                  <a:lnTo>
                    <a:pt x="11648209" y="614972"/>
                  </a:lnTo>
                  <a:lnTo>
                    <a:pt x="11674937" y="558894"/>
                  </a:lnTo>
                  <a:lnTo>
                    <a:pt x="11655034" y="558894"/>
                  </a:lnTo>
                  <a:lnTo>
                    <a:pt x="11615642" y="468593"/>
                  </a:lnTo>
                  <a:close/>
                </a:path>
                <a:path w="15614015" h="6326505">
                  <a:moveTo>
                    <a:pt x="11709629" y="468593"/>
                  </a:moveTo>
                  <a:lnTo>
                    <a:pt x="11688206" y="468593"/>
                  </a:lnTo>
                  <a:lnTo>
                    <a:pt x="11655034" y="558894"/>
                  </a:lnTo>
                  <a:lnTo>
                    <a:pt x="11674937" y="558894"/>
                  </a:lnTo>
                  <a:lnTo>
                    <a:pt x="11709629" y="468593"/>
                  </a:lnTo>
                  <a:close/>
                </a:path>
                <a:path w="15614015" h="6326505">
                  <a:moveTo>
                    <a:pt x="11787293" y="535627"/>
                  </a:moveTo>
                  <a:lnTo>
                    <a:pt x="11767829" y="535627"/>
                  </a:lnTo>
                  <a:lnTo>
                    <a:pt x="11770276" y="546209"/>
                  </a:lnTo>
                  <a:lnTo>
                    <a:pt x="11796321" y="578604"/>
                  </a:lnTo>
                  <a:lnTo>
                    <a:pt x="11827032" y="586767"/>
                  </a:lnTo>
                  <a:lnTo>
                    <a:pt x="11839212" y="585673"/>
                  </a:lnTo>
                  <a:lnTo>
                    <a:pt x="11850413" y="582390"/>
                  </a:lnTo>
                  <a:lnTo>
                    <a:pt x="11860635" y="576919"/>
                  </a:lnTo>
                  <a:lnTo>
                    <a:pt x="11869878" y="569260"/>
                  </a:lnTo>
                  <a:lnTo>
                    <a:pt x="11871616" y="567187"/>
                  </a:lnTo>
                  <a:lnTo>
                    <a:pt x="11827032" y="567187"/>
                  </a:lnTo>
                  <a:lnTo>
                    <a:pt x="11818739" y="566452"/>
                  </a:lnTo>
                  <a:lnTo>
                    <a:pt x="11789195" y="542250"/>
                  </a:lnTo>
                  <a:lnTo>
                    <a:pt x="11787293" y="535627"/>
                  </a:lnTo>
                  <a:close/>
                </a:path>
                <a:path w="15614015" h="6326505">
                  <a:moveTo>
                    <a:pt x="11746405" y="468593"/>
                  </a:moveTo>
                  <a:lnTo>
                    <a:pt x="11726364" y="468593"/>
                  </a:lnTo>
                  <a:lnTo>
                    <a:pt x="11726364" y="583772"/>
                  </a:lnTo>
                  <a:lnTo>
                    <a:pt x="11746405" y="583772"/>
                  </a:lnTo>
                  <a:lnTo>
                    <a:pt x="11746405" y="535627"/>
                  </a:lnTo>
                  <a:lnTo>
                    <a:pt x="11787293" y="535627"/>
                  </a:lnTo>
                  <a:lnTo>
                    <a:pt x="11786992" y="534576"/>
                  </a:lnTo>
                  <a:lnTo>
                    <a:pt x="11786258" y="526183"/>
                  </a:lnTo>
                  <a:lnTo>
                    <a:pt x="11786992" y="517789"/>
                  </a:lnTo>
                  <a:lnTo>
                    <a:pt x="11787360" y="516507"/>
                  </a:lnTo>
                  <a:lnTo>
                    <a:pt x="11746405" y="516507"/>
                  </a:lnTo>
                  <a:lnTo>
                    <a:pt x="11746405" y="468593"/>
                  </a:lnTo>
                  <a:close/>
                </a:path>
                <a:path w="15614015" h="6326505">
                  <a:moveTo>
                    <a:pt x="11871616" y="485178"/>
                  </a:moveTo>
                  <a:lnTo>
                    <a:pt x="11827032" y="485178"/>
                  </a:lnTo>
                  <a:lnTo>
                    <a:pt x="11835224" y="485913"/>
                  </a:lnTo>
                  <a:lnTo>
                    <a:pt x="11842753" y="488116"/>
                  </a:lnTo>
                  <a:lnTo>
                    <a:pt x="11866840" y="517789"/>
                  </a:lnTo>
                  <a:lnTo>
                    <a:pt x="11867574" y="526183"/>
                  </a:lnTo>
                  <a:lnTo>
                    <a:pt x="11866840" y="534576"/>
                  </a:lnTo>
                  <a:lnTo>
                    <a:pt x="11842753" y="564250"/>
                  </a:lnTo>
                  <a:lnTo>
                    <a:pt x="11827032" y="567187"/>
                  </a:lnTo>
                  <a:lnTo>
                    <a:pt x="11871616" y="567187"/>
                  </a:lnTo>
                  <a:lnTo>
                    <a:pt x="11877638" y="560002"/>
                  </a:lnTo>
                  <a:lnTo>
                    <a:pt x="11883182" y="549737"/>
                  </a:lnTo>
                  <a:lnTo>
                    <a:pt x="11886508" y="538464"/>
                  </a:lnTo>
                  <a:lnTo>
                    <a:pt x="11887616" y="526183"/>
                  </a:lnTo>
                  <a:lnTo>
                    <a:pt x="11886508" y="513902"/>
                  </a:lnTo>
                  <a:lnTo>
                    <a:pt x="11883182" y="502628"/>
                  </a:lnTo>
                  <a:lnTo>
                    <a:pt x="11877638" y="492363"/>
                  </a:lnTo>
                  <a:lnTo>
                    <a:pt x="11871616" y="485178"/>
                  </a:lnTo>
                  <a:close/>
                </a:path>
                <a:path w="15614015" h="6326505">
                  <a:moveTo>
                    <a:pt x="11827032" y="465598"/>
                  </a:moveTo>
                  <a:lnTo>
                    <a:pt x="11787639" y="480110"/>
                  </a:lnTo>
                  <a:lnTo>
                    <a:pt x="11767829" y="516507"/>
                  </a:lnTo>
                  <a:lnTo>
                    <a:pt x="11787360" y="516507"/>
                  </a:lnTo>
                  <a:lnTo>
                    <a:pt x="11789195" y="510115"/>
                  </a:lnTo>
                  <a:lnTo>
                    <a:pt x="11792866" y="503161"/>
                  </a:lnTo>
                  <a:lnTo>
                    <a:pt x="11827032" y="485178"/>
                  </a:lnTo>
                  <a:lnTo>
                    <a:pt x="11871616" y="485178"/>
                  </a:lnTo>
                  <a:lnTo>
                    <a:pt x="11869878" y="483105"/>
                  </a:lnTo>
                  <a:lnTo>
                    <a:pt x="11860635" y="475446"/>
                  </a:lnTo>
                  <a:lnTo>
                    <a:pt x="11850413" y="469975"/>
                  </a:lnTo>
                  <a:lnTo>
                    <a:pt x="11839212" y="466692"/>
                  </a:lnTo>
                  <a:lnTo>
                    <a:pt x="11827032" y="465598"/>
                  </a:lnTo>
                  <a:close/>
                </a:path>
                <a:path w="15614015" h="6326505">
                  <a:moveTo>
                    <a:pt x="11931548" y="468593"/>
                  </a:moveTo>
                  <a:lnTo>
                    <a:pt x="11911507" y="468593"/>
                  </a:lnTo>
                  <a:lnTo>
                    <a:pt x="11911507" y="583772"/>
                  </a:lnTo>
                  <a:lnTo>
                    <a:pt x="12064235" y="583772"/>
                  </a:lnTo>
                  <a:lnTo>
                    <a:pt x="12064235" y="614641"/>
                  </a:lnTo>
                  <a:lnTo>
                    <a:pt x="12084046" y="614641"/>
                  </a:lnTo>
                  <a:lnTo>
                    <a:pt x="12084046" y="564653"/>
                  </a:lnTo>
                  <a:lnTo>
                    <a:pt x="11931548" y="564653"/>
                  </a:lnTo>
                  <a:lnTo>
                    <a:pt x="11931548" y="468593"/>
                  </a:lnTo>
                  <a:close/>
                </a:path>
                <a:path w="15614015" h="6326505">
                  <a:moveTo>
                    <a:pt x="11999965" y="468593"/>
                  </a:moveTo>
                  <a:lnTo>
                    <a:pt x="11979923" y="468593"/>
                  </a:lnTo>
                  <a:lnTo>
                    <a:pt x="11979923" y="564653"/>
                  </a:lnTo>
                  <a:lnTo>
                    <a:pt x="11999965" y="564653"/>
                  </a:lnTo>
                  <a:lnTo>
                    <a:pt x="11999965" y="468593"/>
                  </a:lnTo>
                  <a:close/>
                </a:path>
                <a:path w="15614015" h="6326505">
                  <a:moveTo>
                    <a:pt x="12068151" y="468593"/>
                  </a:moveTo>
                  <a:lnTo>
                    <a:pt x="12048110" y="468593"/>
                  </a:lnTo>
                  <a:lnTo>
                    <a:pt x="12048110" y="564653"/>
                  </a:lnTo>
                  <a:lnTo>
                    <a:pt x="12068151" y="564653"/>
                  </a:lnTo>
                  <a:lnTo>
                    <a:pt x="12068151" y="468593"/>
                  </a:lnTo>
                  <a:close/>
                </a:path>
                <a:path w="15614015" h="6326505">
                  <a:moveTo>
                    <a:pt x="12125458" y="468593"/>
                  </a:moveTo>
                  <a:lnTo>
                    <a:pt x="12105648" y="468593"/>
                  </a:lnTo>
                  <a:lnTo>
                    <a:pt x="12105648" y="583772"/>
                  </a:lnTo>
                  <a:lnTo>
                    <a:pt x="12121772" y="583772"/>
                  </a:lnTo>
                  <a:lnTo>
                    <a:pt x="12148860" y="549449"/>
                  </a:lnTo>
                  <a:lnTo>
                    <a:pt x="12125458" y="549449"/>
                  </a:lnTo>
                  <a:lnTo>
                    <a:pt x="12125458" y="468593"/>
                  </a:lnTo>
                  <a:close/>
                </a:path>
                <a:path w="15614015" h="6326505">
                  <a:moveTo>
                    <a:pt x="12205393" y="502916"/>
                  </a:moveTo>
                  <a:lnTo>
                    <a:pt x="12185583" y="502916"/>
                  </a:lnTo>
                  <a:lnTo>
                    <a:pt x="12185583" y="583772"/>
                  </a:lnTo>
                  <a:lnTo>
                    <a:pt x="12205393" y="583772"/>
                  </a:lnTo>
                  <a:lnTo>
                    <a:pt x="12205393" y="502916"/>
                  </a:lnTo>
                  <a:close/>
                </a:path>
                <a:path w="15614015" h="6326505">
                  <a:moveTo>
                    <a:pt x="12205393" y="468593"/>
                  </a:moveTo>
                  <a:lnTo>
                    <a:pt x="12189268" y="468593"/>
                  </a:lnTo>
                  <a:lnTo>
                    <a:pt x="12125458" y="549449"/>
                  </a:lnTo>
                  <a:lnTo>
                    <a:pt x="12148860" y="549449"/>
                  </a:lnTo>
                  <a:lnTo>
                    <a:pt x="12185583" y="502916"/>
                  </a:lnTo>
                  <a:lnTo>
                    <a:pt x="12205393" y="502916"/>
                  </a:lnTo>
                  <a:lnTo>
                    <a:pt x="12205393" y="468593"/>
                  </a:lnTo>
                  <a:close/>
                </a:path>
                <a:path w="15614015" h="6326505">
                  <a:moveTo>
                    <a:pt x="12316987" y="433808"/>
                  </a:moveTo>
                  <a:lnTo>
                    <a:pt x="12254789" y="433808"/>
                  </a:lnTo>
                  <a:lnTo>
                    <a:pt x="12254789" y="451315"/>
                  </a:lnTo>
                  <a:lnTo>
                    <a:pt x="12316987" y="451315"/>
                  </a:lnTo>
                  <a:lnTo>
                    <a:pt x="12316987" y="433808"/>
                  </a:lnTo>
                  <a:close/>
                </a:path>
                <a:path w="15614015" h="6326505">
                  <a:moveTo>
                    <a:pt x="12255710" y="468593"/>
                  </a:moveTo>
                  <a:lnTo>
                    <a:pt x="12235900" y="468593"/>
                  </a:lnTo>
                  <a:lnTo>
                    <a:pt x="12235900" y="583772"/>
                  </a:lnTo>
                  <a:lnTo>
                    <a:pt x="12252024" y="583772"/>
                  </a:lnTo>
                  <a:lnTo>
                    <a:pt x="12279112" y="549449"/>
                  </a:lnTo>
                  <a:lnTo>
                    <a:pt x="12255710" y="549449"/>
                  </a:lnTo>
                  <a:lnTo>
                    <a:pt x="12255710" y="468593"/>
                  </a:lnTo>
                  <a:close/>
                </a:path>
                <a:path w="15614015" h="6326505">
                  <a:moveTo>
                    <a:pt x="12335645" y="502916"/>
                  </a:moveTo>
                  <a:lnTo>
                    <a:pt x="12315835" y="502916"/>
                  </a:lnTo>
                  <a:lnTo>
                    <a:pt x="12315835" y="583772"/>
                  </a:lnTo>
                  <a:lnTo>
                    <a:pt x="12335645" y="583772"/>
                  </a:lnTo>
                  <a:lnTo>
                    <a:pt x="12335645" y="502916"/>
                  </a:lnTo>
                  <a:close/>
                </a:path>
                <a:path w="15614015" h="6326505">
                  <a:moveTo>
                    <a:pt x="12335645" y="468593"/>
                  </a:moveTo>
                  <a:lnTo>
                    <a:pt x="12319520" y="468593"/>
                  </a:lnTo>
                  <a:lnTo>
                    <a:pt x="12255710" y="549449"/>
                  </a:lnTo>
                  <a:lnTo>
                    <a:pt x="12279112" y="549449"/>
                  </a:lnTo>
                  <a:lnTo>
                    <a:pt x="12315835" y="502916"/>
                  </a:lnTo>
                  <a:lnTo>
                    <a:pt x="12335645" y="502916"/>
                  </a:lnTo>
                  <a:lnTo>
                    <a:pt x="12335645" y="468593"/>
                  </a:lnTo>
                  <a:close/>
                </a:path>
                <a:path w="15614015" h="6326505">
                  <a:moveTo>
                    <a:pt x="12443782" y="468593"/>
                  </a:moveTo>
                  <a:lnTo>
                    <a:pt x="12423742" y="468593"/>
                  </a:lnTo>
                  <a:lnTo>
                    <a:pt x="12423742" y="629845"/>
                  </a:lnTo>
                  <a:lnTo>
                    <a:pt x="12443782" y="629845"/>
                  </a:lnTo>
                  <a:lnTo>
                    <a:pt x="12443782" y="563962"/>
                  </a:lnTo>
                  <a:lnTo>
                    <a:pt x="12467738" y="563962"/>
                  </a:lnTo>
                  <a:lnTo>
                    <a:pt x="12443782" y="526183"/>
                  </a:lnTo>
                  <a:lnTo>
                    <a:pt x="12444517" y="517789"/>
                  </a:lnTo>
                  <a:lnTo>
                    <a:pt x="12467864" y="488403"/>
                  </a:lnTo>
                  <a:lnTo>
                    <a:pt x="12443782" y="488403"/>
                  </a:lnTo>
                  <a:lnTo>
                    <a:pt x="12443782" y="468593"/>
                  </a:lnTo>
                  <a:close/>
                </a:path>
                <a:path w="15614015" h="6326505">
                  <a:moveTo>
                    <a:pt x="12467738" y="563962"/>
                  </a:moveTo>
                  <a:lnTo>
                    <a:pt x="12443782" y="563962"/>
                  </a:lnTo>
                  <a:lnTo>
                    <a:pt x="12452119" y="573939"/>
                  </a:lnTo>
                  <a:lnTo>
                    <a:pt x="12462154" y="581066"/>
                  </a:lnTo>
                  <a:lnTo>
                    <a:pt x="12473888" y="585342"/>
                  </a:lnTo>
                  <a:lnTo>
                    <a:pt x="12487321" y="586767"/>
                  </a:lnTo>
                  <a:lnTo>
                    <a:pt x="12498968" y="585673"/>
                  </a:lnTo>
                  <a:lnTo>
                    <a:pt x="12509723" y="582390"/>
                  </a:lnTo>
                  <a:lnTo>
                    <a:pt x="12519586" y="576919"/>
                  </a:lnTo>
                  <a:lnTo>
                    <a:pt x="12528555" y="569260"/>
                  </a:lnTo>
                  <a:lnTo>
                    <a:pt x="12530026" y="567417"/>
                  </a:lnTo>
                  <a:lnTo>
                    <a:pt x="12484787" y="567417"/>
                  </a:lnTo>
                  <a:lnTo>
                    <a:pt x="12476393" y="566683"/>
                  </a:lnTo>
                  <a:lnTo>
                    <a:pt x="12468719" y="564480"/>
                  </a:lnTo>
                  <a:lnTo>
                    <a:pt x="12467738" y="563962"/>
                  </a:lnTo>
                  <a:close/>
                </a:path>
                <a:path w="15614015" h="6326505">
                  <a:moveTo>
                    <a:pt x="12529856" y="484948"/>
                  </a:moveTo>
                  <a:lnTo>
                    <a:pt x="12484787" y="484948"/>
                  </a:lnTo>
                  <a:lnTo>
                    <a:pt x="12493079" y="485697"/>
                  </a:lnTo>
                  <a:lnTo>
                    <a:pt x="12500681" y="487943"/>
                  </a:lnTo>
                  <a:lnTo>
                    <a:pt x="12524826" y="517789"/>
                  </a:lnTo>
                  <a:lnTo>
                    <a:pt x="12525561" y="526183"/>
                  </a:lnTo>
                  <a:lnTo>
                    <a:pt x="12524826" y="534591"/>
                  </a:lnTo>
                  <a:lnTo>
                    <a:pt x="12500681" y="564480"/>
                  </a:lnTo>
                  <a:lnTo>
                    <a:pt x="12484787" y="567417"/>
                  </a:lnTo>
                  <a:lnTo>
                    <a:pt x="12530026" y="567417"/>
                  </a:lnTo>
                  <a:lnTo>
                    <a:pt x="12536013" y="559916"/>
                  </a:lnTo>
                  <a:lnTo>
                    <a:pt x="12541340" y="549622"/>
                  </a:lnTo>
                  <a:lnTo>
                    <a:pt x="12544536" y="538377"/>
                  </a:lnTo>
                  <a:lnTo>
                    <a:pt x="12545601" y="526183"/>
                  </a:lnTo>
                  <a:lnTo>
                    <a:pt x="12544536" y="514002"/>
                  </a:lnTo>
                  <a:lnTo>
                    <a:pt x="12541443" y="503161"/>
                  </a:lnTo>
                  <a:lnTo>
                    <a:pt x="12541340" y="502801"/>
                  </a:lnTo>
                  <a:lnTo>
                    <a:pt x="12536013" y="492579"/>
                  </a:lnTo>
                  <a:lnTo>
                    <a:pt x="12529856" y="484948"/>
                  </a:lnTo>
                  <a:close/>
                </a:path>
                <a:path w="15614015" h="6326505">
                  <a:moveTo>
                    <a:pt x="12487321" y="465598"/>
                  </a:moveTo>
                  <a:lnTo>
                    <a:pt x="12473888" y="467023"/>
                  </a:lnTo>
                  <a:lnTo>
                    <a:pt x="12462154" y="471299"/>
                  </a:lnTo>
                  <a:lnTo>
                    <a:pt x="12452119" y="478426"/>
                  </a:lnTo>
                  <a:lnTo>
                    <a:pt x="12443782" y="488403"/>
                  </a:lnTo>
                  <a:lnTo>
                    <a:pt x="12467864" y="488403"/>
                  </a:lnTo>
                  <a:lnTo>
                    <a:pt x="12468719" y="487943"/>
                  </a:lnTo>
                  <a:lnTo>
                    <a:pt x="12476393" y="485697"/>
                  </a:lnTo>
                  <a:lnTo>
                    <a:pt x="12484787" y="484948"/>
                  </a:lnTo>
                  <a:lnTo>
                    <a:pt x="12529856" y="484948"/>
                  </a:lnTo>
                  <a:lnTo>
                    <a:pt x="12528555" y="483336"/>
                  </a:lnTo>
                  <a:lnTo>
                    <a:pt x="12519586" y="475576"/>
                  </a:lnTo>
                  <a:lnTo>
                    <a:pt x="12509723" y="470033"/>
                  </a:lnTo>
                  <a:lnTo>
                    <a:pt x="12498968" y="466707"/>
                  </a:lnTo>
                  <a:lnTo>
                    <a:pt x="12487321" y="465598"/>
                  </a:lnTo>
                  <a:close/>
                </a:path>
                <a:path w="15614015" h="6326505">
                  <a:moveTo>
                    <a:pt x="12589557" y="468593"/>
                  </a:moveTo>
                  <a:lnTo>
                    <a:pt x="12569516" y="468593"/>
                  </a:lnTo>
                  <a:lnTo>
                    <a:pt x="12569516" y="583772"/>
                  </a:lnTo>
                  <a:lnTo>
                    <a:pt x="12618122" y="583772"/>
                  </a:lnTo>
                  <a:lnTo>
                    <a:pt x="12626386" y="583139"/>
                  </a:lnTo>
                  <a:lnTo>
                    <a:pt x="12653418" y="565114"/>
                  </a:lnTo>
                  <a:lnTo>
                    <a:pt x="12589557" y="565114"/>
                  </a:lnTo>
                  <a:lnTo>
                    <a:pt x="12589557" y="528486"/>
                  </a:lnTo>
                  <a:lnTo>
                    <a:pt x="12653230" y="528486"/>
                  </a:lnTo>
                  <a:lnTo>
                    <a:pt x="12651725" y="525880"/>
                  </a:lnTo>
                  <a:lnTo>
                    <a:pt x="12618122" y="510058"/>
                  </a:lnTo>
                  <a:lnTo>
                    <a:pt x="12589557" y="510058"/>
                  </a:lnTo>
                  <a:lnTo>
                    <a:pt x="12589557" y="468593"/>
                  </a:lnTo>
                  <a:close/>
                </a:path>
                <a:path w="15614015" h="6326505">
                  <a:moveTo>
                    <a:pt x="12653230" y="528486"/>
                  </a:moveTo>
                  <a:lnTo>
                    <a:pt x="12623803" y="528486"/>
                  </a:lnTo>
                  <a:lnTo>
                    <a:pt x="12628564" y="530176"/>
                  </a:lnTo>
                  <a:lnTo>
                    <a:pt x="12632404" y="533554"/>
                  </a:lnTo>
                  <a:lnTo>
                    <a:pt x="12636397" y="536933"/>
                  </a:lnTo>
                  <a:lnTo>
                    <a:pt x="12638394" y="541387"/>
                  </a:lnTo>
                  <a:lnTo>
                    <a:pt x="12638394" y="552444"/>
                  </a:lnTo>
                  <a:lnTo>
                    <a:pt x="12636397" y="556897"/>
                  </a:lnTo>
                  <a:lnTo>
                    <a:pt x="12628564" y="563501"/>
                  </a:lnTo>
                  <a:lnTo>
                    <a:pt x="12623803" y="565114"/>
                  </a:lnTo>
                  <a:lnTo>
                    <a:pt x="12653418" y="565114"/>
                  </a:lnTo>
                  <a:lnTo>
                    <a:pt x="12655325" y="561773"/>
                  </a:lnTo>
                  <a:lnTo>
                    <a:pt x="12657484" y="554718"/>
                  </a:lnTo>
                  <a:lnTo>
                    <a:pt x="12658204" y="546915"/>
                  </a:lnTo>
                  <a:lnTo>
                    <a:pt x="12657484" y="539126"/>
                  </a:lnTo>
                  <a:lnTo>
                    <a:pt x="12655325" y="532114"/>
                  </a:lnTo>
                  <a:lnTo>
                    <a:pt x="12653230" y="528486"/>
                  </a:lnTo>
                  <a:close/>
                </a:path>
                <a:path w="15614015" h="6326505">
                  <a:moveTo>
                    <a:pt x="12693219" y="468593"/>
                  </a:moveTo>
                  <a:lnTo>
                    <a:pt x="12673178" y="468593"/>
                  </a:lnTo>
                  <a:lnTo>
                    <a:pt x="12673178" y="583772"/>
                  </a:lnTo>
                  <a:lnTo>
                    <a:pt x="12693219" y="583772"/>
                  </a:lnTo>
                  <a:lnTo>
                    <a:pt x="12693219" y="468593"/>
                  </a:lnTo>
                  <a:close/>
                </a:path>
                <a:path w="15614015" h="6326505">
                  <a:moveTo>
                    <a:pt x="12743880" y="468593"/>
                  </a:moveTo>
                  <a:lnTo>
                    <a:pt x="12723839" y="468593"/>
                  </a:lnTo>
                  <a:lnTo>
                    <a:pt x="12723839" y="583772"/>
                  </a:lnTo>
                  <a:lnTo>
                    <a:pt x="12743880" y="583772"/>
                  </a:lnTo>
                  <a:lnTo>
                    <a:pt x="12743880" y="535627"/>
                  </a:lnTo>
                  <a:lnTo>
                    <a:pt x="12823585" y="535627"/>
                  </a:lnTo>
                  <a:lnTo>
                    <a:pt x="12823585" y="516507"/>
                  </a:lnTo>
                  <a:lnTo>
                    <a:pt x="12743880" y="516507"/>
                  </a:lnTo>
                  <a:lnTo>
                    <a:pt x="12743880" y="468593"/>
                  </a:lnTo>
                  <a:close/>
                </a:path>
                <a:path w="15614015" h="6326505">
                  <a:moveTo>
                    <a:pt x="12823585" y="535627"/>
                  </a:moveTo>
                  <a:lnTo>
                    <a:pt x="12803543" y="535627"/>
                  </a:lnTo>
                  <a:lnTo>
                    <a:pt x="12803543" y="583772"/>
                  </a:lnTo>
                  <a:lnTo>
                    <a:pt x="12823585" y="583772"/>
                  </a:lnTo>
                  <a:lnTo>
                    <a:pt x="12823585" y="535627"/>
                  </a:lnTo>
                  <a:close/>
                </a:path>
                <a:path w="15614015" h="6326505">
                  <a:moveTo>
                    <a:pt x="12823585" y="468593"/>
                  </a:moveTo>
                  <a:lnTo>
                    <a:pt x="12803543" y="468593"/>
                  </a:lnTo>
                  <a:lnTo>
                    <a:pt x="12803543" y="516507"/>
                  </a:lnTo>
                  <a:lnTo>
                    <a:pt x="12823585" y="516507"/>
                  </a:lnTo>
                  <a:lnTo>
                    <a:pt x="12823585" y="468593"/>
                  </a:lnTo>
                  <a:close/>
                </a:path>
                <a:path w="15614015" h="6326505">
                  <a:moveTo>
                    <a:pt x="12908225" y="465598"/>
                  </a:moveTo>
                  <a:lnTo>
                    <a:pt x="12865149" y="483105"/>
                  </a:lnTo>
                  <a:lnTo>
                    <a:pt x="12847641" y="526183"/>
                  </a:lnTo>
                  <a:lnTo>
                    <a:pt x="12848736" y="538464"/>
                  </a:lnTo>
                  <a:lnTo>
                    <a:pt x="12874492" y="576919"/>
                  </a:lnTo>
                  <a:lnTo>
                    <a:pt x="12908225" y="586767"/>
                  </a:lnTo>
                  <a:lnTo>
                    <a:pt x="12920420" y="585673"/>
                  </a:lnTo>
                  <a:lnTo>
                    <a:pt x="12931664" y="582390"/>
                  </a:lnTo>
                  <a:lnTo>
                    <a:pt x="12941958" y="576919"/>
                  </a:lnTo>
                  <a:lnTo>
                    <a:pt x="12951302" y="569260"/>
                  </a:lnTo>
                  <a:lnTo>
                    <a:pt x="12953040" y="567187"/>
                  </a:lnTo>
                  <a:lnTo>
                    <a:pt x="12908225" y="567187"/>
                  </a:lnTo>
                  <a:lnTo>
                    <a:pt x="12900033" y="566452"/>
                  </a:lnTo>
                  <a:lnTo>
                    <a:pt x="12868416" y="534576"/>
                  </a:lnTo>
                  <a:lnTo>
                    <a:pt x="12867682" y="526183"/>
                  </a:lnTo>
                  <a:lnTo>
                    <a:pt x="12868416" y="517789"/>
                  </a:lnTo>
                  <a:lnTo>
                    <a:pt x="12892503" y="488116"/>
                  </a:lnTo>
                  <a:lnTo>
                    <a:pt x="12908225" y="485178"/>
                  </a:lnTo>
                  <a:lnTo>
                    <a:pt x="12953040" y="485178"/>
                  </a:lnTo>
                  <a:lnTo>
                    <a:pt x="12951302" y="483105"/>
                  </a:lnTo>
                  <a:lnTo>
                    <a:pt x="12941958" y="475446"/>
                  </a:lnTo>
                  <a:lnTo>
                    <a:pt x="12931664" y="469975"/>
                  </a:lnTo>
                  <a:lnTo>
                    <a:pt x="12920420" y="466692"/>
                  </a:lnTo>
                  <a:lnTo>
                    <a:pt x="12908225" y="465598"/>
                  </a:lnTo>
                  <a:close/>
                </a:path>
                <a:path w="15614015" h="6326505">
                  <a:moveTo>
                    <a:pt x="12953040" y="485178"/>
                  </a:moveTo>
                  <a:lnTo>
                    <a:pt x="12908225" y="485178"/>
                  </a:lnTo>
                  <a:lnTo>
                    <a:pt x="12916518" y="485913"/>
                  </a:lnTo>
                  <a:lnTo>
                    <a:pt x="12924120" y="488116"/>
                  </a:lnTo>
                  <a:lnTo>
                    <a:pt x="12948264" y="517789"/>
                  </a:lnTo>
                  <a:lnTo>
                    <a:pt x="12948999" y="526183"/>
                  </a:lnTo>
                  <a:lnTo>
                    <a:pt x="12948264" y="534576"/>
                  </a:lnTo>
                  <a:lnTo>
                    <a:pt x="12924120" y="564250"/>
                  </a:lnTo>
                  <a:lnTo>
                    <a:pt x="12908225" y="567187"/>
                  </a:lnTo>
                  <a:lnTo>
                    <a:pt x="12953040" y="567187"/>
                  </a:lnTo>
                  <a:lnTo>
                    <a:pt x="12959063" y="560002"/>
                  </a:lnTo>
                  <a:lnTo>
                    <a:pt x="12964606" y="549737"/>
                  </a:lnTo>
                  <a:lnTo>
                    <a:pt x="12967932" y="538464"/>
                  </a:lnTo>
                  <a:lnTo>
                    <a:pt x="12969041" y="526183"/>
                  </a:lnTo>
                  <a:lnTo>
                    <a:pt x="12967932" y="513902"/>
                  </a:lnTo>
                  <a:lnTo>
                    <a:pt x="12964606" y="502628"/>
                  </a:lnTo>
                  <a:lnTo>
                    <a:pt x="12959063" y="492363"/>
                  </a:lnTo>
                  <a:lnTo>
                    <a:pt x="12953040" y="485178"/>
                  </a:lnTo>
                  <a:close/>
                </a:path>
                <a:path w="15614015" h="6326505">
                  <a:moveTo>
                    <a:pt x="13082797" y="542308"/>
                  </a:moveTo>
                  <a:lnTo>
                    <a:pt x="13062755" y="542308"/>
                  </a:lnTo>
                  <a:lnTo>
                    <a:pt x="13062755" y="583772"/>
                  </a:lnTo>
                  <a:lnTo>
                    <a:pt x="13082797" y="583772"/>
                  </a:lnTo>
                  <a:lnTo>
                    <a:pt x="13082797" y="542308"/>
                  </a:lnTo>
                  <a:close/>
                </a:path>
                <a:path w="15614015" h="6326505">
                  <a:moveTo>
                    <a:pt x="13005396" y="468593"/>
                  </a:moveTo>
                  <a:lnTo>
                    <a:pt x="12985354" y="468593"/>
                  </a:lnTo>
                  <a:lnTo>
                    <a:pt x="12985354" y="506832"/>
                  </a:lnTo>
                  <a:lnTo>
                    <a:pt x="13004057" y="542466"/>
                  </a:lnTo>
                  <a:lnTo>
                    <a:pt x="13031656" y="548297"/>
                  </a:lnTo>
                  <a:lnTo>
                    <a:pt x="13040079" y="547923"/>
                  </a:lnTo>
                  <a:lnTo>
                    <a:pt x="13048069" y="546800"/>
                  </a:lnTo>
                  <a:lnTo>
                    <a:pt x="13055628" y="544928"/>
                  </a:lnTo>
                  <a:lnTo>
                    <a:pt x="13062755" y="542308"/>
                  </a:lnTo>
                  <a:lnTo>
                    <a:pt x="13082797" y="542308"/>
                  </a:lnTo>
                  <a:lnTo>
                    <a:pt x="13082797" y="529638"/>
                  </a:lnTo>
                  <a:lnTo>
                    <a:pt x="13023977" y="529638"/>
                  </a:lnTo>
                  <a:lnTo>
                    <a:pt x="13017067" y="527795"/>
                  </a:lnTo>
                  <a:lnTo>
                    <a:pt x="13012306" y="524109"/>
                  </a:lnTo>
                  <a:lnTo>
                    <a:pt x="13007699" y="520424"/>
                  </a:lnTo>
                  <a:lnTo>
                    <a:pt x="13005396" y="514281"/>
                  </a:lnTo>
                  <a:lnTo>
                    <a:pt x="13005396" y="468593"/>
                  </a:lnTo>
                  <a:close/>
                </a:path>
                <a:path w="15614015" h="6326505">
                  <a:moveTo>
                    <a:pt x="13082797" y="468593"/>
                  </a:moveTo>
                  <a:lnTo>
                    <a:pt x="13062755" y="468593"/>
                  </a:lnTo>
                  <a:lnTo>
                    <a:pt x="13062755" y="523649"/>
                  </a:lnTo>
                  <a:lnTo>
                    <a:pt x="13055887" y="526269"/>
                  </a:lnTo>
                  <a:lnTo>
                    <a:pt x="13048645" y="528141"/>
                  </a:lnTo>
                  <a:lnTo>
                    <a:pt x="13041029" y="529264"/>
                  </a:lnTo>
                  <a:lnTo>
                    <a:pt x="13033038" y="529638"/>
                  </a:lnTo>
                  <a:lnTo>
                    <a:pt x="13082797" y="529638"/>
                  </a:lnTo>
                  <a:lnTo>
                    <a:pt x="13082797" y="468593"/>
                  </a:lnTo>
                  <a:close/>
                </a:path>
                <a:path w="15614015" h="6326505">
                  <a:moveTo>
                    <a:pt x="13133286" y="468593"/>
                  </a:moveTo>
                  <a:lnTo>
                    <a:pt x="13113245" y="468593"/>
                  </a:lnTo>
                  <a:lnTo>
                    <a:pt x="13113245" y="583772"/>
                  </a:lnTo>
                  <a:lnTo>
                    <a:pt x="13133286" y="583772"/>
                  </a:lnTo>
                  <a:lnTo>
                    <a:pt x="13133286" y="535627"/>
                  </a:lnTo>
                  <a:lnTo>
                    <a:pt x="13212991" y="535627"/>
                  </a:lnTo>
                  <a:lnTo>
                    <a:pt x="13212991" y="516507"/>
                  </a:lnTo>
                  <a:lnTo>
                    <a:pt x="13133286" y="516507"/>
                  </a:lnTo>
                  <a:lnTo>
                    <a:pt x="13133286" y="468593"/>
                  </a:lnTo>
                  <a:close/>
                </a:path>
                <a:path w="15614015" h="6326505">
                  <a:moveTo>
                    <a:pt x="13212991" y="535627"/>
                  </a:moveTo>
                  <a:lnTo>
                    <a:pt x="13192949" y="535627"/>
                  </a:lnTo>
                  <a:lnTo>
                    <a:pt x="13192949" y="583772"/>
                  </a:lnTo>
                  <a:lnTo>
                    <a:pt x="13212991" y="583772"/>
                  </a:lnTo>
                  <a:lnTo>
                    <a:pt x="13212991" y="535627"/>
                  </a:lnTo>
                  <a:close/>
                </a:path>
                <a:path w="15614015" h="6326505">
                  <a:moveTo>
                    <a:pt x="13212991" y="468593"/>
                  </a:moveTo>
                  <a:lnTo>
                    <a:pt x="13192949" y="468593"/>
                  </a:lnTo>
                  <a:lnTo>
                    <a:pt x="13192949" y="516507"/>
                  </a:lnTo>
                  <a:lnTo>
                    <a:pt x="13212991" y="516507"/>
                  </a:lnTo>
                  <a:lnTo>
                    <a:pt x="13212991" y="468593"/>
                  </a:lnTo>
                  <a:close/>
                </a:path>
                <a:path w="15614015" h="6326505">
                  <a:moveTo>
                    <a:pt x="13251329" y="468593"/>
                  </a:moveTo>
                  <a:lnTo>
                    <a:pt x="13230137" y="468593"/>
                  </a:lnTo>
                  <a:lnTo>
                    <a:pt x="13280124" y="584003"/>
                  </a:lnTo>
                  <a:lnTo>
                    <a:pt x="13278282" y="588149"/>
                  </a:lnTo>
                  <a:lnTo>
                    <a:pt x="13272623" y="598832"/>
                  </a:lnTo>
                  <a:lnTo>
                    <a:pt x="13265554" y="606232"/>
                  </a:lnTo>
                  <a:lnTo>
                    <a:pt x="13257074" y="610350"/>
                  </a:lnTo>
                  <a:lnTo>
                    <a:pt x="13247183" y="611185"/>
                  </a:lnTo>
                  <a:lnTo>
                    <a:pt x="13247183" y="629845"/>
                  </a:lnTo>
                  <a:lnTo>
                    <a:pt x="13283897" y="614972"/>
                  </a:lnTo>
                  <a:lnTo>
                    <a:pt x="13310624" y="558894"/>
                  </a:lnTo>
                  <a:lnTo>
                    <a:pt x="13290721" y="558894"/>
                  </a:lnTo>
                  <a:lnTo>
                    <a:pt x="13251329" y="468593"/>
                  </a:lnTo>
                  <a:close/>
                </a:path>
                <a:path w="15614015" h="6326505">
                  <a:moveTo>
                    <a:pt x="13345316" y="468593"/>
                  </a:moveTo>
                  <a:lnTo>
                    <a:pt x="13323893" y="468593"/>
                  </a:lnTo>
                  <a:lnTo>
                    <a:pt x="13290721" y="558894"/>
                  </a:lnTo>
                  <a:lnTo>
                    <a:pt x="13310624" y="558894"/>
                  </a:lnTo>
                  <a:lnTo>
                    <a:pt x="13345316" y="468593"/>
                  </a:lnTo>
                  <a:close/>
                </a:path>
                <a:path w="15614015" h="6326505">
                  <a:moveTo>
                    <a:pt x="13422981" y="535627"/>
                  </a:moveTo>
                  <a:lnTo>
                    <a:pt x="13403516" y="535627"/>
                  </a:lnTo>
                  <a:lnTo>
                    <a:pt x="13405963" y="546209"/>
                  </a:lnTo>
                  <a:lnTo>
                    <a:pt x="13432008" y="578604"/>
                  </a:lnTo>
                  <a:lnTo>
                    <a:pt x="13462719" y="586767"/>
                  </a:lnTo>
                  <a:lnTo>
                    <a:pt x="13474899" y="585673"/>
                  </a:lnTo>
                  <a:lnTo>
                    <a:pt x="13486100" y="582390"/>
                  </a:lnTo>
                  <a:lnTo>
                    <a:pt x="13496322" y="576919"/>
                  </a:lnTo>
                  <a:lnTo>
                    <a:pt x="13505565" y="569260"/>
                  </a:lnTo>
                  <a:lnTo>
                    <a:pt x="13507303" y="567187"/>
                  </a:lnTo>
                  <a:lnTo>
                    <a:pt x="13462719" y="567187"/>
                  </a:lnTo>
                  <a:lnTo>
                    <a:pt x="13454426" y="566452"/>
                  </a:lnTo>
                  <a:lnTo>
                    <a:pt x="13424882" y="542250"/>
                  </a:lnTo>
                  <a:lnTo>
                    <a:pt x="13422981" y="535627"/>
                  </a:lnTo>
                  <a:close/>
                </a:path>
                <a:path w="15614015" h="6326505">
                  <a:moveTo>
                    <a:pt x="13382092" y="468593"/>
                  </a:moveTo>
                  <a:lnTo>
                    <a:pt x="13362052" y="468593"/>
                  </a:lnTo>
                  <a:lnTo>
                    <a:pt x="13362052" y="583772"/>
                  </a:lnTo>
                  <a:lnTo>
                    <a:pt x="13382092" y="583772"/>
                  </a:lnTo>
                  <a:lnTo>
                    <a:pt x="13382092" y="535627"/>
                  </a:lnTo>
                  <a:lnTo>
                    <a:pt x="13422981" y="535627"/>
                  </a:lnTo>
                  <a:lnTo>
                    <a:pt x="13422679" y="534576"/>
                  </a:lnTo>
                  <a:lnTo>
                    <a:pt x="13421945" y="526183"/>
                  </a:lnTo>
                  <a:lnTo>
                    <a:pt x="13422679" y="517789"/>
                  </a:lnTo>
                  <a:lnTo>
                    <a:pt x="13423047" y="516507"/>
                  </a:lnTo>
                  <a:lnTo>
                    <a:pt x="13382092" y="516507"/>
                  </a:lnTo>
                  <a:lnTo>
                    <a:pt x="13382092" y="468593"/>
                  </a:lnTo>
                  <a:close/>
                </a:path>
                <a:path w="15614015" h="6326505">
                  <a:moveTo>
                    <a:pt x="13507303" y="485178"/>
                  </a:moveTo>
                  <a:lnTo>
                    <a:pt x="13462719" y="485178"/>
                  </a:lnTo>
                  <a:lnTo>
                    <a:pt x="13470911" y="485913"/>
                  </a:lnTo>
                  <a:lnTo>
                    <a:pt x="13478441" y="488116"/>
                  </a:lnTo>
                  <a:lnTo>
                    <a:pt x="13502527" y="517789"/>
                  </a:lnTo>
                  <a:lnTo>
                    <a:pt x="13503262" y="526183"/>
                  </a:lnTo>
                  <a:lnTo>
                    <a:pt x="13502527" y="534576"/>
                  </a:lnTo>
                  <a:lnTo>
                    <a:pt x="13478441" y="564250"/>
                  </a:lnTo>
                  <a:lnTo>
                    <a:pt x="13462719" y="567187"/>
                  </a:lnTo>
                  <a:lnTo>
                    <a:pt x="13507303" y="567187"/>
                  </a:lnTo>
                  <a:lnTo>
                    <a:pt x="13513326" y="560002"/>
                  </a:lnTo>
                  <a:lnTo>
                    <a:pt x="13518869" y="549737"/>
                  </a:lnTo>
                  <a:lnTo>
                    <a:pt x="13522195" y="538464"/>
                  </a:lnTo>
                  <a:lnTo>
                    <a:pt x="13523304" y="526183"/>
                  </a:lnTo>
                  <a:lnTo>
                    <a:pt x="13522195" y="513902"/>
                  </a:lnTo>
                  <a:lnTo>
                    <a:pt x="13518869" y="502628"/>
                  </a:lnTo>
                  <a:lnTo>
                    <a:pt x="13513326" y="492363"/>
                  </a:lnTo>
                  <a:lnTo>
                    <a:pt x="13507303" y="485178"/>
                  </a:lnTo>
                  <a:close/>
                </a:path>
                <a:path w="15614015" h="6326505">
                  <a:moveTo>
                    <a:pt x="13462719" y="465598"/>
                  </a:moveTo>
                  <a:lnTo>
                    <a:pt x="13423327" y="480110"/>
                  </a:lnTo>
                  <a:lnTo>
                    <a:pt x="13403516" y="516507"/>
                  </a:lnTo>
                  <a:lnTo>
                    <a:pt x="13423047" y="516507"/>
                  </a:lnTo>
                  <a:lnTo>
                    <a:pt x="13424882" y="510115"/>
                  </a:lnTo>
                  <a:lnTo>
                    <a:pt x="13428553" y="503161"/>
                  </a:lnTo>
                  <a:lnTo>
                    <a:pt x="13462719" y="485178"/>
                  </a:lnTo>
                  <a:lnTo>
                    <a:pt x="13507303" y="485178"/>
                  </a:lnTo>
                  <a:lnTo>
                    <a:pt x="13505565" y="483105"/>
                  </a:lnTo>
                  <a:lnTo>
                    <a:pt x="13496322" y="475446"/>
                  </a:lnTo>
                  <a:lnTo>
                    <a:pt x="13486100" y="469975"/>
                  </a:lnTo>
                  <a:lnTo>
                    <a:pt x="13474899" y="466692"/>
                  </a:lnTo>
                  <a:lnTo>
                    <a:pt x="13462719" y="465598"/>
                  </a:lnTo>
                  <a:close/>
                </a:path>
                <a:path w="15614015" h="6326505">
                  <a:moveTo>
                    <a:pt x="13658918" y="465598"/>
                  </a:moveTo>
                  <a:lnTo>
                    <a:pt x="13615610" y="483105"/>
                  </a:lnTo>
                  <a:lnTo>
                    <a:pt x="13598334" y="526183"/>
                  </a:lnTo>
                  <a:lnTo>
                    <a:pt x="13599414" y="538564"/>
                  </a:lnTo>
                  <a:lnTo>
                    <a:pt x="13624796" y="577049"/>
                  </a:lnTo>
                  <a:lnTo>
                    <a:pt x="13658918" y="586767"/>
                  </a:lnTo>
                  <a:lnTo>
                    <a:pt x="13667139" y="586263"/>
                  </a:lnTo>
                  <a:lnTo>
                    <a:pt x="13701765" y="569087"/>
                  </a:lnTo>
                  <a:lnTo>
                    <a:pt x="13703563" y="566956"/>
                  </a:lnTo>
                  <a:lnTo>
                    <a:pt x="13658918" y="566956"/>
                  </a:lnTo>
                  <a:lnTo>
                    <a:pt x="13650625" y="566222"/>
                  </a:lnTo>
                  <a:lnTo>
                    <a:pt x="13619095" y="534475"/>
                  </a:lnTo>
                  <a:lnTo>
                    <a:pt x="13618375" y="526183"/>
                  </a:lnTo>
                  <a:lnTo>
                    <a:pt x="13619095" y="517789"/>
                  </a:lnTo>
                  <a:lnTo>
                    <a:pt x="13643023" y="488116"/>
                  </a:lnTo>
                  <a:lnTo>
                    <a:pt x="13658918" y="485178"/>
                  </a:lnTo>
                  <a:lnTo>
                    <a:pt x="13702838" y="485178"/>
                  </a:lnTo>
                  <a:lnTo>
                    <a:pt x="13701419" y="483393"/>
                  </a:lnTo>
                  <a:lnTo>
                    <a:pt x="13667225" y="466116"/>
                  </a:lnTo>
                  <a:lnTo>
                    <a:pt x="13658918" y="465598"/>
                  </a:lnTo>
                  <a:close/>
                </a:path>
                <a:path w="15614015" h="6326505">
                  <a:moveTo>
                    <a:pt x="13693702" y="546915"/>
                  </a:moveTo>
                  <a:lnTo>
                    <a:pt x="13666597" y="566956"/>
                  </a:lnTo>
                  <a:lnTo>
                    <a:pt x="13703563" y="566956"/>
                  </a:lnTo>
                  <a:lnTo>
                    <a:pt x="13706660" y="563285"/>
                  </a:lnTo>
                  <a:lnTo>
                    <a:pt x="13710749" y="556821"/>
                  </a:lnTo>
                  <a:lnTo>
                    <a:pt x="13693702" y="546915"/>
                  </a:lnTo>
                  <a:close/>
                </a:path>
                <a:path w="15614015" h="6326505">
                  <a:moveTo>
                    <a:pt x="13702838" y="485178"/>
                  </a:moveTo>
                  <a:lnTo>
                    <a:pt x="13666597" y="485178"/>
                  </a:lnTo>
                  <a:lnTo>
                    <a:pt x="13673431" y="487022"/>
                  </a:lnTo>
                  <a:lnTo>
                    <a:pt x="13679420" y="490707"/>
                  </a:lnTo>
                  <a:lnTo>
                    <a:pt x="13685563" y="494393"/>
                  </a:lnTo>
                  <a:lnTo>
                    <a:pt x="13690094" y="499307"/>
                  </a:lnTo>
                  <a:lnTo>
                    <a:pt x="13693012" y="505450"/>
                  </a:lnTo>
                  <a:lnTo>
                    <a:pt x="13709828" y="495775"/>
                  </a:lnTo>
                  <a:lnTo>
                    <a:pt x="13706055" y="489224"/>
                  </a:lnTo>
                  <a:lnTo>
                    <a:pt x="13702838" y="485178"/>
                  </a:lnTo>
                  <a:close/>
                </a:path>
                <a:path w="15614015" h="6326505">
                  <a:moveTo>
                    <a:pt x="13775269" y="487943"/>
                  </a:moveTo>
                  <a:lnTo>
                    <a:pt x="13755229" y="487943"/>
                  </a:lnTo>
                  <a:lnTo>
                    <a:pt x="13755229" y="583772"/>
                  </a:lnTo>
                  <a:lnTo>
                    <a:pt x="13775269" y="583772"/>
                  </a:lnTo>
                  <a:lnTo>
                    <a:pt x="13775269" y="487943"/>
                  </a:lnTo>
                  <a:close/>
                </a:path>
                <a:path w="15614015" h="6326505">
                  <a:moveTo>
                    <a:pt x="13814430" y="468593"/>
                  </a:moveTo>
                  <a:lnTo>
                    <a:pt x="13715836" y="468593"/>
                  </a:lnTo>
                  <a:lnTo>
                    <a:pt x="13715836" y="487943"/>
                  </a:lnTo>
                  <a:lnTo>
                    <a:pt x="13814430" y="487943"/>
                  </a:lnTo>
                  <a:lnTo>
                    <a:pt x="13814430" y="468593"/>
                  </a:lnTo>
                  <a:close/>
                </a:path>
                <a:path w="15614015" h="6326505">
                  <a:moveTo>
                    <a:pt x="13881628" y="465598"/>
                  </a:moveTo>
                  <a:lnTo>
                    <a:pt x="13838552" y="483105"/>
                  </a:lnTo>
                  <a:lnTo>
                    <a:pt x="13821045" y="526183"/>
                  </a:lnTo>
                  <a:lnTo>
                    <a:pt x="13822139" y="538464"/>
                  </a:lnTo>
                  <a:lnTo>
                    <a:pt x="13847896" y="576919"/>
                  </a:lnTo>
                  <a:lnTo>
                    <a:pt x="13881628" y="586767"/>
                  </a:lnTo>
                  <a:lnTo>
                    <a:pt x="13893824" y="585673"/>
                  </a:lnTo>
                  <a:lnTo>
                    <a:pt x="13905068" y="582390"/>
                  </a:lnTo>
                  <a:lnTo>
                    <a:pt x="13915362" y="576919"/>
                  </a:lnTo>
                  <a:lnTo>
                    <a:pt x="13924706" y="569260"/>
                  </a:lnTo>
                  <a:lnTo>
                    <a:pt x="13926444" y="567187"/>
                  </a:lnTo>
                  <a:lnTo>
                    <a:pt x="13881628" y="567187"/>
                  </a:lnTo>
                  <a:lnTo>
                    <a:pt x="13873436" y="566452"/>
                  </a:lnTo>
                  <a:lnTo>
                    <a:pt x="13841820" y="534576"/>
                  </a:lnTo>
                  <a:lnTo>
                    <a:pt x="13841086" y="526183"/>
                  </a:lnTo>
                  <a:lnTo>
                    <a:pt x="13841820" y="517789"/>
                  </a:lnTo>
                  <a:lnTo>
                    <a:pt x="13865907" y="488116"/>
                  </a:lnTo>
                  <a:lnTo>
                    <a:pt x="13881628" y="485178"/>
                  </a:lnTo>
                  <a:lnTo>
                    <a:pt x="13926444" y="485178"/>
                  </a:lnTo>
                  <a:lnTo>
                    <a:pt x="13924706" y="483105"/>
                  </a:lnTo>
                  <a:lnTo>
                    <a:pt x="13915362" y="475446"/>
                  </a:lnTo>
                  <a:lnTo>
                    <a:pt x="13905068" y="469975"/>
                  </a:lnTo>
                  <a:lnTo>
                    <a:pt x="13893824" y="466692"/>
                  </a:lnTo>
                  <a:lnTo>
                    <a:pt x="13881628" y="465598"/>
                  </a:lnTo>
                  <a:close/>
                </a:path>
                <a:path w="15614015" h="6326505">
                  <a:moveTo>
                    <a:pt x="13926444" y="485178"/>
                  </a:moveTo>
                  <a:lnTo>
                    <a:pt x="13881628" y="485178"/>
                  </a:lnTo>
                  <a:lnTo>
                    <a:pt x="13889921" y="485913"/>
                  </a:lnTo>
                  <a:lnTo>
                    <a:pt x="13897523" y="488116"/>
                  </a:lnTo>
                  <a:lnTo>
                    <a:pt x="13921668" y="517789"/>
                  </a:lnTo>
                  <a:lnTo>
                    <a:pt x="13922403" y="526183"/>
                  </a:lnTo>
                  <a:lnTo>
                    <a:pt x="13921668" y="534576"/>
                  </a:lnTo>
                  <a:lnTo>
                    <a:pt x="13897523" y="564250"/>
                  </a:lnTo>
                  <a:lnTo>
                    <a:pt x="13881628" y="567187"/>
                  </a:lnTo>
                  <a:lnTo>
                    <a:pt x="13926444" y="567187"/>
                  </a:lnTo>
                  <a:lnTo>
                    <a:pt x="13932466" y="560002"/>
                  </a:lnTo>
                  <a:lnTo>
                    <a:pt x="13938010" y="549737"/>
                  </a:lnTo>
                  <a:lnTo>
                    <a:pt x="13941336" y="538464"/>
                  </a:lnTo>
                  <a:lnTo>
                    <a:pt x="13942444" y="526183"/>
                  </a:lnTo>
                  <a:lnTo>
                    <a:pt x="13941336" y="513902"/>
                  </a:lnTo>
                  <a:lnTo>
                    <a:pt x="13938010" y="502628"/>
                  </a:lnTo>
                  <a:lnTo>
                    <a:pt x="13932466" y="492363"/>
                  </a:lnTo>
                  <a:lnTo>
                    <a:pt x="13926444" y="485178"/>
                  </a:lnTo>
                  <a:close/>
                </a:path>
                <a:path w="15614015" h="6326505">
                  <a:moveTo>
                    <a:pt x="13985881" y="468593"/>
                  </a:moveTo>
                  <a:lnTo>
                    <a:pt x="13966070" y="468593"/>
                  </a:lnTo>
                  <a:lnTo>
                    <a:pt x="13966070" y="583772"/>
                  </a:lnTo>
                  <a:lnTo>
                    <a:pt x="13982195" y="583772"/>
                  </a:lnTo>
                  <a:lnTo>
                    <a:pt x="14009283" y="549449"/>
                  </a:lnTo>
                  <a:lnTo>
                    <a:pt x="13985881" y="549449"/>
                  </a:lnTo>
                  <a:lnTo>
                    <a:pt x="13985881" y="468593"/>
                  </a:lnTo>
                  <a:close/>
                </a:path>
                <a:path w="15614015" h="6326505">
                  <a:moveTo>
                    <a:pt x="14065816" y="502916"/>
                  </a:moveTo>
                  <a:lnTo>
                    <a:pt x="14046006" y="502916"/>
                  </a:lnTo>
                  <a:lnTo>
                    <a:pt x="14046006" y="583772"/>
                  </a:lnTo>
                  <a:lnTo>
                    <a:pt x="14065816" y="583772"/>
                  </a:lnTo>
                  <a:lnTo>
                    <a:pt x="14065816" y="502916"/>
                  </a:lnTo>
                  <a:close/>
                </a:path>
                <a:path w="15614015" h="6326505">
                  <a:moveTo>
                    <a:pt x="14065816" y="468593"/>
                  </a:moveTo>
                  <a:lnTo>
                    <a:pt x="14049691" y="468593"/>
                  </a:lnTo>
                  <a:lnTo>
                    <a:pt x="13985881" y="549449"/>
                  </a:lnTo>
                  <a:lnTo>
                    <a:pt x="14009283" y="549449"/>
                  </a:lnTo>
                  <a:lnTo>
                    <a:pt x="14046006" y="502916"/>
                  </a:lnTo>
                  <a:lnTo>
                    <a:pt x="14065816" y="502916"/>
                  </a:lnTo>
                  <a:lnTo>
                    <a:pt x="14065816" y="468593"/>
                  </a:lnTo>
                  <a:close/>
                </a:path>
                <a:path w="15614015" h="6326505">
                  <a:moveTo>
                    <a:pt x="14117746" y="468593"/>
                  </a:moveTo>
                  <a:lnTo>
                    <a:pt x="14096323" y="468593"/>
                  </a:lnTo>
                  <a:lnTo>
                    <a:pt x="14096323" y="583772"/>
                  </a:lnTo>
                  <a:lnTo>
                    <a:pt x="14116133" y="583772"/>
                  </a:lnTo>
                  <a:lnTo>
                    <a:pt x="14116133" y="500152"/>
                  </a:lnTo>
                  <a:lnTo>
                    <a:pt x="14137330" y="500152"/>
                  </a:lnTo>
                  <a:lnTo>
                    <a:pt x="14117746" y="468593"/>
                  </a:lnTo>
                  <a:close/>
                </a:path>
                <a:path w="15614015" h="6326505">
                  <a:moveTo>
                    <a:pt x="14211502" y="500152"/>
                  </a:moveTo>
                  <a:lnTo>
                    <a:pt x="14191922" y="500152"/>
                  </a:lnTo>
                  <a:lnTo>
                    <a:pt x="14191922" y="583772"/>
                  </a:lnTo>
                  <a:lnTo>
                    <a:pt x="14211502" y="583772"/>
                  </a:lnTo>
                  <a:lnTo>
                    <a:pt x="14211502" y="500152"/>
                  </a:lnTo>
                  <a:close/>
                </a:path>
                <a:path w="15614015" h="6326505">
                  <a:moveTo>
                    <a:pt x="14137330" y="500152"/>
                  </a:moveTo>
                  <a:lnTo>
                    <a:pt x="14116133" y="500152"/>
                  </a:lnTo>
                  <a:lnTo>
                    <a:pt x="14152761" y="559124"/>
                  </a:lnTo>
                  <a:lnTo>
                    <a:pt x="14155294" y="559124"/>
                  </a:lnTo>
                  <a:lnTo>
                    <a:pt x="14175325" y="526873"/>
                  </a:lnTo>
                  <a:lnTo>
                    <a:pt x="14153912" y="526873"/>
                  </a:lnTo>
                  <a:lnTo>
                    <a:pt x="14137330" y="500152"/>
                  </a:lnTo>
                  <a:close/>
                </a:path>
                <a:path w="15614015" h="6326505">
                  <a:moveTo>
                    <a:pt x="14211502" y="468593"/>
                  </a:moveTo>
                  <a:lnTo>
                    <a:pt x="14190079" y="468593"/>
                  </a:lnTo>
                  <a:lnTo>
                    <a:pt x="14153912" y="526873"/>
                  </a:lnTo>
                  <a:lnTo>
                    <a:pt x="14175325" y="526873"/>
                  </a:lnTo>
                  <a:lnTo>
                    <a:pt x="14191922" y="500152"/>
                  </a:lnTo>
                  <a:lnTo>
                    <a:pt x="14211502" y="500152"/>
                  </a:lnTo>
                  <a:lnTo>
                    <a:pt x="14211502" y="468593"/>
                  </a:lnTo>
                  <a:close/>
                </a:path>
                <a:path w="15614015" h="6326505">
                  <a:moveTo>
                    <a:pt x="14296231" y="465598"/>
                  </a:moveTo>
                  <a:lnTo>
                    <a:pt x="14253154" y="483105"/>
                  </a:lnTo>
                  <a:lnTo>
                    <a:pt x="14235647" y="526183"/>
                  </a:lnTo>
                  <a:lnTo>
                    <a:pt x="14236741" y="538464"/>
                  </a:lnTo>
                  <a:lnTo>
                    <a:pt x="14262498" y="576919"/>
                  </a:lnTo>
                  <a:lnTo>
                    <a:pt x="14296231" y="586767"/>
                  </a:lnTo>
                  <a:lnTo>
                    <a:pt x="14308426" y="585673"/>
                  </a:lnTo>
                  <a:lnTo>
                    <a:pt x="14319670" y="582390"/>
                  </a:lnTo>
                  <a:lnTo>
                    <a:pt x="14329964" y="576919"/>
                  </a:lnTo>
                  <a:lnTo>
                    <a:pt x="14339308" y="569260"/>
                  </a:lnTo>
                  <a:lnTo>
                    <a:pt x="14341046" y="567187"/>
                  </a:lnTo>
                  <a:lnTo>
                    <a:pt x="14296231" y="567187"/>
                  </a:lnTo>
                  <a:lnTo>
                    <a:pt x="14288038" y="566452"/>
                  </a:lnTo>
                  <a:lnTo>
                    <a:pt x="14256422" y="534576"/>
                  </a:lnTo>
                  <a:lnTo>
                    <a:pt x="14255688" y="526183"/>
                  </a:lnTo>
                  <a:lnTo>
                    <a:pt x="14256422" y="517789"/>
                  </a:lnTo>
                  <a:lnTo>
                    <a:pt x="14280509" y="488116"/>
                  </a:lnTo>
                  <a:lnTo>
                    <a:pt x="14296231" y="485178"/>
                  </a:lnTo>
                  <a:lnTo>
                    <a:pt x="14341046" y="485178"/>
                  </a:lnTo>
                  <a:lnTo>
                    <a:pt x="14339308" y="483105"/>
                  </a:lnTo>
                  <a:lnTo>
                    <a:pt x="14329964" y="475446"/>
                  </a:lnTo>
                  <a:lnTo>
                    <a:pt x="14319670" y="469975"/>
                  </a:lnTo>
                  <a:lnTo>
                    <a:pt x="14308426" y="466692"/>
                  </a:lnTo>
                  <a:lnTo>
                    <a:pt x="14296231" y="465598"/>
                  </a:lnTo>
                  <a:close/>
                </a:path>
                <a:path w="15614015" h="6326505">
                  <a:moveTo>
                    <a:pt x="14341046" y="485178"/>
                  </a:moveTo>
                  <a:lnTo>
                    <a:pt x="14296231" y="485178"/>
                  </a:lnTo>
                  <a:lnTo>
                    <a:pt x="14304523" y="485913"/>
                  </a:lnTo>
                  <a:lnTo>
                    <a:pt x="14312126" y="488116"/>
                  </a:lnTo>
                  <a:lnTo>
                    <a:pt x="14336270" y="517789"/>
                  </a:lnTo>
                  <a:lnTo>
                    <a:pt x="14337005" y="526183"/>
                  </a:lnTo>
                  <a:lnTo>
                    <a:pt x="14336270" y="534576"/>
                  </a:lnTo>
                  <a:lnTo>
                    <a:pt x="14312126" y="564250"/>
                  </a:lnTo>
                  <a:lnTo>
                    <a:pt x="14296231" y="567187"/>
                  </a:lnTo>
                  <a:lnTo>
                    <a:pt x="14341046" y="567187"/>
                  </a:lnTo>
                  <a:lnTo>
                    <a:pt x="14347069" y="560002"/>
                  </a:lnTo>
                  <a:lnTo>
                    <a:pt x="14352612" y="549737"/>
                  </a:lnTo>
                  <a:lnTo>
                    <a:pt x="14355938" y="538464"/>
                  </a:lnTo>
                  <a:lnTo>
                    <a:pt x="14357047" y="526183"/>
                  </a:lnTo>
                  <a:lnTo>
                    <a:pt x="14355938" y="513902"/>
                  </a:lnTo>
                  <a:lnTo>
                    <a:pt x="14352612" y="502628"/>
                  </a:lnTo>
                  <a:lnTo>
                    <a:pt x="14347069" y="492363"/>
                  </a:lnTo>
                  <a:lnTo>
                    <a:pt x="14341046" y="485178"/>
                  </a:lnTo>
                  <a:close/>
                </a:path>
                <a:path w="15614015" h="6326505">
                  <a:moveTo>
                    <a:pt x="14434806" y="465598"/>
                  </a:moveTo>
                  <a:lnTo>
                    <a:pt x="14391499" y="483105"/>
                  </a:lnTo>
                  <a:lnTo>
                    <a:pt x="14374223" y="526183"/>
                  </a:lnTo>
                  <a:lnTo>
                    <a:pt x="14375302" y="538564"/>
                  </a:lnTo>
                  <a:lnTo>
                    <a:pt x="14400684" y="577049"/>
                  </a:lnTo>
                  <a:lnTo>
                    <a:pt x="14434806" y="586767"/>
                  </a:lnTo>
                  <a:lnTo>
                    <a:pt x="14443027" y="586263"/>
                  </a:lnTo>
                  <a:lnTo>
                    <a:pt x="14477653" y="569087"/>
                  </a:lnTo>
                  <a:lnTo>
                    <a:pt x="14479451" y="566956"/>
                  </a:lnTo>
                  <a:lnTo>
                    <a:pt x="14434806" y="566956"/>
                  </a:lnTo>
                  <a:lnTo>
                    <a:pt x="14426513" y="566222"/>
                  </a:lnTo>
                  <a:lnTo>
                    <a:pt x="14394983" y="534475"/>
                  </a:lnTo>
                  <a:lnTo>
                    <a:pt x="14394263" y="526183"/>
                  </a:lnTo>
                  <a:lnTo>
                    <a:pt x="14394983" y="517789"/>
                  </a:lnTo>
                  <a:lnTo>
                    <a:pt x="14418912" y="488116"/>
                  </a:lnTo>
                  <a:lnTo>
                    <a:pt x="14434806" y="485178"/>
                  </a:lnTo>
                  <a:lnTo>
                    <a:pt x="14478727" y="485178"/>
                  </a:lnTo>
                  <a:lnTo>
                    <a:pt x="14477308" y="483393"/>
                  </a:lnTo>
                  <a:lnTo>
                    <a:pt x="14443113" y="466116"/>
                  </a:lnTo>
                  <a:lnTo>
                    <a:pt x="14434806" y="465598"/>
                  </a:lnTo>
                  <a:close/>
                </a:path>
                <a:path w="15614015" h="6326505">
                  <a:moveTo>
                    <a:pt x="14469591" y="546915"/>
                  </a:moveTo>
                  <a:lnTo>
                    <a:pt x="14442485" y="566956"/>
                  </a:lnTo>
                  <a:lnTo>
                    <a:pt x="14479451" y="566956"/>
                  </a:lnTo>
                  <a:lnTo>
                    <a:pt x="14482549" y="563285"/>
                  </a:lnTo>
                  <a:lnTo>
                    <a:pt x="14486638" y="556821"/>
                  </a:lnTo>
                  <a:lnTo>
                    <a:pt x="14469591" y="546915"/>
                  </a:lnTo>
                  <a:close/>
                </a:path>
                <a:path w="15614015" h="6326505">
                  <a:moveTo>
                    <a:pt x="14478727" y="485178"/>
                  </a:moveTo>
                  <a:lnTo>
                    <a:pt x="14442485" y="485178"/>
                  </a:lnTo>
                  <a:lnTo>
                    <a:pt x="14449320" y="487022"/>
                  </a:lnTo>
                  <a:lnTo>
                    <a:pt x="14455308" y="490707"/>
                  </a:lnTo>
                  <a:lnTo>
                    <a:pt x="14461451" y="494393"/>
                  </a:lnTo>
                  <a:lnTo>
                    <a:pt x="14465982" y="499307"/>
                  </a:lnTo>
                  <a:lnTo>
                    <a:pt x="14468900" y="505450"/>
                  </a:lnTo>
                  <a:lnTo>
                    <a:pt x="14485716" y="495775"/>
                  </a:lnTo>
                  <a:lnTo>
                    <a:pt x="14481944" y="489224"/>
                  </a:lnTo>
                  <a:lnTo>
                    <a:pt x="14478727" y="485178"/>
                  </a:lnTo>
                  <a:close/>
                </a:path>
                <a:path w="15614015" h="6326505">
                  <a:moveTo>
                    <a:pt x="14551158" y="487943"/>
                  </a:moveTo>
                  <a:lnTo>
                    <a:pt x="14531117" y="487943"/>
                  </a:lnTo>
                  <a:lnTo>
                    <a:pt x="14531117" y="583772"/>
                  </a:lnTo>
                  <a:lnTo>
                    <a:pt x="14551158" y="583772"/>
                  </a:lnTo>
                  <a:lnTo>
                    <a:pt x="14551158" y="487943"/>
                  </a:lnTo>
                  <a:close/>
                </a:path>
                <a:path w="15614015" h="6326505">
                  <a:moveTo>
                    <a:pt x="14590319" y="468593"/>
                  </a:moveTo>
                  <a:lnTo>
                    <a:pt x="14491725" y="468593"/>
                  </a:lnTo>
                  <a:lnTo>
                    <a:pt x="14491725" y="487943"/>
                  </a:lnTo>
                  <a:lnTo>
                    <a:pt x="14590319" y="487943"/>
                  </a:lnTo>
                  <a:lnTo>
                    <a:pt x="14590319" y="468593"/>
                  </a:lnTo>
                  <a:close/>
                </a:path>
                <a:path w="15614015" h="6326505">
                  <a:moveTo>
                    <a:pt x="14627923" y="468593"/>
                  </a:moveTo>
                  <a:lnTo>
                    <a:pt x="14607883" y="468593"/>
                  </a:lnTo>
                  <a:lnTo>
                    <a:pt x="14607883" y="583772"/>
                  </a:lnTo>
                  <a:lnTo>
                    <a:pt x="14656488" y="583772"/>
                  </a:lnTo>
                  <a:lnTo>
                    <a:pt x="14664752" y="583139"/>
                  </a:lnTo>
                  <a:lnTo>
                    <a:pt x="14691784" y="565114"/>
                  </a:lnTo>
                  <a:lnTo>
                    <a:pt x="14627923" y="565114"/>
                  </a:lnTo>
                  <a:lnTo>
                    <a:pt x="14627923" y="528486"/>
                  </a:lnTo>
                  <a:lnTo>
                    <a:pt x="14691596" y="528486"/>
                  </a:lnTo>
                  <a:lnTo>
                    <a:pt x="14690092" y="525880"/>
                  </a:lnTo>
                  <a:lnTo>
                    <a:pt x="14656488" y="510058"/>
                  </a:lnTo>
                  <a:lnTo>
                    <a:pt x="14627923" y="510058"/>
                  </a:lnTo>
                  <a:lnTo>
                    <a:pt x="14627923" y="468593"/>
                  </a:lnTo>
                  <a:close/>
                </a:path>
                <a:path w="15614015" h="6326505">
                  <a:moveTo>
                    <a:pt x="14691596" y="528486"/>
                  </a:moveTo>
                  <a:lnTo>
                    <a:pt x="14662170" y="528486"/>
                  </a:lnTo>
                  <a:lnTo>
                    <a:pt x="14666931" y="530176"/>
                  </a:lnTo>
                  <a:lnTo>
                    <a:pt x="14670770" y="533554"/>
                  </a:lnTo>
                  <a:lnTo>
                    <a:pt x="14674764" y="536933"/>
                  </a:lnTo>
                  <a:lnTo>
                    <a:pt x="14676760" y="541387"/>
                  </a:lnTo>
                  <a:lnTo>
                    <a:pt x="14676760" y="552444"/>
                  </a:lnTo>
                  <a:lnTo>
                    <a:pt x="14674764" y="556897"/>
                  </a:lnTo>
                  <a:lnTo>
                    <a:pt x="14666931" y="563501"/>
                  </a:lnTo>
                  <a:lnTo>
                    <a:pt x="14662170" y="565114"/>
                  </a:lnTo>
                  <a:lnTo>
                    <a:pt x="14691784" y="565114"/>
                  </a:lnTo>
                  <a:lnTo>
                    <a:pt x="14693691" y="561773"/>
                  </a:lnTo>
                  <a:lnTo>
                    <a:pt x="14695851" y="554718"/>
                  </a:lnTo>
                  <a:lnTo>
                    <a:pt x="14696571" y="546915"/>
                  </a:lnTo>
                  <a:lnTo>
                    <a:pt x="14695851" y="539126"/>
                  </a:lnTo>
                  <a:lnTo>
                    <a:pt x="14693691" y="532114"/>
                  </a:lnTo>
                  <a:lnTo>
                    <a:pt x="14691596" y="528486"/>
                  </a:lnTo>
                  <a:close/>
                </a:path>
                <a:path w="15614015" h="6326505">
                  <a:moveTo>
                    <a:pt x="14828685" y="468593"/>
                  </a:moveTo>
                  <a:lnTo>
                    <a:pt x="14775703" y="468593"/>
                  </a:lnTo>
                  <a:lnTo>
                    <a:pt x="14775703" y="583772"/>
                  </a:lnTo>
                  <a:lnTo>
                    <a:pt x="14833293" y="583772"/>
                  </a:lnTo>
                  <a:lnTo>
                    <a:pt x="14841643" y="583211"/>
                  </a:lnTo>
                  <a:lnTo>
                    <a:pt x="14867042" y="565574"/>
                  </a:lnTo>
                  <a:lnTo>
                    <a:pt x="14795284" y="565574"/>
                  </a:lnTo>
                  <a:lnTo>
                    <a:pt x="14795284" y="534475"/>
                  </a:lnTo>
                  <a:lnTo>
                    <a:pt x="14865285" y="534475"/>
                  </a:lnTo>
                  <a:lnTo>
                    <a:pt x="14860173" y="529004"/>
                  </a:lnTo>
                  <a:lnTo>
                    <a:pt x="14852412" y="524570"/>
                  </a:lnTo>
                  <a:lnTo>
                    <a:pt x="14857854" y="520006"/>
                  </a:lnTo>
                  <a:lnTo>
                    <a:pt x="14860111" y="516738"/>
                  </a:lnTo>
                  <a:lnTo>
                    <a:pt x="14795284" y="516738"/>
                  </a:lnTo>
                  <a:lnTo>
                    <a:pt x="14795284" y="486561"/>
                  </a:lnTo>
                  <a:lnTo>
                    <a:pt x="14863181" y="486561"/>
                  </a:lnTo>
                  <a:lnTo>
                    <a:pt x="14861703" y="483029"/>
                  </a:lnTo>
                  <a:lnTo>
                    <a:pt x="14855407" y="477346"/>
                  </a:lnTo>
                  <a:lnTo>
                    <a:pt x="14850195" y="473517"/>
                  </a:lnTo>
                  <a:lnTo>
                    <a:pt x="14844004" y="470781"/>
                  </a:lnTo>
                  <a:lnTo>
                    <a:pt x="14836834" y="469140"/>
                  </a:lnTo>
                  <a:lnTo>
                    <a:pt x="14828685" y="468593"/>
                  </a:lnTo>
                  <a:close/>
                </a:path>
                <a:path w="15614015" h="6326505">
                  <a:moveTo>
                    <a:pt x="14865285" y="534475"/>
                  </a:moveTo>
                  <a:lnTo>
                    <a:pt x="14837976" y="534475"/>
                  </a:lnTo>
                  <a:lnTo>
                    <a:pt x="14842431" y="535858"/>
                  </a:lnTo>
                  <a:lnTo>
                    <a:pt x="14845502" y="538622"/>
                  </a:lnTo>
                  <a:lnTo>
                    <a:pt x="14848727" y="541233"/>
                  </a:lnTo>
                  <a:lnTo>
                    <a:pt x="14850339" y="544918"/>
                  </a:lnTo>
                  <a:lnTo>
                    <a:pt x="14850339" y="554747"/>
                  </a:lnTo>
                  <a:lnTo>
                    <a:pt x="14848727" y="558663"/>
                  </a:lnTo>
                  <a:lnTo>
                    <a:pt x="14845502" y="561428"/>
                  </a:lnTo>
                  <a:lnTo>
                    <a:pt x="14842303" y="564307"/>
                  </a:lnTo>
                  <a:lnTo>
                    <a:pt x="14842060" y="564307"/>
                  </a:lnTo>
                  <a:lnTo>
                    <a:pt x="14837976" y="565574"/>
                  </a:lnTo>
                  <a:lnTo>
                    <a:pt x="14867042" y="565574"/>
                  </a:lnTo>
                  <a:lnTo>
                    <a:pt x="14867732" y="564307"/>
                  </a:lnTo>
                  <a:lnTo>
                    <a:pt x="14869546" y="558116"/>
                  </a:lnTo>
                  <a:lnTo>
                    <a:pt x="14870151" y="551292"/>
                  </a:lnTo>
                  <a:lnTo>
                    <a:pt x="14869042" y="542365"/>
                  </a:lnTo>
                  <a:lnTo>
                    <a:pt x="14865716" y="534936"/>
                  </a:lnTo>
                  <a:lnTo>
                    <a:pt x="14865285" y="534475"/>
                  </a:lnTo>
                  <a:close/>
                </a:path>
                <a:path w="15614015" h="6326505">
                  <a:moveTo>
                    <a:pt x="14863181" y="486561"/>
                  </a:moveTo>
                  <a:lnTo>
                    <a:pt x="14839435" y="486561"/>
                  </a:lnTo>
                  <a:lnTo>
                    <a:pt x="14845271" y="491475"/>
                  </a:lnTo>
                  <a:lnTo>
                    <a:pt x="14845271" y="511593"/>
                  </a:lnTo>
                  <a:lnTo>
                    <a:pt x="14839435" y="516738"/>
                  </a:lnTo>
                  <a:lnTo>
                    <a:pt x="14860111" y="516738"/>
                  </a:lnTo>
                  <a:lnTo>
                    <a:pt x="14861741" y="514376"/>
                  </a:lnTo>
                  <a:lnTo>
                    <a:pt x="14864074" y="507682"/>
                  </a:lnTo>
                  <a:lnTo>
                    <a:pt x="14864851" y="499922"/>
                  </a:lnTo>
                  <a:lnTo>
                    <a:pt x="14864851" y="490554"/>
                  </a:lnTo>
                  <a:lnTo>
                    <a:pt x="14863181" y="486561"/>
                  </a:lnTo>
                  <a:close/>
                </a:path>
                <a:path w="15614015" h="6326505">
                  <a:moveTo>
                    <a:pt x="14945916" y="465598"/>
                  </a:moveTo>
                  <a:lnTo>
                    <a:pt x="14902609" y="483105"/>
                  </a:lnTo>
                  <a:lnTo>
                    <a:pt x="14885333" y="526183"/>
                  </a:lnTo>
                  <a:lnTo>
                    <a:pt x="14886413" y="538564"/>
                  </a:lnTo>
                  <a:lnTo>
                    <a:pt x="14911794" y="577049"/>
                  </a:lnTo>
                  <a:lnTo>
                    <a:pt x="14945916" y="586767"/>
                  </a:lnTo>
                  <a:lnTo>
                    <a:pt x="14954137" y="586263"/>
                  </a:lnTo>
                  <a:lnTo>
                    <a:pt x="14988764" y="569087"/>
                  </a:lnTo>
                  <a:lnTo>
                    <a:pt x="14990561" y="566956"/>
                  </a:lnTo>
                  <a:lnTo>
                    <a:pt x="14945916" y="566956"/>
                  </a:lnTo>
                  <a:lnTo>
                    <a:pt x="14937624" y="566222"/>
                  </a:lnTo>
                  <a:lnTo>
                    <a:pt x="14906093" y="534475"/>
                  </a:lnTo>
                  <a:lnTo>
                    <a:pt x="14905374" y="526183"/>
                  </a:lnTo>
                  <a:lnTo>
                    <a:pt x="14906093" y="517789"/>
                  </a:lnTo>
                  <a:lnTo>
                    <a:pt x="14930022" y="488116"/>
                  </a:lnTo>
                  <a:lnTo>
                    <a:pt x="14945916" y="485178"/>
                  </a:lnTo>
                  <a:lnTo>
                    <a:pt x="14989837" y="485178"/>
                  </a:lnTo>
                  <a:lnTo>
                    <a:pt x="14988418" y="483393"/>
                  </a:lnTo>
                  <a:lnTo>
                    <a:pt x="14954224" y="466116"/>
                  </a:lnTo>
                  <a:lnTo>
                    <a:pt x="14945916" y="465598"/>
                  </a:lnTo>
                  <a:close/>
                </a:path>
                <a:path w="15614015" h="6326505">
                  <a:moveTo>
                    <a:pt x="14980701" y="546915"/>
                  </a:moveTo>
                  <a:lnTo>
                    <a:pt x="14953596" y="566956"/>
                  </a:lnTo>
                  <a:lnTo>
                    <a:pt x="14990561" y="566956"/>
                  </a:lnTo>
                  <a:lnTo>
                    <a:pt x="14993659" y="563285"/>
                  </a:lnTo>
                  <a:lnTo>
                    <a:pt x="14997748" y="556821"/>
                  </a:lnTo>
                  <a:lnTo>
                    <a:pt x="14980701" y="546915"/>
                  </a:lnTo>
                  <a:close/>
                </a:path>
                <a:path w="15614015" h="6326505">
                  <a:moveTo>
                    <a:pt x="14989837" y="485178"/>
                  </a:moveTo>
                  <a:lnTo>
                    <a:pt x="14953596" y="485178"/>
                  </a:lnTo>
                  <a:lnTo>
                    <a:pt x="14960430" y="487022"/>
                  </a:lnTo>
                  <a:lnTo>
                    <a:pt x="14966418" y="490707"/>
                  </a:lnTo>
                  <a:lnTo>
                    <a:pt x="14972561" y="494393"/>
                  </a:lnTo>
                  <a:lnTo>
                    <a:pt x="14977092" y="499307"/>
                  </a:lnTo>
                  <a:lnTo>
                    <a:pt x="14980011" y="505450"/>
                  </a:lnTo>
                  <a:lnTo>
                    <a:pt x="14996826" y="495775"/>
                  </a:lnTo>
                  <a:lnTo>
                    <a:pt x="14993054" y="489224"/>
                  </a:lnTo>
                  <a:lnTo>
                    <a:pt x="14989837" y="485178"/>
                  </a:lnTo>
                  <a:close/>
                </a:path>
                <a:path w="15614015" h="6326505">
                  <a:moveTo>
                    <a:pt x="15069864" y="465598"/>
                  </a:moveTo>
                  <a:lnTo>
                    <a:pt x="15056613" y="466721"/>
                  </a:lnTo>
                  <a:lnTo>
                    <a:pt x="15056969" y="466721"/>
                  </a:lnTo>
                  <a:lnTo>
                    <a:pt x="15045619" y="469917"/>
                  </a:lnTo>
                  <a:lnTo>
                    <a:pt x="15013715" y="502340"/>
                  </a:lnTo>
                  <a:lnTo>
                    <a:pt x="15009511" y="526183"/>
                  </a:lnTo>
                  <a:lnTo>
                    <a:pt x="15010576" y="538752"/>
                  </a:lnTo>
                  <a:lnTo>
                    <a:pt x="15035829" y="577179"/>
                  </a:lnTo>
                  <a:lnTo>
                    <a:pt x="15071247" y="586767"/>
                  </a:lnTo>
                  <a:lnTo>
                    <a:pt x="15087113" y="585140"/>
                  </a:lnTo>
                  <a:lnTo>
                    <a:pt x="15100848" y="580260"/>
                  </a:lnTo>
                  <a:lnTo>
                    <a:pt x="15112452" y="572125"/>
                  </a:lnTo>
                  <a:lnTo>
                    <a:pt x="15115986" y="567878"/>
                  </a:lnTo>
                  <a:lnTo>
                    <a:pt x="15071707" y="567878"/>
                  </a:lnTo>
                  <a:lnTo>
                    <a:pt x="15063846" y="567345"/>
                  </a:lnTo>
                  <a:lnTo>
                    <a:pt x="15032013" y="542682"/>
                  </a:lnTo>
                  <a:lnTo>
                    <a:pt x="15030012" y="535397"/>
                  </a:lnTo>
                  <a:lnTo>
                    <a:pt x="15126533" y="535397"/>
                  </a:lnTo>
                  <a:lnTo>
                    <a:pt x="15126994" y="532326"/>
                  </a:lnTo>
                  <a:lnTo>
                    <a:pt x="15127224" y="529331"/>
                  </a:lnTo>
                  <a:lnTo>
                    <a:pt x="15127205" y="526183"/>
                  </a:lnTo>
                  <a:lnTo>
                    <a:pt x="15126514" y="517890"/>
                  </a:lnTo>
                  <a:lnTo>
                    <a:pt x="15030012" y="517890"/>
                  </a:lnTo>
                  <a:lnTo>
                    <a:pt x="15031783" y="510676"/>
                  </a:lnTo>
                  <a:lnTo>
                    <a:pt x="15062148" y="485063"/>
                  </a:lnTo>
                  <a:lnTo>
                    <a:pt x="15069864" y="484488"/>
                  </a:lnTo>
                  <a:lnTo>
                    <a:pt x="15111795" y="484488"/>
                  </a:lnTo>
                  <a:lnTo>
                    <a:pt x="15111099" y="483566"/>
                  </a:lnTo>
                  <a:lnTo>
                    <a:pt x="15102561" y="475705"/>
                  </a:lnTo>
                  <a:lnTo>
                    <a:pt x="15092843" y="470090"/>
                  </a:lnTo>
                  <a:lnTo>
                    <a:pt x="15081944" y="466721"/>
                  </a:lnTo>
                  <a:lnTo>
                    <a:pt x="15069864" y="465598"/>
                  </a:lnTo>
                  <a:close/>
                </a:path>
                <a:path w="15614015" h="6326505">
                  <a:moveTo>
                    <a:pt x="15104879" y="551061"/>
                  </a:moveTo>
                  <a:lnTo>
                    <a:pt x="15098918" y="558418"/>
                  </a:lnTo>
                  <a:lnTo>
                    <a:pt x="15091403" y="563673"/>
                  </a:lnTo>
                  <a:lnTo>
                    <a:pt x="15082333" y="566827"/>
                  </a:lnTo>
                  <a:lnTo>
                    <a:pt x="15071707" y="567878"/>
                  </a:lnTo>
                  <a:lnTo>
                    <a:pt x="15115986" y="567878"/>
                  </a:lnTo>
                  <a:lnTo>
                    <a:pt x="15121926" y="560736"/>
                  </a:lnTo>
                  <a:lnTo>
                    <a:pt x="15104879" y="551061"/>
                  </a:lnTo>
                  <a:close/>
                </a:path>
                <a:path w="15614015" h="6326505">
                  <a:moveTo>
                    <a:pt x="15111795" y="484488"/>
                  </a:moveTo>
                  <a:lnTo>
                    <a:pt x="15069864" y="484488"/>
                  </a:lnTo>
                  <a:lnTo>
                    <a:pt x="15077103" y="485063"/>
                  </a:lnTo>
                  <a:lnTo>
                    <a:pt x="15076729" y="485063"/>
                  </a:lnTo>
                  <a:lnTo>
                    <a:pt x="15106952" y="517890"/>
                  </a:lnTo>
                  <a:lnTo>
                    <a:pt x="15126514" y="517890"/>
                  </a:lnTo>
                  <a:lnTo>
                    <a:pt x="15126216" y="514319"/>
                  </a:lnTo>
                  <a:lnTo>
                    <a:pt x="15123286" y="503492"/>
                  </a:lnTo>
                  <a:lnTo>
                    <a:pt x="15123193" y="503147"/>
                  </a:lnTo>
                  <a:lnTo>
                    <a:pt x="15118210" y="493011"/>
                  </a:lnTo>
                  <a:lnTo>
                    <a:pt x="15117522" y="492061"/>
                  </a:lnTo>
                  <a:lnTo>
                    <a:pt x="15111795" y="484488"/>
                  </a:lnTo>
                  <a:close/>
                </a:path>
                <a:path w="15614015" h="6326505">
                  <a:moveTo>
                    <a:pt x="15159376" y="468593"/>
                  </a:moveTo>
                  <a:lnTo>
                    <a:pt x="15135649" y="468593"/>
                  </a:lnTo>
                  <a:lnTo>
                    <a:pt x="15177343" y="524570"/>
                  </a:lnTo>
                  <a:lnTo>
                    <a:pt x="15133114" y="583772"/>
                  </a:lnTo>
                  <a:lnTo>
                    <a:pt x="15156611" y="583772"/>
                  </a:lnTo>
                  <a:lnTo>
                    <a:pt x="15189092" y="540234"/>
                  </a:lnTo>
                  <a:lnTo>
                    <a:pt x="15212607" y="540234"/>
                  </a:lnTo>
                  <a:lnTo>
                    <a:pt x="15200840" y="524339"/>
                  </a:lnTo>
                  <a:lnTo>
                    <a:pt x="15212491" y="508675"/>
                  </a:lnTo>
                  <a:lnTo>
                    <a:pt x="15189092" y="508675"/>
                  </a:lnTo>
                  <a:lnTo>
                    <a:pt x="15159376" y="468593"/>
                  </a:lnTo>
                  <a:close/>
                </a:path>
                <a:path w="15614015" h="6326505">
                  <a:moveTo>
                    <a:pt x="15212607" y="540234"/>
                  </a:moveTo>
                  <a:lnTo>
                    <a:pt x="15189092" y="540234"/>
                  </a:lnTo>
                  <a:lnTo>
                    <a:pt x="15221342" y="583772"/>
                  </a:lnTo>
                  <a:lnTo>
                    <a:pt x="15244839" y="583772"/>
                  </a:lnTo>
                  <a:lnTo>
                    <a:pt x="15212607" y="540234"/>
                  </a:lnTo>
                  <a:close/>
                </a:path>
                <a:path w="15614015" h="6326505">
                  <a:moveTo>
                    <a:pt x="15242305" y="468593"/>
                  </a:moveTo>
                  <a:lnTo>
                    <a:pt x="15218809" y="468593"/>
                  </a:lnTo>
                  <a:lnTo>
                    <a:pt x="15189092" y="508675"/>
                  </a:lnTo>
                  <a:lnTo>
                    <a:pt x="15212491" y="508675"/>
                  </a:lnTo>
                  <a:lnTo>
                    <a:pt x="15242305" y="468593"/>
                  </a:lnTo>
                  <a:close/>
                </a:path>
                <a:path w="15614015" h="6326505">
                  <a:moveTo>
                    <a:pt x="59432" y="760186"/>
                  </a:moveTo>
                  <a:lnTo>
                    <a:pt x="39391" y="760186"/>
                  </a:lnTo>
                  <a:lnTo>
                    <a:pt x="39391" y="856015"/>
                  </a:lnTo>
                  <a:lnTo>
                    <a:pt x="59432" y="856015"/>
                  </a:lnTo>
                  <a:lnTo>
                    <a:pt x="59432" y="760186"/>
                  </a:lnTo>
                  <a:close/>
                </a:path>
                <a:path w="15614015" h="6326505">
                  <a:moveTo>
                    <a:pt x="98593" y="740836"/>
                  </a:moveTo>
                  <a:lnTo>
                    <a:pt x="0" y="740836"/>
                  </a:lnTo>
                  <a:lnTo>
                    <a:pt x="0" y="760186"/>
                  </a:lnTo>
                  <a:lnTo>
                    <a:pt x="98593" y="760186"/>
                  </a:lnTo>
                  <a:lnTo>
                    <a:pt x="98593" y="740836"/>
                  </a:lnTo>
                  <a:close/>
                </a:path>
                <a:path w="15614015" h="6326505">
                  <a:moveTo>
                    <a:pt x="165792" y="737841"/>
                  </a:moveTo>
                  <a:lnTo>
                    <a:pt x="122715" y="755348"/>
                  </a:lnTo>
                  <a:lnTo>
                    <a:pt x="105207" y="798426"/>
                  </a:lnTo>
                  <a:lnTo>
                    <a:pt x="106301" y="810707"/>
                  </a:lnTo>
                  <a:lnTo>
                    <a:pt x="132058" y="849162"/>
                  </a:lnTo>
                  <a:lnTo>
                    <a:pt x="165792" y="859010"/>
                  </a:lnTo>
                  <a:lnTo>
                    <a:pt x="177986" y="857916"/>
                  </a:lnTo>
                  <a:lnTo>
                    <a:pt x="189231" y="854633"/>
                  </a:lnTo>
                  <a:lnTo>
                    <a:pt x="199525" y="849162"/>
                  </a:lnTo>
                  <a:lnTo>
                    <a:pt x="208869" y="841503"/>
                  </a:lnTo>
                  <a:lnTo>
                    <a:pt x="210607" y="839430"/>
                  </a:lnTo>
                  <a:lnTo>
                    <a:pt x="165792" y="839430"/>
                  </a:lnTo>
                  <a:lnTo>
                    <a:pt x="157600" y="838695"/>
                  </a:lnTo>
                  <a:lnTo>
                    <a:pt x="125983" y="806819"/>
                  </a:lnTo>
                  <a:lnTo>
                    <a:pt x="125248" y="798426"/>
                  </a:lnTo>
                  <a:lnTo>
                    <a:pt x="125983" y="790032"/>
                  </a:lnTo>
                  <a:lnTo>
                    <a:pt x="150070" y="760359"/>
                  </a:lnTo>
                  <a:lnTo>
                    <a:pt x="165792" y="757421"/>
                  </a:lnTo>
                  <a:lnTo>
                    <a:pt x="210607" y="757421"/>
                  </a:lnTo>
                  <a:lnTo>
                    <a:pt x="208869" y="755348"/>
                  </a:lnTo>
                  <a:lnTo>
                    <a:pt x="199525" y="747689"/>
                  </a:lnTo>
                  <a:lnTo>
                    <a:pt x="189231" y="742218"/>
                  </a:lnTo>
                  <a:lnTo>
                    <a:pt x="177986" y="738935"/>
                  </a:lnTo>
                  <a:lnTo>
                    <a:pt x="165792" y="737841"/>
                  </a:lnTo>
                  <a:close/>
                </a:path>
                <a:path w="15614015" h="6326505">
                  <a:moveTo>
                    <a:pt x="210607" y="757421"/>
                  </a:moveTo>
                  <a:lnTo>
                    <a:pt x="165792" y="757421"/>
                  </a:lnTo>
                  <a:lnTo>
                    <a:pt x="174085" y="758156"/>
                  </a:lnTo>
                  <a:lnTo>
                    <a:pt x="181687" y="760359"/>
                  </a:lnTo>
                  <a:lnTo>
                    <a:pt x="205831" y="790032"/>
                  </a:lnTo>
                  <a:lnTo>
                    <a:pt x="206565" y="798426"/>
                  </a:lnTo>
                  <a:lnTo>
                    <a:pt x="205831" y="806819"/>
                  </a:lnTo>
                  <a:lnTo>
                    <a:pt x="181687" y="836493"/>
                  </a:lnTo>
                  <a:lnTo>
                    <a:pt x="165792" y="839430"/>
                  </a:lnTo>
                  <a:lnTo>
                    <a:pt x="210607" y="839430"/>
                  </a:lnTo>
                  <a:lnTo>
                    <a:pt x="216629" y="832245"/>
                  </a:lnTo>
                  <a:lnTo>
                    <a:pt x="222172" y="821980"/>
                  </a:lnTo>
                  <a:lnTo>
                    <a:pt x="225498" y="810707"/>
                  </a:lnTo>
                  <a:lnTo>
                    <a:pt x="226607" y="798426"/>
                  </a:lnTo>
                  <a:lnTo>
                    <a:pt x="225498" y="786145"/>
                  </a:lnTo>
                  <a:lnTo>
                    <a:pt x="222172" y="774871"/>
                  </a:lnTo>
                  <a:lnTo>
                    <a:pt x="216629" y="764606"/>
                  </a:lnTo>
                  <a:lnTo>
                    <a:pt x="210607" y="757421"/>
                  </a:lnTo>
                  <a:close/>
                </a:path>
                <a:path w="15614015" h="6326505">
                  <a:moveTo>
                    <a:pt x="303216" y="740836"/>
                  </a:moveTo>
                  <a:lnTo>
                    <a:pt x="250233" y="740836"/>
                  </a:lnTo>
                  <a:lnTo>
                    <a:pt x="250233" y="856015"/>
                  </a:lnTo>
                  <a:lnTo>
                    <a:pt x="307823" y="856015"/>
                  </a:lnTo>
                  <a:lnTo>
                    <a:pt x="316173" y="855454"/>
                  </a:lnTo>
                  <a:lnTo>
                    <a:pt x="341572" y="837817"/>
                  </a:lnTo>
                  <a:lnTo>
                    <a:pt x="269813" y="837817"/>
                  </a:lnTo>
                  <a:lnTo>
                    <a:pt x="269813" y="806718"/>
                  </a:lnTo>
                  <a:lnTo>
                    <a:pt x="339815" y="806718"/>
                  </a:lnTo>
                  <a:lnTo>
                    <a:pt x="334703" y="801247"/>
                  </a:lnTo>
                  <a:lnTo>
                    <a:pt x="326943" y="796813"/>
                  </a:lnTo>
                  <a:lnTo>
                    <a:pt x="332385" y="792249"/>
                  </a:lnTo>
                  <a:lnTo>
                    <a:pt x="334641" y="788981"/>
                  </a:lnTo>
                  <a:lnTo>
                    <a:pt x="269813" y="788981"/>
                  </a:lnTo>
                  <a:lnTo>
                    <a:pt x="269813" y="758804"/>
                  </a:lnTo>
                  <a:lnTo>
                    <a:pt x="337711" y="758804"/>
                  </a:lnTo>
                  <a:lnTo>
                    <a:pt x="336234" y="755272"/>
                  </a:lnTo>
                  <a:lnTo>
                    <a:pt x="329937" y="749589"/>
                  </a:lnTo>
                  <a:lnTo>
                    <a:pt x="324725" y="745760"/>
                  </a:lnTo>
                  <a:lnTo>
                    <a:pt x="318534" y="743024"/>
                  </a:lnTo>
                  <a:lnTo>
                    <a:pt x="311365" y="741383"/>
                  </a:lnTo>
                  <a:lnTo>
                    <a:pt x="303216" y="740836"/>
                  </a:lnTo>
                  <a:close/>
                </a:path>
                <a:path w="15614015" h="6326505">
                  <a:moveTo>
                    <a:pt x="339815" y="806718"/>
                  </a:moveTo>
                  <a:lnTo>
                    <a:pt x="312507" y="806718"/>
                  </a:lnTo>
                  <a:lnTo>
                    <a:pt x="316960" y="808101"/>
                  </a:lnTo>
                  <a:lnTo>
                    <a:pt x="320032" y="810865"/>
                  </a:lnTo>
                  <a:lnTo>
                    <a:pt x="323257" y="813476"/>
                  </a:lnTo>
                  <a:lnTo>
                    <a:pt x="324869" y="817161"/>
                  </a:lnTo>
                  <a:lnTo>
                    <a:pt x="324869" y="826990"/>
                  </a:lnTo>
                  <a:lnTo>
                    <a:pt x="323257" y="830906"/>
                  </a:lnTo>
                  <a:lnTo>
                    <a:pt x="320032" y="833670"/>
                  </a:lnTo>
                  <a:lnTo>
                    <a:pt x="316832" y="836550"/>
                  </a:lnTo>
                  <a:lnTo>
                    <a:pt x="316589" y="836550"/>
                  </a:lnTo>
                  <a:lnTo>
                    <a:pt x="312507" y="837817"/>
                  </a:lnTo>
                  <a:lnTo>
                    <a:pt x="341572" y="837817"/>
                  </a:lnTo>
                  <a:lnTo>
                    <a:pt x="342262" y="836550"/>
                  </a:lnTo>
                  <a:lnTo>
                    <a:pt x="344076" y="830359"/>
                  </a:lnTo>
                  <a:lnTo>
                    <a:pt x="344680" y="823535"/>
                  </a:lnTo>
                  <a:lnTo>
                    <a:pt x="343572" y="814608"/>
                  </a:lnTo>
                  <a:lnTo>
                    <a:pt x="340246" y="807179"/>
                  </a:lnTo>
                  <a:lnTo>
                    <a:pt x="339815" y="806718"/>
                  </a:lnTo>
                  <a:close/>
                </a:path>
                <a:path w="15614015" h="6326505">
                  <a:moveTo>
                    <a:pt x="337711" y="758804"/>
                  </a:moveTo>
                  <a:lnTo>
                    <a:pt x="313966" y="758804"/>
                  </a:lnTo>
                  <a:lnTo>
                    <a:pt x="319801" y="763718"/>
                  </a:lnTo>
                  <a:lnTo>
                    <a:pt x="319801" y="783836"/>
                  </a:lnTo>
                  <a:lnTo>
                    <a:pt x="313966" y="788981"/>
                  </a:lnTo>
                  <a:lnTo>
                    <a:pt x="334641" y="788981"/>
                  </a:lnTo>
                  <a:lnTo>
                    <a:pt x="336272" y="786619"/>
                  </a:lnTo>
                  <a:lnTo>
                    <a:pt x="338605" y="779925"/>
                  </a:lnTo>
                  <a:lnTo>
                    <a:pt x="339382" y="772165"/>
                  </a:lnTo>
                  <a:lnTo>
                    <a:pt x="339382" y="762797"/>
                  </a:lnTo>
                  <a:lnTo>
                    <a:pt x="337711" y="758804"/>
                  </a:lnTo>
                  <a:close/>
                </a:path>
                <a:path w="15614015" h="6326505">
                  <a:moveTo>
                    <a:pt x="418143" y="737841"/>
                  </a:moveTo>
                  <a:lnTo>
                    <a:pt x="376909" y="755579"/>
                  </a:lnTo>
                  <a:lnTo>
                    <a:pt x="359862" y="798426"/>
                  </a:lnTo>
                  <a:lnTo>
                    <a:pt x="360928" y="810620"/>
                  </a:lnTo>
                  <a:lnTo>
                    <a:pt x="385879" y="849162"/>
                  </a:lnTo>
                  <a:lnTo>
                    <a:pt x="418143" y="859010"/>
                  </a:lnTo>
                  <a:lnTo>
                    <a:pt x="431576" y="857585"/>
                  </a:lnTo>
                  <a:lnTo>
                    <a:pt x="443310" y="853309"/>
                  </a:lnTo>
                  <a:lnTo>
                    <a:pt x="453345" y="846182"/>
                  </a:lnTo>
                  <a:lnTo>
                    <a:pt x="458795" y="839660"/>
                  </a:lnTo>
                  <a:lnTo>
                    <a:pt x="420677" y="839660"/>
                  </a:lnTo>
                  <a:lnTo>
                    <a:pt x="412384" y="838926"/>
                  </a:lnTo>
                  <a:lnTo>
                    <a:pt x="382841" y="814551"/>
                  </a:lnTo>
                  <a:lnTo>
                    <a:pt x="379904" y="798426"/>
                  </a:lnTo>
                  <a:lnTo>
                    <a:pt x="380638" y="790032"/>
                  </a:lnTo>
                  <a:lnTo>
                    <a:pt x="404782" y="760186"/>
                  </a:lnTo>
                  <a:lnTo>
                    <a:pt x="420677" y="757191"/>
                  </a:lnTo>
                  <a:lnTo>
                    <a:pt x="458795" y="757191"/>
                  </a:lnTo>
                  <a:lnTo>
                    <a:pt x="453345" y="750669"/>
                  </a:lnTo>
                  <a:lnTo>
                    <a:pt x="443310" y="743542"/>
                  </a:lnTo>
                  <a:lnTo>
                    <a:pt x="431576" y="739266"/>
                  </a:lnTo>
                  <a:lnTo>
                    <a:pt x="418143" y="737841"/>
                  </a:lnTo>
                  <a:close/>
                </a:path>
                <a:path w="15614015" h="6326505">
                  <a:moveTo>
                    <a:pt x="481723" y="836205"/>
                  </a:moveTo>
                  <a:lnTo>
                    <a:pt x="461681" y="836205"/>
                  </a:lnTo>
                  <a:lnTo>
                    <a:pt x="461681" y="856015"/>
                  </a:lnTo>
                  <a:lnTo>
                    <a:pt x="481723" y="856015"/>
                  </a:lnTo>
                  <a:lnTo>
                    <a:pt x="481723" y="836205"/>
                  </a:lnTo>
                  <a:close/>
                </a:path>
                <a:path w="15614015" h="6326505">
                  <a:moveTo>
                    <a:pt x="458795" y="757191"/>
                  </a:moveTo>
                  <a:lnTo>
                    <a:pt x="420677" y="757191"/>
                  </a:lnTo>
                  <a:lnTo>
                    <a:pt x="429071" y="757940"/>
                  </a:lnTo>
                  <a:lnTo>
                    <a:pt x="436745" y="760186"/>
                  </a:lnTo>
                  <a:lnTo>
                    <a:pt x="460947" y="790032"/>
                  </a:lnTo>
                  <a:lnTo>
                    <a:pt x="461681" y="798426"/>
                  </a:lnTo>
                  <a:lnTo>
                    <a:pt x="460947" y="806834"/>
                  </a:lnTo>
                  <a:lnTo>
                    <a:pt x="436745" y="836723"/>
                  </a:lnTo>
                  <a:lnTo>
                    <a:pt x="420677" y="839660"/>
                  </a:lnTo>
                  <a:lnTo>
                    <a:pt x="458795" y="839660"/>
                  </a:lnTo>
                  <a:lnTo>
                    <a:pt x="461681" y="836205"/>
                  </a:lnTo>
                  <a:lnTo>
                    <a:pt x="481723" y="836205"/>
                  </a:lnTo>
                  <a:lnTo>
                    <a:pt x="481723" y="760646"/>
                  </a:lnTo>
                  <a:lnTo>
                    <a:pt x="461681" y="760646"/>
                  </a:lnTo>
                  <a:lnTo>
                    <a:pt x="458795" y="757191"/>
                  </a:lnTo>
                  <a:close/>
                </a:path>
                <a:path w="15614015" h="6326505">
                  <a:moveTo>
                    <a:pt x="481723" y="740836"/>
                  </a:moveTo>
                  <a:lnTo>
                    <a:pt x="461681" y="740836"/>
                  </a:lnTo>
                  <a:lnTo>
                    <a:pt x="461681" y="760646"/>
                  </a:lnTo>
                  <a:lnTo>
                    <a:pt x="481723" y="760646"/>
                  </a:lnTo>
                  <a:lnTo>
                    <a:pt x="481723" y="740836"/>
                  </a:lnTo>
                  <a:close/>
                </a:path>
                <a:path w="15614015" h="6326505">
                  <a:moveTo>
                    <a:pt x="532128" y="740836"/>
                  </a:moveTo>
                  <a:lnTo>
                    <a:pt x="512087" y="740836"/>
                  </a:lnTo>
                  <a:lnTo>
                    <a:pt x="512087" y="902088"/>
                  </a:lnTo>
                  <a:lnTo>
                    <a:pt x="532128" y="902088"/>
                  </a:lnTo>
                  <a:lnTo>
                    <a:pt x="532128" y="836205"/>
                  </a:lnTo>
                  <a:lnTo>
                    <a:pt x="556083" y="836205"/>
                  </a:lnTo>
                  <a:lnTo>
                    <a:pt x="532128" y="798426"/>
                  </a:lnTo>
                  <a:lnTo>
                    <a:pt x="532862" y="790032"/>
                  </a:lnTo>
                  <a:lnTo>
                    <a:pt x="556210" y="760646"/>
                  </a:lnTo>
                  <a:lnTo>
                    <a:pt x="532128" y="760646"/>
                  </a:lnTo>
                  <a:lnTo>
                    <a:pt x="532128" y="740836"/>
                  </a:lnTo>
                  <a:close/>
                </a:path>
                <a:path w="15614015" h="6326505">
                  <a:moveTo>
                    <a:pt x="556083" y="836205"/>
                  </a:moveTo>
                  <a:lnTo>
                    <a:pt x="532128" y="836205"/>
                  </a:lnTo>
                  <a:lnTo>
                    <a:pt x="540464" y="846182"/>
                  </a:lnTo>
                  <a:lnTo>
                    <a:pt x="550499" y="853309"/>
                  </a:lnTo>
                  <a:lnTo>
                    <a:pt x="562233" y="857585"/>
                  </a:lnTo>
                  <a:lnTo>
                    <a:pt x="575666" y="859010"/>
                  </a:lnTo>
                  <a:lnTo>
                    <a:pt x="587314" y="857916"/>
                  </a:lnTo>
                  <a:lnTo>
                    <a:pt x="598068" y="854633"/>
                  </a:lnTo>
                  <a:lnTo>
                    <a:pt x="607931" y="849162"/>
                  </a:lnTo>
                  <a:lnTo>
                    <a:pt x="616900" y="841503"/>
                  </a:lnTo>
                  <a:lnTo>
                    <a:pt x="618372" y="839660"/>
                  </a:lnTo>
                  <a:lnTo>
                    <a:pt x="573132" y="839660"/>
                  </a:lnTo>
                  <a:lnTo>
                    <a:pt x="564738" y="838926"/>
                  </a:lnTo>
                  <a:lnTo>
                    <a:pt x="557065" y="836723"/>
                  </a:lnTo>
                  <a:lnTo>
                    <a:pt x="556083" y="836205"/>
                  </a:lnTo>
                  <a:close/>
                </a:path>
                <a:path w="15614015" h="6326505">
                  <a:moveTo>
                    <a:pt x="618201" y="757191"/>
                  </a:moveTo>
                  <a:lnTo>
                    <a:pt x="573132" y="757191"/>
                  </a:lnTo>
                  <a:lnTo>
                    <a:pt x="581425" y="757940"/>
                  </a:lnTo>
                  <a:lnTo>
                    <a:pt x="589027" y="760186"/>
                  </a:lnTo>
                  <a:lnTo>
                    <a:pt x="613171" y="790032"/>
                  </a:lnTo>
                  <a:lnTo>
                    <a:pt x="613906" y="798426"/>
                  </a:lnTo>
                  <a:lnTo>
                    <a:pt x="613171" y="806834"/>
                  </a:lnTo>
                  <a:lnTo>
                    <a:pt x="589027" y="836723"/>
                  </a:lnTo>
                  <a:lnTo>
                    <a:pt x="573132" y="839660"/>
                  </a:lnTo>
                  <a:lnTo>
                    <a:pt x="618372" y="839660"/>
                  </a:lnTo>
                  <a:lnTo>
                    <a:pt x="624358" y="832159"/>
                  </a:lnTo>
                  <a:lnTo>
                    <a:pt x="629685" y="821865"/>
                  </a:lnTo>
                  <a:lnTo>
                    <a:pt x="632882" y="810620"/>
                  </a:lnTo>
                  <a:lnTo>
                    <a:pt x="633947" y="798426"/>
                  </a:lnTo>
                  <a:lnTo>
                    <a:pt x="632882" y="786245"/>
                  </a:lnTo>
                  <a:lnTo>
                    <a:pt x="629788" y="775404"/>
                  </a:lnTo>
                  <a:lnTo>
                    <a:pt x="629685" y="775044"/>
                  </a:lnTo>
                  <a:lnTo>
                    <a:pt x="624358" y="764822"/>
                  </a:lnTo>
                  <a:lnTo>
                    <a:pt x="618201" y="757191"/>
                  </a:lnTo>
                  <a:close/>
                </a:path>
                <a:path w="15614015" h="6326505">
                  <a:moveTo>
                    <a:pt x="575666" y="737841"/>
                  </a:moveTo>
                  <a:lnTo>
                    <a:pt x="562233" y="739266"/>
                  </a:lnTo>
                  <a:lnTo>
                    <a:pt x="550499" y="743542"/>
                  </a:lnTo>
                  <a:lnTo>
                    <a:pt x="540464" y="750669"/>
                  </a:lnTo>
                  <a:lnTo>
                    <a:pt x="532128" y="760646"/>
                  </a:lnTo>
                  <a:lnTo>
                    <a:pt x="556210" y="760646"/>
                  </a:lnTo>
                  <a:lnTo>
                    <a:pt x="557065" y="760186"/>
                  </a:lnTo>
                  <a:lnTo>
                    <a:pt x="564738" y="757940"/>
                  </a:lnTo>
                  <a:lnTo>
                    <a:pt x="573132" y="757191"/>
                  </a:lnTo>
                  <a:lnTo>
                    <a:pt x="618201" y="757191"/>
                  </a:lnTo>
                  <a:lnTo>
                    <a:pt x="616900" y="755579"/>
                  </a:lnTo>
                  <a:lnTo>
                    <a:pt x="607931" y="747819"/>
                  </a:lnTo>
                  <a:lnTo>
                    <a:pt x="598068" y="742276"/>
                  </a:lnTo>
                  <a:lnTo>
                    <a:pt x="587314" y="738950"/>
                  </a:lnTo>
                  <a:lnTo>
                    <a:pt x="575666" y="737841"/>
                  </a:lnTo>
                  <a:close/>
                </a:path>
                <a:path w="15614015" h="6326505">
                  <a:moveTo>
                    <a:pt x="711996" y="737841"/>
                  </a:moveTo>
                  <a:lnTo>
                    <a:pt x="668918" y="755348"/>
                  </a:lnTo>
                  <a:lnTo>
                    <a:pt x="651411" y="798426"/>
                  </a:lnTo>
                  <a:lnTo>
                    <a:pt x="652505" y="810707"/>
                  </a:lnTo>
                  <a:lnTo>
                    <a:pt x="678262" y="849162"/>
                  </a:lnTo>
                  <a:lnTo>
                    <a:pt x="711996" y="859010"/>
                  </a:lnTo>
                  <a:lnTo>
                    <a:pt x="724190" y="857916"/>
                  </a:lnTo>
                  <a:lnTo>
                    <a:pt x="735435" y="854633"/>
                  </a:lnTo>
                  <a:lnTo>
                    <a:pt x="745729" y="849162"/>
                  </a:lnTo>
                  <a:lnTo>
                    <a:pt x="755073" y="841503"/>
                  </a:lnTo>
                  <a:lnTo>
                    <a:pt x="756811" y="839430"/>
                  </a:lnTo>
                  <a:lnTo>
                    <a:pt x="711996" y="839430"/>
                  </a:lnTo>
                  <a:lnTo>
                    <a:pt x="703804" y="838695"/>
                  </a:lnTo>
                  <a:lnTo>
                    <a:pt x="672187" y="806819"/>
                  </a:lnTo>
                  <a:lnTo>
                    <a:pt x="671452" y="798426"/>
                  </a:lnTo>
                  <a:lnTo>
                    <a:pt x="672187" y="790032"/>
                  </a:lnTo>
                  <a:lnTo>
                    <a:pt x="696274" y="760359"/>
                  </a:lnTo>
                  <a:lnTo>
                    <a:pt x="711996" y="757421"/>
                  </a:lnTo>
                  <a:lnTo>
                    <a:pt x="756811" y="757421"/>
                  </a:lnTo>
                  <a:lnTo>
                    <a:pt x="755073" y="755348"/>
                  </a:lnTo>
                  <a:lnTo>
                    <a:pt x="745729" y="747689"/>
                  </a:lnTo>
                  <a:lnTo>
                    <a:pt x="735435" y="742218"/>
                  </a:lnTo>
                  <a:lnTo>
                    <a:pt x="724190" y="738935"/>
                  </a:lnTo>
                  <a:lnTo>
                    <a:pt x="711996" y="737841"/>
                  </a:lnTo>
                  <a:close/>
                </a:path>
                <a:path w="15614015" h="6326505">
                  <a:moveTo>
                    <a:pt x="756811" y="757421"/>
                  </a:moveTo>
                  <a:lnTo>
                    <a:pt x="711996" y="757421"/>
                  </a:lnTo>
                  <a:lnTo>
                    <a:pt x="720289" y="758156"/>
                  </a:lnTo>
                  <a:lnTo>
                    <a:pt x="727890" y="760359"/>
                  </a:lnTo>
                  <a:lnTo>
                    <a:pt x="752035" y="790032"/>
                  </a:lnTo>
                  <a:lnTo>
                    <a:pt x="752769" y="798426"/>
                  </a:lnTo>
                  <a:lnTo>
                    <a:pt x="752035" y="806819"/>
                  </a:lnTo>
                  <a:lnTo>
                    <a:pt x="727890" y="836493"/>
                  </a:lnTo>
                  <a:lnTo>
                    <a:pt x="711996" y="839430"/>
                  </a:lnTo>
                  <a:lnTo>
                    <a:pt x="756811" y="839430"/>
                  </a:lnTo>
                  <a:lnTo>
                    <a:pt x="762833" y="832245"/>
                  </a:lnTo>
                  <a:lnTo>
                    <a:pt x="768376" y="821980"/>
                  </a:lnTo>
                  <a:lnTo>
                    <a:pt x="771702" y="810707"/>
                  </a:lnTo>
                  <a:lnTo>
                    <a:pt x="772811" y="798426"/>
                  </a:lnTo>
                  <a:lnTo>
                    <a:pt x="771702" y="786145"/>
                  </a:lnTo>
                  <a:lnTo>
                    <a:pt x="768376" y="774871"/>
                  </a:lnTo>
                  <a:lnTo>
                    <a:pt x="762833" y="764606"/>
                  </a:lnTo>
                  <a:lnTo>
                    <a:pt x="756811" y="757421"/>
                  </a:lnTo>
                  <a:close/>
                </a:path>
                <a:path w="15614015" h="6326505">
                  <a:moveTo>
                    <a:pt x="849419" y="740836"/>
                  </a:moveTo>
                  <a:lnTo>
                    <a:pt x="796437" y="740836"/>
                  </a:lnTo>
                  <a:lnTo>
                    <a:pt x="796437" y="856015"/>
                  </a:lnTo>
                  <a:lnTo>
                    <a:pt x="854027" y="856015"/>
                  </a:lnTo>
                  <a:lnTo>
                    <a:pt x="862377" y="855454"/>
                  </a:lnTo>
                  <a:lnTo>
                    <a:pt x="887776" y="837817"/>
                  </a:lnTo>
                  <a:lnTo>
                    <a:pt x="816017" y="837817"/>
                  </a:lnTo>
                  <a:lnTo>
                    <a:pt x="816017" y="806718"/>
                  </a:lnTo>
                  <a:lnTo>
                    <a:pt x="886019" y="806718"/>
                  </a:lnTo>
                  <a:lnTo>
                    <a:pt x="880907" y="801247"/>
                  </a:lnTo>
                  <a:lnTo>
                    <a:pt x="873147" y="796813"/>
                  </a:lnTo>
                  <a:lnTo>
                    <a:pt x="878589" y="792249"/>
                  </a:lnTo>
                  <a:lnTo>
                    <a:pt x="880845" y="788981"/>
                  </a:lnTo>
                  <a:lnTo>
                    <a:pt x="816017" y="788981"/>
                  </a:lnTo>
                  <a:lnTo>
                    <a:pt x="816017" y="758804"/>
                  </a:lnTo>
                  <a:lnTo>
                    <a:pt x="883915" y="758804"/>
                  </a:lnTo>
                  <a:lnTo>
                    <a:pt x="882438" y="755272"/>
                  </a:lnTo>
                  <a:lnTo>
                    <a:pt x="876141" y="749589"/>
                  </a:lnTo>
                  <a:lnTo>
                    <a:pt x="870929" y="745760"/>
                  </a:lnTo>
                  <a:lnTo>
                    <a:pt x="864738" y="743024"/>
                  </a:lnTo>
                  <a:lnTo>
                    <a:pt x="857568" y="741383"/>
                  </a:lnTo>
                  <a:lnTo>
                    <a:pt x="849419" y="740836"/>
                  </a:lnTo>
                  <a:close/>
                </a:path>
                <a:path w="15614015" h="6326505">
                  <a:moveTo>
                    <a:pt x="886019" y="806718"/>
                  </a:moveTo>
                  <a:lnTo>
                    <a:pt x="858711" y="806718"/>
                  </a:lnTo>
                  <a:lnTo>
                    <a:pt x="863164" y="808101"/>
                  </a:lnTo>
                  <a:lnTo>
                    <a:pt x="866236" y="810865"/>
                  </a:lnTo>
                  <a:lnTo>
                    <a:pt x="869461" y="813476"/>
                  </a:lnTo>
                  <a:lnTo>
                    <a:pt x="871073" y="817161"/>
                  </a:lnTo>
                  <a:lnTo>
                    <a:pt x="871073" y="826990"/>
                  </a:lnTo>
                  <a:lnTo>
                    <a:pt x="869461" y="830906"/>
                  </a:lnTo>
                  <a:lnTo>
                    <a:pt x="866236" y="833670"/>
                  </a:lnTo>
                  <a:lnTo>
                    <a:pt x="863036" y="836550"/>
                  </a:lnTo>
                  <a:lnTo>
                    <a:pt x="862793" y="836550"/>
                  </a:lnTo>
                  <a:lnTo>
                    <a:pt x="858711" y="837817"/>
                  </a:lnTo>
                  <a:lnTo>
                    <a:pt x="887776" y="837817"/>
                  </a:lnTo>
                  <a:lnTo>
                    <a:pt x="888465" y="836550"/>
                  </a:lnTo>
                  <a:lnTo>
                    <a:pt x="890279" y="830359"/>
                  </a:lnTo>
                  <a:lnTo>
                    <a:pt x="890884" y="823535"/>
                  </a:lnTo>
                  <a:lnTo>
                    <a:pt x="889776" y="814608"/>
                  </a:lnTo>
                  <a:lnTo>
                    <a:pt x="886450" y="807179"/>
                  </a:lnTo>
                  <a:lnTo>
                    <a:pt x="886019" y="806718"/>
                  </a:lnTo>
                  <a:close/>
                </a:path>
                <a:path w="15614015" h="6326505">
                  <a:moveTo>
                    <a:pt x="883915" y="758804"/>
                  </a:moveTo>
                  <a:lnTo>
                    <a:pt x="860170" y="758804"/>
                  </a:lnTo>
                  <a:lnTo>
                    <a:pt x="866005" y="763718"/>
                  </a:lnTo>
                  <a:lnTo>
                    <a:pt x="866005" y="783836"/>
                  </a:lnTo>
                  <a:lnTo>
                    <a:pt x="860170" y="788981"/>
                  </a:lnTo>
                  <a:lnTo>
                    <a:pt x="880845" y="788981"/>
                  </a:lnTo>
                  <a:lnTo>
                    <a:pt x="882476" y="786619"/>
                  </a:lnTo>
                  <a:lnTo>
                    <a:pt x="884808" y="779925"/>
                  </a:lnTo>
                  <a:lnTo>
                    <a:pt x="885586" y="772165"/>
                  </a:lnTo>
                  <a:lnTo>
                    <a:pt x="885586" y="762797"/>
                  </a:lnTo>
                  <a:lnTo>
                    <a:pt x="883915" y="758804"/>
                  </a:lnTo>
                  <a:close/>
                </a:path>
                <a:path w="15614015" h="6326505">
                  <a:moveTo>
                    <a:pt x="989917" y="740836"/>
                  </a:moveTo>
                  <a:lnTo>
                    <a:pt x="970106" y="740836"/>
                  </a:lnTo>
                  <a:lnTo>
                    <a:pt x="970106" y="856015"/>
                  </a:lnTo>
                  <a:lnTo>
                    <a:pt x="986231" y="856015"/>
                  </a:lnTo>
                  <a:lnTo>
                    <a:pt x="1013319" y="821692"/>
                  </a:lnTo>
                  <a:lnTo>
                    <a:pt x="989917" y="821692"/>
                  </a:lnTo>
                  <a:lnTo>
                    <a:pt x="989917" y="740836"/>
                  </a:lnTo>
                  <a:close/>
                </a:path>
                <a:path w="15614015" h="6326505">
                  <a:moveTo>
                    <a:pt x="1069852" y="775159"/>
                  </a:moveTo>
                  <a:lnTo>
                    <a:pt x="1050041" y="775159"/>
                  </a:lnTo>
                  <a:lnTo>
                    <a:pt x="1050041" y="856015"/>
                  </a:lnTo>
                  <a:lnTo>
                    <a:pt x="1069852" y="856015"/>
                  </a:lnTo>
                  <a:lnTo>
                    <a:pt x="1069852" y="775159"/>
                  </a:lnTo>
                  <a:close/>
                </a:path>
                <a:path w="15614015" h="6326505">
                  <a:moveTo>
                    <a:pt x="1069852" y="740836"/>
                  </a:moveTo>
                  <a:lnTo>
                    <a:pt x="1053727" y="740836"/>
                  </a:lnTo>
                  <a:lnTo>
                    <a:pt x="989917" y="821692"/>
                  </a:lnTo>
                  <a:lnTo>
                    <a:pt x="1013319" y="821692"/>
                  </a:lnTo>
                  <a:lnTo>
                    <a:pt x="1050041" y="775159"/>
                  </a:lnTo>
                  <a:lnTo>
                    <a:pt x="1069852" y="775159"/>
                  </a:lnTo>
                  <a:lnTo>
                    <a:pt x="1069852" y="740836"/>
                  </a:lnTo>
                  <a:close/>
                </a:path>
                <a:path w="15614015" h="6326505">
                  <a:moveTo>
                    <a:pt x="1165780" y="740836"/>
                  </a:moveTo>
                  <a:lnTo>
                    <a:pt x="1144587" y="740836"/>
                  </a:lnTo>
                  <a:lnTo>
                    <a:pt x="1194575" y="856246"/>
                  </a:lnTo>
                  <a:lnTo>
                    <a:pt x="1192733" y="860392"/>
                  </a:lnTo>
                  <a:lnTo>
                    <a:pt x="1187074" y="871075"/>
                  </a:lnTo>
                  <a:lnTo>
                    <a:pt x="1180005" y="878475"/>
                  </a:lnTo>
                  <a:lnTo>
                    <a:pt x="1171525" y="882593"/>
                  </a:lnTo>
                  <a:lnTo>
                    <a:pt x="1161634" y="883428"/>
                  </a:lnTo>
                  <a:lnTo>
                    <a:pt x="1161634" y="902088"/>
                  </a:lnTo>
                  <a:lnTo>
                    <a:pt x="1198348" y="887215"/>
                  </a:lnTo>
                  <a:lnTo>
                    <a:pt x="1225075" y="831137"/>
                  </a:lnTo>
                  <a:lnTo>
                    <a:pt x="1205172" y="831137"/>
                  </a:lnTo>
                  <a:lnTo>
                    <a:pt x="1165780" y="740836"/>
                  </a:lnTo>
                  <a:close/>
                </a:path>
                <a:path w="15614015" h="6326505">
                  <a:moveTo>
                    <a:pt x="1259767" y="740836"/>
                  </a:moveTo>
                  <a:lnTo>
                    <a:pt x="1238344" y="740836"/>
                  </a:lnTo>
                  <a:lnTo>
                    <a:pt x="1205172" y="831137"/>
                  </a:lnTo>
                  <a:lnTo>
                    <a:pt x="1225075" y="831137"/>
                  </a:lnTo>
                  <a:lnTo>
                    <a:pt x="1259767" y="740836"/>
                  </a:lnTo>
                  <a:close/>
                </a:path>
                <a:path w="15614015" h="6326505">
                  <a:moveTo>
                    <a:pt x="1326138" y="737841"/>
                  </a:moveTo>
                  <a:lnTo>
                    <a:pt x="1282830" y="755348"/>
                  </a:lnTo>
                  <a:lnTo>
                    <a:pt x="1265553" y="798426"/>
                  </a:lnTo>
                  <a:lnTo>
                    <a:pt x="1266633" y="810807"/>
                  </a:lnTo>
                  <a:lnTo>
                    <a:pt x="1292016" y="849292"/>
                  </a:lnTo>
                  <a:lnTo>
                    <a:pt x="1326138" y="859010"/>
                  </a:lnTo>
                  <a:lnTo>
                    <a:pt x="1334359" y="858506"/>
                  </a:lnTo>
                  <a:lnTo>
                    <a:pt x="1368984" y="841330"/>
                  </a:lnTo>
                  <a:lnTo>
                    <a:pt x="1370782" y="839199"/>
                  </a:lnTo>
                  <a:lnTo>
                    <a:pt x="1326138" y="839199"/>
                  </a:lnTo>
                  <a:lnTo>
                    <a:pt x="1317845" y="838465"/>
                  </a:lnTo>
                  <a:lnTo>
                    <a:pt x="1286314" y="806718"/>
                  </a:lnTo>
                  <a:lnTo>
                    <a:pt x="1285594" y="798426"/>
                  </a:lnTo>
                  <a:lnTo>
                    <a:pt x="1286314" y="790032"/>
                  </a:lnTo>
                  <a:lnTo>
                    <a:pt x="1310243" y="760359"/>
                  </a:lnTo>
                  <a:lnTo>
                    <a:pt x="1326138" y="757421"/>
                  </a:lnTo>
                  <a:lnTo>
                    <a:pt x="1370058" y="757421"/>
                  </a:lnTo>
                  <a:lnTo>
                    <a:pt x="1368639" y="755636"/>
                  </a:lnTo>
                  <a:lnTo>
                    <a:pt x="1334445" y="738359"/>
                  </a:lnTo>
                  <a:lnTo>
                    <a:pt x="1326138" y="737841"/>
                  </a:lnTo>
                  <a:close/>
                </a:path>
                <a:path w="15614015" h="6326505">
                  <a:moveTo>
                    <a:pt x="1360922" y="819158"/>
                  </a:moveTo>
                  <a:lnTo>
                    <a:pt x="1333816" y="839199"/>
                  </a:lnTo>
                  <a:lnTo>
                    <a:pt x="1370782" y="839199"/>
                  </a:lnTo>
                  <a:lnTo>
                    <a:pt x="1373880" y="835528"/>
                  </a:lnTo>
                  <a:lnTo>
                    <a:pt x="1377969" y="829064"/>
                  </a:lnTo>
                  <a:lnTo>
                    <a:pt x="1360922" y="819158"/>
                  </a:lnTo>
                  <a:close/>
                </a:path>
                <a:path w="15614015" h="6326505">
                  <a:moveTo>
                    <a:pt x="1370058" y="757421"/>
                  </a:moveTo>
                  <a:lnTo>
                    <a:pt x="1333816" y="757421"/>
                  </a:lnTo>
                  <a:lnTo>
                    <a:pt x="1340650" y="759265"/>
                  </a:lnTo>
                  <a:lnTo>
                    <a:pt x="1346640" y="762950"/>
                  </a:lnTo>
                  <a:lnTo>
                    <a:pt x="1352783" y="766636"/>
                  </a:lnTo>
                  <a:lnTo>
                    <a:pt x="1357313" y="771550"/>
                  </a:lnTo>
                  <a:lnTo>
                    <a:pt x="1360231" y="777693"/>
                  </a:lnTo>
                  <a:lnTo>
                    <a:pt x="1377047" y="768018"/>
                  </a:lnTo>
                  <a:lnTo>
                    <a:pt x="1373275" y="761467"/>
                  </a:lnTo>
                  <a:lnTo>
                    <a:pt x="1370058" y="757421"/>
                  </a:lnTo>
                  <a:close/>
                </a:path>
                <a:path w="15614015" h="6326505">
                  <a:moveTo>
                    <a:pt x="1382606" y="837126"/>
                  </a:moveTo>
                  <a:lnTo>
                    <a:pt x="1382606" y="856131"/>
                  </a:lnTo>
                  <a:lnTo>
                    <a:pt x="1392382" y="856131"/>
                  </a:lnTo>
                  <a:lnTo>
                    <a:pt x="1420435" y="838201"/>
                  </a:lnTo>
                  <a:lnTo>
                    <a:pt x="1390439" y="838201"/>
                  </a:lnTo>
                  <a:lnTo>
                    <a:pt x="1382606" y="837126"/>
                  </a:lnTo>
                  <a:close/>
                </a:path>
                <a:path w="15614015" h="6326505">
                  <a:moveTo>
                    <a:pt x="1491566" y="760186"/>
                  </a:moveTo>
                  <a:lnTo>
                    <a:pt x="1471525" y="760186"/>
                  </a:lnTo>
                  <a:lnTo>
                    <a:pt x="1471525" y="856131"/>
                  </a:lnTo>
                  <a:lnTo>
                    <a:pt x="1491566" y="856131"/>
                  </a:lnTo>
                  <a:lnTo>
                    <a:pt x="1491566" y="760186"/>
                  </a:lnTo>
                  <a:close/>
                </a:path>
                <a:path w="15614015" h="6326505">
                  <a:moveTo>
                    <a:pt x="1491566" y="740836"/>
                  </a:moveTo>
                  <a:lnTo>
                    <a:pt x="1406103" y="740836"/>
                  </a:lnTo>
                  <a:lnTo>
                    <a:pt x="1406083" y="807179"/>
                  </a:lnTo>
                  <a:lnTo>
                    <a:pt x="1405729" y="815213"/>
                  </a:lnTo>
                  <a:lnTo>
                    <a:pt x="1390439" y="838201"/>
                  </a:lnTo>
                  <a:lnTo>
                    <a:pt x="1420435" y="838201"/>
                  </a:lnTo>
                  <a:lnTo>
                    <a:pt x="1423265" y="831252"/>
                  </a:lnTo>
                  <a:lnTo>
                    <a:pt x="1425424" y="820281"/>
                  </a:lnTo>
                  <a:lnTo>
                    <a:pt x="1426144" y="807179"/>
                  </a:lnTo>
                  <a:lnTo>
                    <a:pt x="1426144" y="760186"/>
                  </a:lnTo>
                  <a:lnTo>
                    <a:pt x="1491566" y="760186"/>
                  </a:lnTo>
                  <a:lnTo>
                    <a:pt x="1491566" y="740836"/>
                  </a:lnTo>
                  <a:close/>
                </a:path>
                <a:path w="15614015" h="6326505">
                  <a:moveTo>
                    <a:pt x="1529766" y="740836"/>
                  </a:moveTo>
                  <a:lnTo>
                    <a:pt x="1508573" y="740836"/>
                  </a:lnTo>
                  <a:lnTo>
                    <a:pt x="1558561" y="856246"/>
                  </a:lnTo>
                  <a:lnTo>
                    <a:pt x="1556718" y="860392"/>
                  </a:lnTo>
                  <a:lnTo>
                    <a:pt x="1551060" y="871075"/>
                  </a:lnTo>
                  <a:lnTo>
                    <a:pt x="1543991" y="878475"/>
                  </a:lnTo>
                  <a:lnTo>
                    <a:pt x="1535511" y="882593"/>
                  </a:lnTo>
                  <a:lnTo>
                    <a:pt x="1525620" y="883428"/>
                  </a:lnTo>
                  <a:lnTo>
                    <a:pt x="1525620" y="902088"/>
                  </a:lnTo>
                  <a:lnTo>
                    <a:pt x="1562334" y="887215"/>
                  </a:lnTo>
                  <a:lnTo>
                    <a:pt x="1589061" y="831137"/>
                  </a:lnTo>
                  <a:lnTo>
                    <a:pt x="1569158" y="831137"/>
                  </a:lnTo>
                  <a:lnTo>
                    <a:pt x="1529766" y="740836"/>
                  </a:lnTo>
                  <a:close/>
                </a:path>
                <a:path w="15614015" h="6326505">
                  <a:moveTo>
                    <a:pt x="1623753" y="740836"/>
                  </a:moveTo>
                  <a:lnTo>
                    <a:pt x="1602330" y="740836"/>
                  </a:lnTo>
                  <a:lnTo>
                    <a:pt x="1569158" y="831137"/>
                  </a:lnTo>
                  <a:lnTo>
                    <a:pt x="1589061" y="831137"/>
                  </a:lnTo>
                  <a:lnTo>
                    <a:pt x="1623753" y="740836"/>
                  </a:lnTo>
                  <a:close/>
                </a:path>
                <a:path w="15614015" h="6326505">
                  <a:moveTo>
                    <a:pt x="1742647" y="832289"/>
                  </a:moveTo>
                  <a:lnTo>
                    <a:pt x="1719611" y="832289"/>
                  </a:lnTo>
                  <a:lnTo>
                    <a:pt x="1710397" y="888266"/>
                  </a:lnTo>
                  <a:lnTo>
                    <a:pt x="1727674" y="888266"/>
                  </a:lnTo>
                  <a:lnTo>
                    <a:pt x="1742647" y="832289"/>
                  </a:lnTo>
                  <a:close/>
                </a:path>
                <a:path w="15614015" h="6326505">
                  <a:moveTo>
                    <a:pt x="1716046" y="740836"/>
                  </a:moveTo>
                  <a:lnTo>
                    <a:pt x="1640488" y="740836"/>
                  </a:lnTo>
                  <a:lnTo>
                    <a:pt x="1640488" y="856015"/>
                  </a:lnTo>
                  <a:lnTo>
                    <a:pt x="1660530" y="856015"/>
                  </a:lnTo>
                  <a:lnTo>
                    <a:pt x="1660530" y="760186"/>
                  </a:lnTo>
                  <a:lnTo>
                    <a:pt x="1716046" y="760186"/>
                  </a:lnTo>
                  <a:lnTo>
                    <a:pt x="1716046" y="740836"/>
                  </a:lnTo>
                  <a:close/>
                </a:path>
                <a:path w="15614015" h="6326505">
                  <a:moveTo>
                    <a:pt x="1928301" y="740836"/>
                  </a:moveTo>
                  <a:lnTo>
                    <a:pt x="1828555" y="740836"/>
                  </a:lnTo>
                  <a:lnTo>
                    <a:pt x="1828555" y="856015"/>
                  </a:lnTo>
                  <a:lnTo>
                    <a:pt x="1848596" y="856015"/>
                  </a:lnTo>
                  <a:lnTo>
                    <a:pt x="1848596" y="759955"/>
                  </a:lnTo>
                  <a:lnTo>
                    <a:pt x="1928301" y="759955"/>
                  </a:lnTo>
                  <a:lnTo>
                    <a:pt x="1928301" y="740836"/>
                  </a:lnTo>
                  <a:close/>
                </a:path>
                <a:path w="15614015" h="6326505">
                  <a:moveTo>
                    <a:pt x="1928301" y="759955"/>
                  </a:moveTo>
                  <a:lnTo>
                    <a:pt x="1908260" y="759955"/>
                  </a:lnTo>
                  <a:lnTo>
                    <a:pt x="1908260" y="856015"/>
                  </a:lnTo>
                  <a:lnTo>
                    <a:pt x="1928301" y="856015"/>
                  </a:lnTo>
                  <a:lnTo>
                    <a:pt x="1928301" y="759955"/>
                  </a:lnTo>
                  <a:close/>
                </a:path>
                <a:path w="15614015" h="6326505">
                  <a:moveTo>
                    <a:pt x="1978849" y="740836"/>
                  </a:moveTo>
                  <a:lnTo>
                    <a:pt x="1958807" y="740836"/>
                  </a:lnTo>
                  <a:lnTo>
                    <a:pt x="1958807" y="902088"/>
                  </a:lnTo>
                  <a:lnTo>
                    <a:pt x="1978849" y="902088"/>
                  </a:lnTo>
                  <a:lnTo>
                    <a:pt x="1978849" y="836205"/>
                  </a:lnTo>
                  <a:lnTo>
                    <a:pt x="2002804" y="836205"/>
                  </a:lnTo>
                  <a:lnTo>
                    <a:pt x="1978849" y="798426"/>
                  </a:lnTo>
                  <a:lnTo>
                    <a:pt x="1979583" y="790032"/>
                  </a:lnTo>
                  <a:lnTo>
                    <a:pt x="2002930" y="760646"/>
                  </a:lnTo>
                  <a:lnTo>
                    <a:pt x="1978849" y="760646"/>
                  </a:lnTo>
                  <a:lnTo>
                    <a:pt x="1978849" y="740836"/>
                  </a:lnTo>
                  <a:close/>
                </a:path>
                <a:path w="15614015" h="6326505">
                  <a:moveTo>
                    <a:pt x="2002804" y="836205"/>
                  </a:moveTo>
                  <a:lnTo>
                    <a:pt x="1978849" y="836205"/>
                  </a:lnTo>
                  <a:lnTo>
                    <a:pt x="1987185" y="846182"/>
                  </a:lnTo>
                  <a:lnTo>
                    <a:pt x="1997220" y="853309"/>
                  </a:lnTo>
                  <a:lnTo>
                    <a:pt x="2008954" y="857585"/>
                  </a:lnTo>
                  <a:lnTo>
                    <a:pt x="2022387" y="859010"/>
                  </a:lnTo>
                  <a:lnTo>
                    <a:pt x="2034034" y="857916"/>
                  </a:lnTo>
                  <a:lnTo>
                    <a:pt x="2044789" y="854633"/>
                  </a:lnTo>
                  <a:lnTo>
                    <a:pt x="2054651" y="849162"/>
                  </a:lnTo>
                  <a:lnTo>
                    <a:pt x="2063621" y="841503"/>
                  </a:lnTo>
                  <a:lnTo>
                    <a:pt x="2065092" y="839660"/>
                  </a:lnTo>
                  <a:lnTo>
                    <a:pt x="2019853" y="839660"/>
                  </a:lnTo>
                  <a:lnTo>
                    <a:pt x="2011459" y="838926"/>
                  </a:lnTo>
                  <a:lnTo>
                    <a:pt x="2003785" y="836723"/>
                  </a:lnTo>
                  <a:lnTo>
                    <a:pt x="2002804" y="836205"/>
                  </a:lnTo>
                  <a:close/>
                </a:path>
                <a:path w="15614015" h="6326505">
                  <a:moveTo>
                    <a:pt x="2064922" y="757191"/>
                  </a:moveTo>
                  <a:lnTo>
                    <a:pt x="2019853" y="757191"/>
                  </a:lnTo>
                  <a:lnTo>
                    <a:pt x="2028146" y="757940"/>
                  </a:lnTo>
                  <a:lnTo>
                    <a:pt x="2035747" y="760186"/>
                  </a:lnTo>
                  <a:lnTo>
                    <a:pt x="2059892" y="790032"/>
                  </a:lnTo>
                  <a:lnTo>
                    <a:pt x="2060626" y="798426"/>
                  </a:lnTo>
                  <a:lnTo>
                    <a:pt x="2059892" y="806834"/>
                  </a:lnTo>
                  <a:lnTo>
                    <a:pt x="2035747" y="836723"/>
                  </a:lnTo>
                  <a:lnTo>
                    <a:pt x="2019853" y="839660"/>
                  </a:lnTo>
                  <a:lnTo>
                    <a:pt x="2065092" y="839660"/>
                  </a:lnTo>
                  <a:lnTo>
                    <a:pt x="2071079" y="832159"/>
                  </a:lnTo>
                  <a:lnTo>
                    <a:pt x="2076406" y="821865"/>
                  </a:lnTo>
                  <a:lnTo>
                    <a:pt x="2079602" y="810620"/>
                  </a:lnTo>
                  <a:lnTo>
                    <a:pt x="2080667" y="798426"/>
                  </a:lnTo>
                  <a:lnTo>
                    <a:pt x="2079602" y="786245"/>
                  </a:lnTo>
                  <a:lnTo>
                    <a:pt x="2076509" y="775404"/>
                  </a:lnTo>
                  <a:lnTo>
                    <a:pt x="2076406" y="775044"/>
                  </a:lnTo>
                  <a:lnTo>
                    <a:pt x="2071079" y="764822"/>
                  </a:lnTo>
                  <a:lnTo>
                    <a:pt x="2064922" y="757191"/>
                  </a:lnTo>
                  <a:close/>
                </a:path>
                <a:path w="15614015" h="6326505">
                  <a:moveTo>
                    <a:pt x="2022387" y="737841"/>
                  </a:moveTo>
                  <a:lnTo>
                    <a:pt x="2008954" y="739266"/>
                  </a:lnTo>
                  <a:lnTo>
                    <a:pt x="1997220" y="743542"/>
                  </a:lnTo>
                  <a:lnTo>
                    <a:pt x="1987185" y="750669"/>
                  </a:lnTo>
                  <a:lnTo>
                    <a:pt x="1978849" y="760646"/>
                  </a:lnTo>
                  <a:lnTo>
                    <a:pt x="2002930" y="760646"/>
                  </a:lnTo>
                  <a:lnTo>
                    <a:pt x="2003785" y="760186"/>
                  </a:lnTo>
                  <a:lnTo>
                    <a:pt x="2011459" y="757940"/>
                  </a:lnTo>
                  <a:lnTo>
                    <a:pt x="2019853" y="757191"/>
                  </a:lnTo>
                  <a:lnTo>
                    <a:pt x="2064922" y="757191"/>
                  </a:lnTo>
                  <a:lnTo>
                    <a:pt x="2063621" y="755579"/>
                  </a:lnTo>
                  <a:lnTo>
                    <a:pt x="2054651" y="747819"/>
                  </a:lnTo>
                  <a:lnTo>
                    <a:pt x="2044789" y="742276"/>
                  </a:lnTo>
                  <a:lnTo>
                    <a:pt x="2034034" y="738950"/>
                  </a:lnTo>
                  <a:lnTo>
                    <a:pt x="2022387" y="737841"/>
                  </a:lnTo>
                  <a:close/>
                </a:path>
                <a:path w="15614015" h="6326505">
                  <a:moveTo>
                    <a:pt x="2158716" y="737841"/>
                  </a:moveTo>
                  <a:lnTo>
                    <a:pt x="2115639" y="755348"/>
                  </a:lnTo>
                  <a:lnTo>
                    <a:pt x="2098132" y="798426"/>
                  </a:lnTo>
                  <a:lnTo>
                    <a:pt x="2099226" y="810707"/>
                  </a:lnTo>
                  <a:lnTo>
                    <a:pt x="2124983" y="849162"/>
                  </a:lnTo>
                  <a:lnTo>
                    <a:pt x="2158716" y="859010"/>
                  </a:lnTo>
                  <a:lnTo>
                    <a:pt x="2170911" y="857916"/>
                  </a:lnTo>
                  <a:lnTo>
                    <a:pt x="2182155" y="854633"/>
                  </a:lnTo>
                  <a:lnTo>
                    <a:pt x="2192450" y="849162"/>
                  </a:lnTo>
                  <a:lnTo>
                    <a:pt x="2201793" y="841503"/>
                  </a:lnTo>
                  <a:lnTo>
                    <a:pt x="2203531" y="839430"/>
                  </a:lnTo>
                  <a:lnTo>
                    <a:pt x="2158716" y="839430"/>
                  </a:lnTo>
                  <a:lnTo>
                    <a:pt x="2150524" y="838695"/>
                  </a:lnTo>
                  <a:lnTo>
                    <a:pt x="2118907" y="806819"/>
                  </a:lnTo>
                  <a:lnTo>
                    <a:pt x="2118173" y="798426"/>
                  </a:lnTo>
                  <a:lnTo>
                    <a:pt x="2118907" y="790032"/>
                  </a:lnTo>
                  <a:lnTo>
                    <a:pt x="2142994" y="760359"/>
                  </a:lnTo>
                  <a:lnTo>
                    <a:pt x="2158716" y="757421"/>
                  </a:lnTo>
                  <a:lnTo>
                    <a:pt x="2203531" y="757421"/>
                  </a:lnTo>
                  <a:lnTo>
                    <a:pt x="2201793" y="755348"/>
                  </a:lnTo>
                  <a:lnTo>
                    <a:pt x="2192450" y="747689"/>
                  </a:lnTo>
                  <a:lnTo>
                    <a:pt x="2182155" y="742218"/>
                  </a:lnTo>
                  <a:lnTo>
                    <a:pt x="2170911" y="738935"/>
                  </a:lnTo>
                  <a:lnTo>
                    <a:pt x="2158716" y="737841"/>
                  </a:lnTo>
                  <a:close/>
                </a:path>
                <a:path w="15614015" h="6326505">
                  <a:moveTo>
                    <a:pt x="2203531" y="757421"/>
                  </a:moveTo>
                  <a:lnTo>
                    <a:pt x="2158716" y="757421"/>
                  </a:lnTo>
                  <a:lnTo>
                    <a:pt x="2167009" y="758156"/>
                  </a:lnTo>
                  <a:lnTo>
                    <a:pt x="2174611" y="760359"/>
                  </a:lnTo>
                  <a:lnTo>
                    <a:pt x="2198756" y="790032"/>
                  </a:lnTo>
                  <a:lnTo>
                    <a:pt x="2199490" y="798426"/>
                  </a:lnTo>
                  <a:lnTo>
                    <a:pt x="2198756" y="806819"/>
                  </a:lnTo>
                  <a:lnTo>
                    <a:pt x="2174611" y="836493"/>
                  </a:lnTo>
                  <a:lnTo>
                    <a:pt x="2158716" y="839430"/>
                  </a:lnTo>
                  <a:lnTo>
                    <a:pt x="2203531" y="839430"/>
                  </a:lnTo>
                  <a:lnTo>
                    <a:pt x="2209554" y="832245"/>
                  </a:lnTo>
                  <a:lnTo>
                    <a:pt x="2215097" y="821980"/>
                  </a:lnTo>
                  <a:lnTo>
                    <a:pt x="2218422" y="810707"/>
                  </a:lnTo>
                  <a:lnTo>
                    <a:pt x="2219531" y="798426"/>
                  </a:lnTo>
                  <a:lnTo>
                    <a:pt x="2218422" y="786145"/>
                  </a:lnTo>
                  <a:lnTo>
                    <a:pt x="2215097" y="774871"/>
                  </a:lnTo>
                  <a:lnTo>
                    <a:pt x="2209554" y="764606"/>
                  </a:lnTo>
                  <a:lnTo>
                    <a:pt x="2203531" y="757421"/>
                  </a:lnTo>
                  <a:close/>
                </a:path>
                <a:path w="15614015" h="6326505">
                  <a:moveTo>
                    <a:pt x="2262968" y="740836"/>
                  </a:moveTo>
                  <a:lnTo>
                    <a:pt x="2243157" y="740836"/>
                  </a:lnTo>
                  <a:lnTo>
                    <a:pt x="2243157" y="856015"/>
                  </a:lnTo>
                  <a:lnTo>
                    <a:pt x="2259283" y="856015"/>
                  </a:lnTo>
                  <a:lnTo>
                    <a:pt x="2286370" y="821692"/>
                  </a:lnTo>
                  <a:lnTo>
                    <a:pt x="2262968" y="821692"/>
                  </a:lnTo>
                  <a:lnTo>
                    <a:pt x="2262968" y="740836"/>
                  </a:lnTo>
                  <a:close/>
                </a:path>
                <a:path w="15614015" h="6326505">
                  <a:moveTo>
                    <a:pt x="2342903" y="775159"/>
                  </a:moveTo>
                  <a:lnTo>
                    <a:pt x="2323092" y="775159"/>
                  </a:lnTo>
                  <a:lnTo>
                    <a:pt x="2323092" y="856015"/>
                  </a:lnTo>
                  <a:lnTo>
                    <a:pt x="2342903" y="856015"/>
                  </a:lnTo>
                  <a:lnTo>
                    <a:pt x="2342903" y="775159"/>
                  </a:lnTo>
                  <a:close/>
                </a:path>
                <a:path w="15614015" h="6326505">
                  <a:moveTo>
                    <a:pt x="2342903" y="740836"/>
                  </a:moveTo>
                  <a:lnTo>
                    <a:pt x="2326778" y="740836"/>
                  </a:lnTo>
                  <a:lnTo>
                    <a:pt x="2262968" y="821692"/>
                  </a:lnTo>
                  <a:lnTo>
                    <a:pt x="2286370" y="821692"/>
                  </a:lnTo>
                  <a:lnTo>
                    <a:pt x="2323092" y="775159"/>
                  </a:lnTo>
                  <a:lnTo>
                    <a:pt x="2342903" y="775159"/>
                  </a:lnTo>
                  <a:lnTo>
                    <a:pt x="2342903" y="740836"/>
                  </a:lnTo>
                  <a:close/>
                </a:path>
                <a:path w="15614015" h="6326505">
                  <a:moveTo>
                    <a:pt x="2381011" y="821462"/>
                  </a:moveTo>
                  <a:lnTo>
                    <a:pt x="2364072" y="831439"/>
                  </a:lnTo>
                  <a:lnTo>
                    <a:pt x="2364239" y="831439"/>
                  </a:lnTo>
                  <a:lnTo>
                    <a:pt x="2371495" y="843461"/>
                  </a:lnTo>
                  <a:lnTo>
                    <a:pt x="2381645" y="852099"/>
                  </a:lnTo>
                  <a:lnTo>
                    <a:pt x="2394646" y="857283"/>
                  </a:lnTo>
                  <a:lnTo>
                    <a:pt x="2410497" y="859010"/>
                  </a:lnTo>
                  <a:lnTo>
                    <a:pt x="2420489" y="858391"/>
                  </a:lnTo>
                  <a:lnTo>
                    <a:pt x="2450333" y="840351"/>
                  </a:lnTo>
                  <a:lnTo>
                    <a:pt x="2410728" y="840351"/>
                  </a:lnTo>
                  <a:lnTo>
                    <a:pt x="2400232" y="839171"/>
                  </a:lnTo>
                  <a:lnTo>
                    <a:pt x="2391781" y="835629"/>
                  </a:lnTo>
                  <a:lnTo>
                    <a:pt x="2385374" y="829726"/>
                  </a:lnTo>
                  <a:lnTo>
                    <a:pt x="2381011" y="821462"/>
                  </a:lnTo>
                  <a:close/>
                </a:path>
                <a:path w="15614015" h="6326505">
                  <a:moveTo>
                    <a:pt x="2445433" y="756270"/>
                  </a:moveTo>
                  <a:lnTo>
                    <a:pt x="2415258" y="756270"/>
                  </a:lnTo>
                  <a:lnTo>
                    <a:pt x="2420403" y="757806"/>
                  </a:lnTo>
                  <a:lnTo>
                    <a:pt x="2424089" y="760877"/>
                  </a:lnTo>
                  <a:lnTo>
                    <a:pt x="2427928" y="763949"/>
                  </a:lnTo>
                  <a:lnTo>
                    <a:pt x="2429847" y="767942"/>
                  </a:lnTo>
                  <a:lnTo>
                    <a:pt x="2429847" y="777770"/>
                  </a:lnTo>
                  <a:lnTo>
                    <a:pt x="2428235" y="781687"/>
                  </a:lnTo>
                  <a:lnTo>
                    <a:pt x="2425010" y="784604"/>
                  </a:lnTo>
                  <a:lnTo>
                    <a:pt x="2421785" y="787368"/>
                  </a:lnTo>
                  <a:lnTo>
                    <a:pt x="2417254" y="788750"/>
                  </a:lnTo>
                  <a:lnTo>
                    <a:pt x="2398979" y="788750"/>
                  </a:lnTo>
                  <a:lnTo>
                    <a:pt x="2398979" y="806949"/>
                  </a:lnTo>
                  <a:lnTo>
                    <a:pt x="2421631" y="806949"/>
                  </a:lnTo>
                  <a:lnTo>
                    <a:pt x="2426238" y="808408"/>
                  </a:lnTo>
                  <a:lnTo>
                    <a:pt x="2429617" y="811326"/>
                  </a:lnTo>
                  <a:lnTo>
                    <a:pt x="2433149" y="814244"/>
                  </a:lnTo>
                  <a:lnTo>
                    <a:pt x="2434915" y="818006"/>
                  </a:lnTo>
                  <a:lnTo>
                    <a:pt x="2434915" y="827835"/>
                  </a:lnTo>
                  <a:lnTo>
                    <a:pt x="2432765" y="832135"/>
                  </a:lnTo>
                  <a:lnTo>
                    <a:pt x="2424319" y="838738"/>
                  </a:lnTo>
                  <a:lnTo>
                    <a:pt x="2418406" y="840351"/>
                  </a:lnTo>
                  <a:lnTo>
                    <a:pt x="2450333" y="840351"/>
                  </a:lnTo>
                  <a:lnTo>
                    <a:pt x="2451847" y="837875"/>
                  </a:lnTo>
                  <a:lnTo>
                    <a:pt x="2454006" y="831439"/>
                  </a:lnTo>
                  <a:lnTo>
                    <a:pt x="2454726" y="824456"/>
                  </a:lnTo>
                  <a:lnTo>
                    <a:pt x="2453531" y="815400"/>
                  </a:lnTo>
                  <a:lnTo>
                    <a:pt x="2449946" y="807813"/>
                  </a:lnTo>
                  <a:lnTo>
                    <a:pt x="2443971" y="801694"/>
                  </a:lnTo>
                  <a:lnTo>
                    <a:pt x="2435606" y="797043"/>
                  </a:lnTo>
                  <a:lnTo>
                    <a:pt x="2441653" y="792321"/>
                  </a:lnTo>
                  <a:lnTo>
                    <a:pt x="2445973" y="786447"/>
                  </a:lnTo>
                  <a:lnTo>
                    <a:pt x="2448564" y="779421"/>
                  </a:lnTo>
                  <a:lnTo>
                    <a:pt x="2449428" y="771243"/>
                  </a:lnTo>
                  <a:lnTo>
                    <a:pt x="2448837" y="765470"/>
                  </a:lnTo>
                  <a:lnTo>
                    <a:pt x="2448737" y="764491"/>
                  </a:lnTo>
                  <a:lnTo>
                    <a:pt x="2446664" y="758286"/>
                  </a:lnTo>
                  <a:lnTo>
                    <a:pt x="2445433" y="756270"/>
                  </a:lnTo>
                  <a:close/>
                </a:path>
                <a:path w="15614015" h="6326505">
                  <a:moveTo>
                    <a:pt x="2408654" y="737841"/>
                  </a:moveTo>
                  <a:lnTo>
                    <a:pt x="2394588" y="739425"/>
                  </a:lnTo>
                  <a:lnTo>
                    <a:pt x="2382797" y="744176"/>
                  </a:lnTo>
                  <a:lnTo>
                    <a:pt x="2373280" y="752095"/>
                  </a:lnTo>
                  <a:lnTo>
                    <a:pt x="2366038" y="763181"/>
                  </a:lnTo>
                  <a:lnTo>
                    <a:pt x="2382393" y="772625"/>
                  </a:lnTo>
                  <a:lnTo>
                    <a:pt x="2386626" y="765470"/>
                  </a:lnTo>
                  <a:lnTo>
                    <a:pt x="2392414" y="760359"/>
                  </a:lnTo>
                  <a:lnTo>
                    <a:pt x="2399757" y="757292"/>
                  </a:lnTo>
                  <a:lnTo>
                    <a:pt x="2408654" y="756270"/>
                  </a:lnTo>
                  <a:lnTo>
                    <a:pt x="2445433" y="756270"/>
                  </a:lnTo>
                  <a:lnTo>
                    <a:pt x="2443208" y="752627"/>
                  </a:lnTo>
                  <a:lnTo>
                    <a:pt x="2438371" y="747516"/>
                  </a:lnTo>
                  <a:lnTo>
                    <a:pt x="2432453" y="743283"/>
                  </a:lnTo>
                  <a:lnTo>
                    <a:pt x="2425528" y="740260"/>
                  </a:lnTo>
                  <a:lnTo>
                    <a:pt x="2417595" y="738446"/>
                  </a:lnTo>
                  <a:lnTo>
                    <a:pt x="2408654" y="737841"/>
                  </a:lnTo>
                  <a:close/>
                </a:path>
                <a:path w="15614015" h="6326505">
                  <a:moveTo>
                    <a:pt x="2529424" y="740836"/>
                  </a:moveTo>
                  <a:lnTo>
                    <a:pt x="2476441" y="740836"/>
                  </a:lnTo>
                  <a:lnTo>
                    <a:pt x="2476441" y="856015"/>
                  </a:lnTo>
                  <a:lnTo>
                    <a:pt x="2534031" y="856015"/>
                  </a:lnTo>
                  <a:lnTo>
                    <a:pt x="2542382" y="855454"/>
                  </a:lnTo>
                  <a:lnTo>
                    <a:pt x="2567780" y="837817"/>
                  </a:lnTo>
                  <a:lnTo>
                    <a:pt x="2496022" y="837817"/>
                  </a:lnTo>
                  <a:lnTo>
                    <a:pt x="2496022" y="806718"/>
                  </a:lnTo>
                  <a:lnTo>
                    <a:pt x="2566024" y="806718"/>
                  </a:lnTo>
                  <a:lnTo>
                    <a:pt x="2560911" y="801247"/>
                  </a:lnTo>
                  <a:lnTo>
                    <a:pt x="2553151" y="796813"/>
                  </a:lnTo>
                  <a:lnTo>
                    <a:pt x="2558593" y="792249"/>
                  </a:lnTo>
                  <a:lnTo>
                    <a:pt x="2560850" y="788981"/>
                  </a:lnTo>
                  <a:lnTo>
                    <a:pt x="2496022" y="788981"/>
                  </a:lnTo>
                  <a:lnTo>
                    <a:pt x="2496022" y="758804"/>
                  </a:lnTo>
                  <a:lnTo>
                    <a:pt x="2563920" y="758804"/>
                  </a:lnTo>
                  <a:lnTo>
                    <a:pt x="2562442" y="755272"/>
                  </a:lnTo>
                  <a:lnTo>
                    <a:pt x="2556146" y="749589"/>
                  </a:lnTo>
                  <a:lnTo>
                    <a:pt x="2550934" y="745760"/>
                  </a:lnTo>
                  <a:lnTo>
                    <a:pt x="2544743" y="743024"/>
                  </a:lnTo>
                  <a:lnTo>
                    <a:pt x="2537573" y="741383"/>
                  </a:lnTo>
                  <a:lnTo>
                    <a:pt x="2529424" y="740836"/>
                  </a:lnTo>
                  <a:close/>
                </a:path>
                <a:path w="15614015" h="6326505">
                  <a:moveTo>
                    <a:pt x="2566024" y="806718"/>
                  </a:moveTo>
                  <a:lnTo>
                    <a:pt x="2538715" y="806718"/>
                  </a:lnTo>
                  <a:lnTo>
                    <a:pt x="2543169" y="808101"/>
                  </a:lnTo>
                  <a:lnTo>
                    <a:pt x="2546240" y="810865"/>
                  </a:lnTo>
                  <a:lnTo>
                    <a:pt x="2549465" y="813476"/>
                  </a:lnTo>
                  <a:lnTo>
                    <a:pt x="2551078" y="817161"/>
                  </a:lnTo>
                  <a:lnTo>
                    <a:pt x="2551078" y="826990"/>
                  </a:lnTo>
                  <a:lnTo>
                    <a:pt x="2549465" y="830906"/>
                  </a:lnTo>
                  <a:lnTo>
                    <a:pt x="2546240" y="833670"/>
                  </a:lnTo>
                  <a:lnTo>
                    <a:pt x="2543041" y="836550"/>
                  </a:lnTo>
                  <a:lnTo>
                    <a:pt x="2542798" y="836550"/>
                  </a:lnTo>
                  <a:lnTo>
                    <a:pt x="2538715" y="837817"/>
                  </a:lnTo>
                  <a:lnTo>
                    <a:pt x="2567780" y="837817"/>
                  </a:lnTo>
                  <a:lnTo>
                    <a:pt x="2568470" y="836550"/>
                  </a:lnTo>
                  <a:lnTo>
                    <a:pt x="2570284" y="830359"/>
                  </a:lnTo>
                  <a:lnTo>
                    <a:pt x="2570889" y="823535"/>
                  </a:lnTo>
                  <a:lnTo>
                    <a:pt x="2569780" y="814608"/>
                  </a:lnTo>
                  <a:lnTo>
                    <a:pt x="2566454" y="807179"/>
                  </a:lnTo>
                  <a:lnTo>
                    <a:pt x="2566024" y="806718"/>
                  </a:lnTo>
                  <a:close/>
                </a:path>
                <a:path w="15614015" h="6326505">
                  <a:moveTo>
                    <a:pt x="2563920" y="758804"/>
                  </a:moveTo>
                  <a:lnTo>
                    <a:pt x="2540174" y="758804"/>
                  </a:lnTo>
                  <a:lnTo>
                    <a:pt x="2546010" y="763718"/>
                  </a:lnTo>
                  <a:lnTo>
                    <a:pt x="2546010" y="783836"/>
                  </a:lnTo>
                  <a:lnTo>
                    <a:pt x="2540174" y="788981"/>
                  </a:lnTo>
                  <a:lnTo>
                    <a:pt x="2560850" y="788981"/>
                  </a:lnTo>
                  <a:lnTo>
                    <a:pt x="2562481" y="786619"/>
                  </a:lnTo>
                  <a:lnTo>
                    <a:pt x="2564813" y="779925"/>
                  </a:lnTo>
                  <a:lnTo>
                    <a:pt x="2565590" y="772165"/>
                  </a:lnTo>
                  <a:lnTo>
                    <a:pt x="2565590" y="762797"/>
                  </a:lnTo>
                  <a:lnTo>
                    <a:pt x="2563920" y="758804"/>
                  </a:lnTo>
                  <a:close/>
                </a:path>
                <a:path w="15614015" h="6326505">
                  <a:moveTo>
                    <a:pt x="2646425" y="737841"/>
                  </a:moveTo>
                  <a:lnTo>
                    <a:pt x="2633173" y="738964"/>
                  </a:lnTo>
                  <a:lnTo>
                    <a:pt x="2633530" y="738964"/>
                  </a:lnTo>
                  <a:lnTo>
                    <a:pt x="2622180" y="742160"/>
                  </a:lnTo>
                  <a:lnTo>
                    <a:pt x="2590275" y="774583"/>
                  </a:lnTo>
                  <a:lnTo>
                    <a:pt x="2586071" y="798426"/>
                  </a:lnTo>
                  <a:lnTo>
                    <a:pt x="2587136" y="810995"/>
                  </a:lnTo>
                  <a:lnTo>
                    <a:pt x="2612389" y="849422"/>
                  </a:lnTo>
                  <a:lnTo>
                    <a:pt x="2647807" y="859010"/>
                  </a:lnTo>
                  <a:lnTo>
                    <a:pt x="2663673" y="857383"/>
                  </a:lnTo>
                  <a:lnTo>
                    <a:pt x="2677408" y="852503"/>
                  </a:lnTo>
                  <a:lnTo>
                    <a:pt x="2689013" y="844368"/>
                  </a:lnTo>
                  <a:lnTo>
                    <a:pt x="2692546" y="840121"/>
                  </a:lnTo>
                  <a:lnTo>
                    <a:pt x="2648268" y="840121"/>
                  </a:lnTo>
                  <a:lnTo>
                    <a:pt x="2640407" y="839588"/>
                  </a:lnTo>
                  <a:lnTo>
                    <a:pt x="2608574" y="814925"/>
                  </a:lnTo>
                  <a:lnTo>
                    <a:pt x="2606573" y="807640"/>
                  </a:lnTo>
                  <a:lnTo>
                    <a:pt x="2703093" y="807640"/>
                  </a:lnTo>
                  <a:lnTo>
                    <a:pt x="2703554" y="804569"/>
                  </a:lnTo>
                  <a:lnTo>
                    <a:pt x="2703785" y="801574"/>
                  </a:lnTo>
                  <a:lnTo>
                    <a:pt x="2703765" y="798426"/>
                  </a:lnTo>
                  <a:lnTo>
                    <a:pt x="2703074" y="790133"/>
                  </a:lnTo>
                  <a:lnTo>
                    <a:pt x="2606573" y="790133"/>
                  </a:lnTo>
                  <a:lnTo>
                    <a:pt x="2608344" y="782919"/>
                  </a:lnTo>
                  <a:lnTo>
                    <a:pt x="2638708" y="757306"/>
                  </a:lnTo>
                  <a:lnTo>
                    <a:pt x="2646425" y="756731"/>
                  </a:lnTo>
                  <a:lnTo>
                    <a:pt x="2688356" y="756731"/>
                  </a:lnTo>
                  <a:lnTo>
                    <a:pt x="2687659" y="755809"/>
                  </a:lnTo>
                  <a:lnTo>
                    <a:pt x="2679122" y="747948"/>
                  </a:lnTo>
                  <a:lnTo>
                    <a:pt x="2669403" y="742333"/>
                  </a:lnTo>
                  <a:lnTo>
                    <a:pt x="2658504" y="738964"/>
                  </a:lnTo>
                  <a:lnTo>
                    <a:pt x="2646425" y="737841"/>
                  </a:lnTo>
                  <a:close/>
                </a:path>
                <a:path w="15614015" h="6326505">
                  <a:moveTo>
                    <a:pt x="2681440" y="823304"/>
                  </a:moveTo>
                  <a:lnTo>
                    <a:pt x="2675479" y="830661"/>
                  </a:lnTo>
                  <a:lnTo>
                    <a:pt x="2667964" y="835917"/>
                  </a:lnTo>
                  <a:lnTo>
                    <a:pt x="2658893" y="839070"/>
                  </a:lnTo>
                  <a:lnTo>
                    <a:pt x="2648268" y="840121"/>
                  </a:lnTo>
                  <a:lnTo>
                    <a:pt x="2692546" y="840121"/>
                  </a:lnTo>
                  <a:lnTo>
                    <a:pt x="2698486" y="832979"/>
                  </a:lnTo>
                  <a:lnTo>
                    <a:pt x="2681440" y="823304"/>
                  </a:lnTo>
                  <a:close/>
                </a:path>
                <a:path w="15614015" h="6326505">
                  <a:moveTo>
                    <a:pt x="2688356" y="756731"/>
                  </a:moveTo>
                  <a:lnTo>
                    <a:pt x="2646425" y="756731"/>
                  </a:lnTo>
                  <a:lnTo>
                    <a:pt x="2653663" y="757306"/>
                  </a:lnTo>
                  <a:lnTo>
                    <a:pt x="2653289" y="757306"/>
                  </a:lnTo>
                  <a:lnTo>
                    <a:pt x="2683513" y="790133"/>
                  </a:lnTo>
                  <a:lnTo>
                    <a:pt x="2703074" y="790133"/>
                  </a:lnTo>
                  <a:lnTo>
                    <a:pt x="2694083" y="764304"/>
                  </a:lnTo>
                  <a:lnTo>
                    <a:pt x="2688356" y="756731"/>
                  </a:lnTo>
                  <a:close/>
                </a:path>
                <a:path w="15614015" h="6326505">
                  <a:moveTo>
                    <a:pt x="2837272" y="836896"/>
                  </a:moveTo>
                  <a:lnTo>
                    <a:pt x="2711266" y="836896"/>
                  </a:lnTo>
                  <a:lnTo>
                    <a:pt x="2711266" y="886884"/>
                  </a:lnTo>
                  <a:lnTo>
                    <a:pt x="2731077" y="886884"/>
                  </a:lnTo>
                  <a:lnTo>
                    <a:pt x="2731077" y="856015"/>
                  </a:lnTo>
                  <a:lnTo>
                    <a:pt x="2837272" y="856015"/>
                  </a:lnTo>
                  <a:lnTo>
                    <a:pt x="2837272" y="836896"/>
                  </a:lnTo>
                  <a:close/>
                </a:path>
                <a:path w="15614015" h="6326505">
                  <a:moveTo>
                    <a:pt x="2837272" y="856015"/>
                  </a:moveTo>
                  <a:lnTo>
                    <a:pt x="2817461" y="856015"/>
                  </a:lnTo>
                  <a:lnTo>
                    <a:pt x="2817461" y="886884"/>
                  </a:lnTo>
                  <a:lnTo>
                    <a:pt x="2837272" y="886884"/>
                  </a:lnTo>
                  <a:lnTo>
                    <a:pt x="2837272" y="856015"/>
                  </a:lnTo>
                  <a:close/>
                </a:path>
                <a:path w="15614015" h="6326505">
                  <a:moveTo>
                    <a:pt x="2821377" y="740836"/>
                  </a:moveTo>
                  <a:lnTo>
                    <a:pt x="2736375" y="740836"/>
                  </a:lnTo>
                  <a:lnTo>
                    <a:pt x="2736375" y="794279"/>
                  </a:lnTo>
                  <a:lnTo>
                    <a:pt x="2735716" y="806618"/>
                  </a:lnTo>
                  <a:lnTo>
                    <a:pt x="2735684" y="807223"/>
                  </a:lnTo>
                  <a:lnTo>
                    <a:pt x="2733611" y="818640"/>
                  </a:lnTo>
                  <a:lnTo>
                    <a:pt x="2730155" y="828531"/>
                  </a:lnTo>
                  <a:lnTo>
                    <a:pt x="2725318" y="836896"/>
                  </a:lnTo>
                  <a:lnTo>
                    <a:pt x="2748123" y="836896"/>
                  </a:lnTo>
                  <a:lnTo>
                    <a:pt x="2751651" y="827926"/>
                  </a:lnTo>
                  <a:lnTo>
                    <a:pt x="2754170" y="817833"/>
                  </a:lnTo>
                  <a:lnTo>
                    <a:pt x="2755600" y="807223"/>
                  </a:lnTo>
                  <a:lnTo>
                    <a:pt x="2755682" y="806618"/>
                  </a:lnTo>
                  <a:lnTo>
                    <a:pt x="2756186" y="794279"/>
                  </a:lnTo>
                  <a:lnTo>
                    <a:pt x="2756186" y="759495"/>
                  </a:lnTo>
                  <a:lnTo>
                    <a:pt x="2821377" y="759495"/>
                  </a:lnTo>
                  <a:lnTo>
                    <a:pt x="2821377" y="740836"/>
                  </a:lnTo>
                  <a:close/>
                </a:path>
                <a:path w="15614015" h="6326505">
                  <a:moveTo>
                    <a:pt x="2821377" y="759495"/>
                  </a:moveTo>
                  <a:lnTo>
                    <a:pt x="2801567" y="759495"/>
                  </a:lnTo>
                  <a:lnTo>
                    <a:pt x="2801567" y="836896"/>
                  </a:lnTo>
                  <a:lnTo>
                    <a:pt x="2821377" y="836896"/>
                  </a:lnTo>
                  <a:lnTo>
                    <a:pt x="2821377" y="759495"/>
                  </a:lnTo>
                  <a:close/>
                </a:path>
                <a:path w="15614015" h="6326505">
                  <a:moveTo>
                    <a:pt x="2908279" y="737841"/>
                  </a:moveTo>
                  <a:lnTo>
                    <a:pt x="2895027" y="738964"/>
                  </a:lnTo>
                  <a:lnTo>
                    <a:pt x="2895384" y="738964"/>
                  </a:lnTo>
                  <a:lnTo>
                    <a:pt x="2884034" y="742160"/>
                  </a:lnTo>
                  <a:lnTo>
                    <a:pt x="2852129" y="774583"/>
                  </a:lnTo>
                  <a:lnTo>
                    <a:pt x="2847925" y="798426"/>
                  </a:lnTo>
                  <a:lnTo>
                    <a:pt x="2848990" y="810995"/>
                  </a:lnTo>
                  <a:lnTo>
                    <a:pt x="2874243" y="849422"/>
                  </a:lnTo>
                  <a:lnTo>
                    <a:pt x="2909661" y="859010"/>
                  </a:lnTo>
                  <a:lnTo>
                    <a:pt x="2925527" y="857383"/>
                  </a:lnTo>
                  <a:lnTo>
                    <a:pt x="2939262" y="852503"/>
                  </a:lnTo>
                  <a:lnTo>
                    <a:pt x="2950867" y="844368"/>
                  </a:lnTo>
                  <a:lnTo>
                    <a:pt x="2954400" y="840121"/>
                  </a:lnTo>
                  <a:lnTo>
                    <a:pt x="2910122" y="840121"/>
                  </a:lnTo>
                  <a:lnTo>
                    <a:pt x="2902261" y="839588"/>
                  </a:lnTo>
                  <a:lnTo>
                    <a:pt x="2870428" y="814925"/>
                  </a:lnTo>
                  <a:lnTo>
                    <a:pt x="2868427" y="807640"/>
                  </a:lnTo>
                  <a:lnTo>
                    <a:pt x="2964947" y="807640"/>
                  </a:lnTo>
                  <a:lnTo>
                    <a:pt x="2965408" y="804569"/>
                  </a:lnTo>
                  <a:lnTo>
                    <a:pt x="2965638" y="801574"/>
                  </a:lnTo>
                  <a:lnTo>
                    <a:pt x="2965619" y="798426"/>
                  </a:lnTo>
                  <a:lnTo>
                    <a:pt x="2964928" y="790133"/>
                  </a:lnTo>
                  <a:lnTo>
                    <a:pt x="2868427" y="790133"/>
                  </a:lnTo>
                  <a:lnTo>
                    <a:pt x="2870198" y="782919"/>
                  </a:lnTo>
                  <a:lnTo>
                    <a:pt x="2900562" y="757306"/>
                  </a:lnTo>
                  <a:lnTo>
                    <a:pt x="2908279" y="756731"/>
                  </a:lnTo>
                  <a:lnTo>
                    <a:pt x="2950210" y="756731"/>
                  </a:lnTo>
                  <a:lnTo>
                    <a:pt x="2949513" y="755809"/>
                  </a:lnTo>
                  <a:lnTo>
                    <a:pt x="2940976" y="747948"/>
                  </a:lnTo>
                  <a:lnTo>
                    <a:pt x="2931257" y="742333"/>
                  </a:lnTo>
                  <a:lnTo>
                    <a:pt x="2920358" y="738964"/>
                  </a:lnTo>
                  <a:lnTo>
                    <a:pt x="2908279" y="737841"/>
                  </a:lnTo>
                  <a:close/>
                </a:path>
                <a:path w="15614015" h="6326505">
                  <a:moveTo>
                    <a:pt x="2943294" y="823304"/>
                  </a:moveTo>
                  <a:lnTo>
                    <a:pt x="2937333" y="830661"/>
                  </a:lnTo>
                  <a:lnTo>
                    <a:pt x="2929817" y="835917"/>
                  </a:lnTo>
                  <a:lnTo>
                    <a:pt x="2920747" y="839070"/>
                  </a:lnTo>
                  <a:lnTo>
                    <a:pt x="2910122" y="840121"/>
                  </a:lnTo>
                  <a:lnTo>
                    <a:pt x="2954400" y="840121"/>
                  </a:lnTo>
                  <a:lnTo>
                    <a:pt x="2960340" y="832979"/>
                  </a:lnTo>
                  <a:lnTo>
                    <a:pt x="2943294" y="823304"/>
                  </a:lnTo>
                  <a:close/>
                </a:path>
                <a:path w="15614015" h="6326505">
                  <a:moveTo>
                    <a:pt x="2950210" y="756731"/>
                  </a:moveTo>
                  <a:lnTo>
                    <a:pt x="2908279" y="756731"/>
                  </a:lnTo>
                  <a:lnTo>
                    <a:pt x="2915517" y="757306"/>
                  </a:lnTo>
                  <a:lnTo>
                    <a:pt x="2915143" y="757306"/>
                  </a:lnTo>
                  <a:lnTo>
                    <a:pt x="2945367" y="790133"/>
                  </a:lnTo>
                  <a:lnTo>
                    <a:pt x="2964928" y="790133"/>
                  </a:lnTo>
                  <a:lnTo>
                    <a:pt x="2964631" y="786562"/>
                  </a:lnTo>
                  <a:lnTo>
                    <a:pt x="2961701" y="775735"/>
                  </a:lnTo>
                  <a:lnTo>
                    <a:pt x="2961607" y="775390"/>
                  </a:lnTo>
                  <a:lnTo>
                    <a:pt x="2956625" y="765254"/>
                  </a:lnTo>
                  <a:lnTo>
                    <a:pt x="2955937" y="764304"/>
                  </a:lnTo>
                  <a:lnTo>
                    <a:pt x="2950210" y="756731"/>
                  </a:lnTo>
                  <a:close/>
                </a:path>
                <a:path w="15614015" h="6326505">
                  <a:moveTo>
                    <a:pt x="3008717" y="740836"/>
                  </a:moveTo>
                  <a:lnTo>
                    <a:pt x="2988676" y="740836"/>
                  </a:lnTo>
                  <a:lnTo>
                    <a:pt x="2988676" y="856015"/>
                  </a:lnTo>
                  <a:lnTo>
                    <a:pt x="3008717" y="856015"/>
                  </a:lnTo>
                  <a:lnTo>
                    <a:pt x="3008717" y="807870"/>
                  </a:lnTo>
                  <a:lnTo>
                    <a:pt x="3088422" y="807870"/>
                  </a:lnTo>
                  <a:lnTo>
                    <a:pt x="3088422" y="788750"/>
                  </a:lnTo>
                  <a:lnTo>
                    <a:pt x="3008717" y="788750"/>
                  </a:lnTo>
                  <a:lnTo>
                    <a:pt x="3008717" y="740836"/>
                  </a:lnTo>
                  <a:close/>
                </a:path>
                <a:path w="15614015" h="6326505">
                  <a:moveTo>
                    <a:pt x="3088422" y="807870"/>
                  </a:moveTo>
                  <a:lnTo>
                    <a:pt x="3068381" y="807870"/>
                  </a:lnTo>
                  <a:lnTo>
                    <a:pt x="3068381" y="856015"/>
                  </a:lnTo>
                  <a:lnTo>
                    <a:pt x="3088422" y="856015"/>
                  </a:lnTo>
                  <a:lnTo>
                    <a:pt x="3088422" y="807870"/>
                  </a:lnTo>
                  <a:close/>
                </a:path>
                <a:path w="15614015" h="6326505">
                  <a:moveTo>
                    <a:pt x="3088422" y="740836"/>
                  </a:moveTo>
                  <a:lnTo>
                    <a:pt x="3068381" y="740836"/>
                  </a:lnTo>
                  <a:lnTo>
                    <a:pt x="3068381" y="788750"/>
                  </a:lnTo>
                  <a:lnTo>
                    <a:pt x="3088422" y="788750"/>
                  </a:lnTo>
                  <a:lnTo>
                    <a:pt x="3088422" y="740836"/>
                  </a:lnTo>
                  <a:close/>
                </a:path>
                <a:path w="15614015" h="6326505">
                  <a:moveTo>
                    <a:pt x="3138970" y="740836"/>
                  </a:moveTo>
                  <a:lnTo>
                    <a:pt x="3118928" y="740836"/>
                  </a:lnTo>
                  <a:lnTo>
                    <a:pt x="3118928" y="856015"/>
                  </a:lnTo>
                  <a:lnTo>
                    <a:pt x="3138970" y="856015"/>
                  </a:lnTo>
                  <a:lnTo>
                    <a:pt x="3138970" y="807870"/>
                  </a:lnTo>
                  <a:lnTo>
                    <a:pt x="3218674" y="807870"/>
                  </a:lnTo>
                  <a:lnTo>
                    <a:pt x="3218674" y="788750"/>
                  </a:lnTo>
                  <a:lnTo>
                    <a:pt x="3138970" y="788750"/>
                  </a:lnTo>
                  <a:lnTo>
                    <a:pt x="3138970" y="740836"/>
                  </a:lnTo>
                  <a:close/>
                </a:path>
                <a:path w="15614015" h="6326505">
                  <a:moveTo>
                    <a:pt x="3218674" y="807870"/>
                  </a:moveTo>
                  <a:lnTo>
                    <a:pt x="3198633" y="807870"/>
                  </a:lnTo>
                  <a:lnTo>
                    <a:pt x="3198633" y="856015"/>
                  </a:lnTo>
                  <a:lnTo>
                    <a:pt x="3218674" y="856015"/>
                  </a:lnTo>
                  <a:lnTo>
                    <a:pt x="3218674" y="807870"/>
                  </a:lnTo>
                  <a:close/>
                </a:path>
                <a:path w="15614015" h="6326505">
                  <a:moveTo>
                    <a:pt x="3218674" y="740836"/>
                  </a:moveTo>
                  <a:lnTo>
                    <a:pt x="3198633" y="740836"/>
                  </a:lnTo>
                  <a:lnTo>
                    <a:pt x="3198633" y="788750"/>
                  </a:lnTo>
                  <a:lnTo>
                    <a:pt x="3218674" y="788750"/>
                  </a:lnTo>
                  <a:lnTo>
                    <a:pt x="3218674" y="740836"/>
                  </a:lnTo>
                  <a:close/>
                </a:path>
                <a:path w="15614015" h="6326505">
                  <a:moveTo>
                    <a:pt x="3269222" y="740836"/>
                  </a:moveTo>
                  <a:lnTo>
                    <a:pt x="3249180" y="740836"/>
                  </a:lnTo>
                  <a:lnTo>
                    <a:pt x="3249180" y="856015"/>
                  </a:lnTo>
                  <a:lnTo>
                    <a:pt x="3297786" y="856015"/>
                  </a:lnTo>
                  <a:lnTo>
                    <a:pt x="3306050" y="855382"/>
                  </a:lnTo>
                  <a:lnTo>
                    <a:pt x="3333083" y="837357"/>
                  </a:lnTo>
                  <a:lnTo>
                    <a:pt x="3269222" y="837357"/>
                  </a:lnTo>
                  <a:lnTo>
                    <a:pt x="3269222" y="800729"/>
                  </a:lnTo>
                  <a:lnTo>
                    <a:pt x="3332894" y="800729"/>
                  </a:lnTo>
                  <a:lnTo>
                    <a:pt x="3331390" y="798123"/>
                  </a:lnTo>
                  <a:lnTo>
                    <a:pt x="3297786" y="782301"/>
                  </a:lnTo>
                  <a:lnTo>
                    <a:pt x="3269222" y="782301"/>
                  </a:lnTo>
                  <a:lnTo>
                    <a:pt x="3269222" y="740836"/>
                  </a:lnTo>
                  <a:close/>
                </a:path>
                <a:path w="15614015" h="6326505">
                  <a:moveTo>
                    <a:pt x="3332894" y="800729"/>
                  </a:moveTo>
                  <a:lnTo>
                    <a:pt x="3303468" y="800729"/>
                  </a:lnTo>
                  <a:lnTo>
                    <a:pt x="3308229" y="802419"/>
                  </a:lnTo>
                  <a:lnTo>
                    <a:pt x="3312069" y="805797"/>
                  </a:lnTo>
                  <a:lnTo>
                    <a:pt x="3316061" y="809176"/>
                  </a:lnTo>
                  <a:lnTo>
                    <a:pt x="3318058" y="813630"/>
                  </a:lnTo>
                  <a:lnTo>
                    <a:pt x="3318058" y="824687"/>
                  </a:lnTo>
                  <a:lnTo>
                    <a:pt x="3316061" y="829140"/>
                  </a:lnTo>
                  <a:lnTo>
                    <a:pt x="3308229" y="835744"/>
                  </a:lnTo>
                  <a:lnTo>
                    <a:pt x="3303468" y="837357"/>
                  </a:lnTo>
                  <a:lnTo>
                    <a:pt x="3333083" y="837357"/>
                  </a:lnTo>
                  <a:lnTo>
                    <a:pt x="3334989" y="834016"/>
                  </a:lnTo>
                  <a:lnTo>
                    <a:pt x="3337149" y="826961"/>
                  </a:lnTo>
                  <a:lnTo>
                    <a:pt x="3337869" y="819158"/>
                  </a:lnTo>
                  <a:lnTo>
                    <a:pt x="3337149" y="811369"/>
                  </a:lnTo>
                  <a:lnTo>
                    <a:pt x="3334989" y="804357"/>
                  </a:lnTo>
                  <a:lnTo>
                    <a:pt x="3332894" y="800729"/>
                  </a:lnTo>
                  <a:close/>
                </a:path>
                <a:path w="15614015" h="6326505">
                  <a:moveTo>
                    <a:pt x="3372883" y="740836"/>
                  </a:moveTo>
                  <a:lnTo>
                    <a:pt x="3352842" y="740836"/>
                  </a:lnTo>
                  <a:lnTo>
                    <a:pt x="3352842" y="856015"/>
                  </a:lnTo>
                  <a:lnTo>
                    <a:pt x="3372883" y="856015"/>
                  </a:lnTo>
                  <a:lnTo>
                    <a:pt x="3372883" y="740836"/>
                  </a:lnTo>
                  <a:close/>
                </a:path>
                <a:path w="15614015" h="6326505">
                  <a:moveTo>
                    <a:pt x="3418016" y="740836"/>
                  </a:moveTo>
                  <a:lnTo>
                    <a:pt x="3394289" y="740836"/>
                  </a:lnTo>
                  <a:lnTo>
                    <a:pt x="3435984" y="796813"/>
                  </a:lnTo>
                  <a:lnTo>
                    <a:pt x="3391755" y="856015"/>
                  </a:lnTo>
                  <a:lnTo>
                    <a:pt x="3415252" y="856015"/>
                  </a:lnTo>
                  <a:lnTo>
                    <a:pt x="3447732" y="812477"/>
                  </a:lnTo>
                  <a:lnTo>
                    <a:pt x="3471248" y="812477"/>
                  </a:lnTo>
                  <a:lnTo>
                    <a:pt x="3459481" y="796582"/>
                  </a:lnTo>
                  <a:lnTo>
                    <a:pt x="3471132" y="780918"/>
                  </a:lnTo>
                  <a:lnTo>
                    <a:pt x="3447732" y="780918"/>
                  </a:lnTo>
                  <a:lnTo>
                    <a:pt x="3418016" y="740836"/>
                  </a:lnTo>
                  <a:close/>
                </a:path>
                <a:path w="15614015" h="6326505">
                  <a:moveTo>
                    <a:pt x="3471248" y="812477"/>
                  </a:moveTo>
                  <a:lnTo>
                    <a:pt x="3447732" y="812477"/>
                  </a:lnTo>
                  <a:lnTo>
                    <a:pt x="3479983" y="856015"/>
                  </a:lnTo>
                  <a:lnTo>
                    <a:pt x="3503479" y="856015"/>
                  </a:lnTo>
                  <a:lnTo>
                    <a:pt x="3471248" y="812477"/>
                  </a:lnTo>
                  <a:close/>
                </a:path>
                <a:path w="15614015" h="6326505">
                  <a:moveTo>
                    <a:pt x="3500945" y="740836"/>
                  </a:moveTo>
                  <a:lnTo>
                    <a:pt x="3477449" y="740836"/>
                  </a:lnTo>
                  <a:lnTo>
                    <a:pt x="3447732" y="780918"/>
                  </a:lnTo>
                  <a:lnTo>
                    <a:pt x="3471132" y="780918"/>
                  </a:lnTo>
                  <a:lnTo>
                    <a:pt x="3500945" y="740836"/>
                  </a:lnTo>
                  <a:close/>
                </a:path>
                <a:path w="15614015" h="6326505">
                  <a:moveTo>
                    <a:pt x="3632630" y="740836"/>
                  </a:moveTo>
                  <a:lnTo>
                    <a:pt x="3579647" y="740836"/>
                  </a:lnTo>
                  <a:lnTo>
                    <a:pt x="3579647" y="856015"/>
                  </a:lnTo>
                  <a:lnTo>
                    <a:pt x="3637237" y="856015"/>
                  </a:lnTo>
                  <a:lnTo>
                    <a:pt x="3645588" y="855454"/>
                  </a:lnTo>
                  <a:lnTo>
                    <a:pt x="3670986" y="837817"/>
                  </a:lnTo>
                  <a:lnTo>
                    <a:pt x="3599228" y="837817"/>
                  </a:lnTo>
                  <a:lnTo>
                    <a:pt x="3599228" y="806718"/>
                  </a:lnTo>
                  <a:lnTo>
                    <a:pt x="3669230" y="806718"/>
                  </a:lnTo>
                  <a:lnTo>
                    <a:pt x="3664117" y="801247"/>
                  </a:lnTo>
                  <a:lnTo>
                    <a:pt x="3656357" y="796813"/>
                  </a:lnTo>
                  <a:lnTo>
                    <a:pt x="3661799" y="792249"/>
                  </a:lnTo>
                  <a:lnTo>
                    <a:pt x="3664056" y="788981"/>
                  </a:lnTo>
                  <a:lnTo>
                    <a:pt x="3599228" y="788981"/>
                  </a:lnTo>
                  <a:lnTo>
                    <a:pt x="3599228" y="758804"/>
                  </a:lnTo>
                  <a:lnTo>
                    <a:pt x="3667126" y="758804"/>
                  </a:lnTo>
                  <a:lnTo>
                    <a:pt x="3665648" y="755272"/>
                  </a:lnTo>
                  <a:lnTo>
                    <a:pt x="3659352" y="749589"/>
                  </a:lnTo>
                  <a:lnTo>
                    <a:pt x="3654140" y="745760"/>
                  </a:lnTo>
                  <a:lnTo>
                    <a:pt x="3647949" y="743024"/>
                  </a:lnTo>
                  <a:lnTo>
                    <a:pt x="3640779" y="741383"/>
                  </a:lnTo>
                  <a:lnTo>
                    <a:pt x="3632630" y="740836"/>
                  </a:lnTo>
                  <a:close/>
                </a:path>
                <a:path w="15614015" h="6326505">
                  <a:moveTo>
                    <a:pt x="3669230" y="806718"/>
                  </a:moveTo>
                  <a:lnTo>
                    <a:pt x="3641921" y="806718"/>
                  </a:lnTo>
                  <a:lnTo>
                    <a:pt x="3646375" y="808101"/>
                  </a:lnTo>
                  <a:lnTo>
                    <a:pt x="3649446" y="810865"/>
                  </a:lnTo>
                  <a:lnTo>
                    <a:pt x="3652671" y="813476"/>
                  </a:lnTo>
                  <a:lnTo>
                    <a:pt x="3654284" y="817161"/>
                  </a:lnTo>
                  <a:lnTo>
                    <a:pt x="3654284" y="826990"/>
                  </a:lnTo>
                  <a:lnTo>
                    <a:pt x="3652671" y="830906"/>
                  </a:lnTo>
                  <a:lnTo>
                    <a:pt x="3649446" y="833670"/>
                  </a:lnTo>
                  <a:lnTo>
                    <a:pt x="3646247" y="836550"/>
                  </a:lnTo>
                  <a:lnTo>
                    <a:pt x="3646004" y="836550"/>
                  </a:lnTo>
                  <a:lnTo>
                    <a:pt x="3641921" y="837817"/>
                  </a:lnTo>
                  <a:lnTo>
                    <a:pt x="3670986" y="837817"/>
                  </a:lnTo>
                  <a:lnTo>
                    <a:pt x="3671676" y="836550"/>
                  </a:lnTo>
                  <a:lnTo>
                    <a:pt x="3673490" y="830359"/>
                  </a:lnTo>
                  <a:lnTo>
                    <a:pt x="3674095" y="823535"/>
                  </a:lnTo>
                  <a:lnTo>
                    <a:pt x="3672986" y="814608"/>
                  </a:lnTo>
                  <a:lnTo>
                    <a:pt x="3669660" y="807179"/>
                  </a:lnTo>
                  <a:lnTo>
                    <a:pt x="3669230" y="806718"/>
                  </a:lnTo>
                  <a:close/>
                </a:path>
                <a:path w="15614015" h="6326505">
                  <a:moveTo>
                    <a:pt x="3667126" y="758804"/>
                  </a:moveTo>
                  <a:lnTo>
                    <a:pt x="3643380" y="758804"/>
                  </a:lnTo>
                  <a:lnTo>
                    <a:pt x="3649216" y="763718"/>
                  </a:lnTo>
                  <a:lnTo>
                    <a:pt x="3649216" y="783836"/>
                  </a:lnTo>
                  <a:lnTo>
                    <a:pt x="3643380" y="788981"/>
                  </a:lnTo>
                  <a:lnTo>
                    <a:pt x="3664056" y="788981"/>
                  </a:lnTo>
                  <a:lnTo>
                    <a:pt x="3665687" y="786619"/>
                  </a:lnTo>
                  <a:lnTo>
                    <a:pt x="3668019" y="779925"/>
                  </a:lnTo>
                  <a:lnTo>
                    <a:pt x="3668796" y="772165"/>
                  </a:lnTo>
                  <a:lnTo>
                    <a:pt x="3668796" y="762797"/>
                  </a:lnTo>
                  <a:lnTo>
                    <a:pt x="3667126" y="758804"/>
                  </a:lnTo>
                  <a:close/>
                </a:path>
                <a:path w="15614015" h="6326505">
                  <a:moveTo>
                    <a:pt x="3807451" y="737841"/>
                  </a:moveTo>
                  <a:lnTo>
                    <a:pt x="3764143" y="755348"/>
                  </a:lnTo>
                  <a:lnTo>
                    <a:pt x="3746867" y="798426"/>
                  </a:lnTo>
                  <a:lnTo>
                    <a:pt x="3747946" y="810807"/>
                  </a:lnTo>
                  <a:lnTo>
                    <a:pt x="3773329" y="849292"/>
                  </a:lnTo>
                  <a:lnTo>
                    <a:pt x="3807451" y="859010"/>
                  </a:lnTo>
                  <a:lnTo>
                    <a:pt x="3815672" y="858506"/>
                  </a:lnTo>
                  <a:lnTo>
                    <a:pt x="3850298" y="841330"/>
                  </a:lnTo>
                  <a:lnTo>
                    <a:pt x="3852096" y="839199"/>
                  </a:lnTo>
                  <a:lnTo>
                    <a:pt x="3807451" y="839199"/>
                  </a:lnTo>
                  <a:lnTo>
                    <a:pt x="3799158" y="838465"/>
                  </a:lnTo>
                  <a:lnTo>
                    <a:pt x="3767628" y="806718"/>
                  </a:lnTo>
                  <a:lnTo>
                    <a:pt x="3766908" y="798426"/>
                  </a:lnTo>
                  <a:lnTo>
                    <a:pt x="3767628" y="790032"/>
                  </a:lnTo>
                  <a:lnTo>
                    <a:pt x="3791556" y="760359"/>
                  </a:lnTo>
                  <a:lnTo>
                    <a:pt x="3807451" y="757421"/>
                  </a:lnTo>
                  <a:lnTo>
                    <a:pt x="3851372" y="757421"/>
                  </a:lnTo>
                  <a:lnTo>
                    <a:pt x="3849953" y="755636"/>
                  </a:lnTo>
                  <a:lnTo>
                    <a:pt x="3815759" y="738359"/>
                  </a:lnTo>
                  <a:lnTo>
                    <a:pt x="3807451" y="737841"/>
                  </a:lnTo>
                  <a:close/>
                </a:path>
                <a:path w="15614015" h="6326505">
                  <a:moveTo>
                    <a:pt x="3842235" y="819158"/>
                  </a:moveTo>
                  <a:lnTo>
                    <a:pt x="3815130" y="839199"/>
                  </a:lnTo>
                  <a:lnTo>
                    <a:pt x="3852096" y="839199"/>
                  </a:lnTo>
                  <a:lnTo>
                    <a:pt x="3855193" y="835528"/>
                  </a:lnTo>
                  <a:lnTo>
                    <a:pt x="3859282" y="829064"/>
                  </a:lnTo>
                  <a:lnTo>
                    <a:pt x="3842235" y="819158"/>
                  </a:lnTo>
                  <a:close/>
                </a:path>
                <a:path w="15614015" h="6326505">
                  <a:moveTo>
                    <a:pt x="3851372" y="757421"/>
                  </a:moveTo>
                  <a:lnTo>
                    <a:pt x="3815130" y="757421"/>
                  </a:lnTo>
                  <a:lnTo>
                    <a:pt x="3821964" y="759265"/>
                  </a:lnTo>
                  <a:lnTo>
                    <a:pt x="3827953" y="762950"/>
                  </a:lnTo>
                  <a:lnTo>
                    <a:pt x="3834096" y="766636"/>
                  </a:lnTo>
                  <a:lnTo>
                    <a:pt x="3838626" y="771550"/>
                  </a:lnTo>
                  <a:lnTo>
                    <a:pt x="3841544" y="777693"/>
                  </a:lnTo>
                  <a:lnTo>
                    <a:pt x="3858361" y="768018"/>
                  </a:lnTo>
                  <a:lnTo>
                    <a:pt x="3854589" y="761467"/>
                  </a:lnTo>
                  <a:lnTo>
                    <a:pt x="3851372" y="757421"/>
                  </a:lnTo>
                  <a:close/>
                </a:path>
                <a:path w="15614015" h="6326505">
                  <a:moveTo>
                    <a:pt x="3923802" y="760186"/>
                  </a:moveTo>
                  <a:lnTo>
                    <a:pt x="3903761" y="760186"/>
                  </a:lnTo>
                  <a:lnTo>
                    <a:pt x="3903761" y="856015"/>
                  </a:lnTo>
                  <a:lnTo>
                    <a:pt x="3923802" y="856015"/>
                  </a:lnTo>
                  <a:lnTo>
                    <a:pt x="3923802" y="760186"/>
                  </a:lnTo>
                  <a:close/>
                </a:path>
                <a:path w="15614015" h="6326505">
                  <a:moveTo>
                    <a:pt x="3962963" y="740836"/>
                  </a:moveTo>
                  <a:lnTo>
                    <a:pt x="3864370" y="740836"/>
                  </a:lnTo>
                  <a:lnTo>
                    <a:pt x="3864370" y="760186"/>
                  </a:lnTo>
                  <a:lnTo>
                    <a:pt x="3962963" y="760186"/>
                  </a:lnTo>
                  <a:lnTo>
                    <a:pt x="3962963" y="740836"/>
                  </a:lnTo>
                  <a:close/>
                </a:path>
                <a:path w="15614015" h="6326505">
                  <a:moveTo>
                    <a:pt x="4000568" y="740836"/>
                  </a:moveTo>
                  <a:lnTo>
                    <a:pt x="3980527" y="740836"/>
                  </a:lnTo>
                  <a:lnTo>
                    <a:pt x="3980527" y="902088"/>
                  </a:lnTo>
                  <a:lnTo>
                    <a:pt x="4000568" y="902088"/>
                  </a:lnTo>
                  <a:lnTo>
                    <a:pt x="4000568" y="836205"/>
                  </a:lnTo>
                  <a:lnTo>
                    <a:pt x="4024523" y="836205"/>
                  </a:lnTo>
                  <a:lnTo>
                    <a:pt x="4000568" y="798426"/>
                  </a:lnTo>
                  <a:lnTo>
                    <a:pt x="4001302" y="790032"/>
                  </a:lnTo>
                  <a:lnTo>
                    <a:pt x="4024649" y="760646"/>
                  </a:lnTo>
                  <a:lnTo>
                    <a:pt x="4000568" y="760646"/>
                  </a:lnTo>
                  <a:lnTo>
                    <a:pt x="4000568" y="740836"/>
                  </a:lnTo>
                  <a:close/>
                </a:path>
                <a:path w="15614015" h="6326505">
                  <a:moveTo>
                    <a:pt x="4024523" y="836205"/>
                  </a:moveTo>
                  <a:lnTo>
                    <a:pt x="4000568" y="836205"/>
                  </a:lnTo>
                  <a:lnTo>
                    <a:pt x="4008904" y="846182"/>
                  </a:lnTo>
                  <a:lnTo>
                    <a:pt x="4018939" y="853309"/>
                  </a:lnTo>
                  <a:lnTo>
                    <a:pt x="4030673" y="857585"/>
                  </a:lnTo>
                  <a:lnTo>
                    <a:pt x="4044106" y="859010"/>
                  </a:lnTo>
                  <a:lnTo>
                    <a:pt x="4055753" y="857916"/>
                  </a:lnTo>
                  <a:lnTo>
                    <a:pt x="4066508" y="854633"/>
                  </a:lnTo>
                  <a:lnTo>
                    <a:pt x="4076371" y="849162"/>
                  </a:lnTo>
                  <a:lnTo>
                    <a:pt x="4085340" y="841503"/>
                  </a:lnTo>
                  <a:lnTo>
                    <a:pt x="4086811" y="839660"/>
                  </a:lnTo>
                  <a:lnTo>
                    <a:pt x="4041572" y="839660"/>
                  </a:lnTo>
                  <a:lnTo>
                    <a:pt x="4033178" y="838926"/>
                  </a:lnTo>
                  <a:lnTo>
                    <a:pt x="4025504" y="836723"/>
                  </a:lnTo>
                  <a:lnTo>
                    <a:pt x="4024523" y="836205"/>
                  </a:lnTo>
                  <a:close/>
                </a:path>
                <a:path w="15614015" h="6326505">
                  <a:moveTo>
                    <a:pt x="4086641" y="757191"/>
                  </a:moveTo>
                  <a:lnTo>
                    <a:pt x="4041572" y="757191"/>
                  </a:lnTo>
                  <a:lnTo>
                    <a:pt x="4049865" y="757940"/>
                  </a:lnTo>
                  <a:lnTo>
                    <a:pt x="4057467" y="760186"/>
                  </a:lnTo>
                  <a:lnTo>
                    <a:pt x="4081611" y="790032"/>
                  </a:lnTo>
                  <a:lnTo>
                    <a:pt x="4082346" y="798426"/>
                  </a:lnTo>
                  <a:lnTo>
                    <a:pt x="4081611" y="806834"/>
                  </a:lnTo>
                  <a:lnTo>
                    <a:pt x="4057467" y="836723"/>
                  </a:lnTo>
                  <a:lnTo>
                    <a:pt x="4041572" y="839660"/>
                  </a:lnTo>
                  <a:lnTo>
                    <a:pt x="4086811" y="839660"/>
                  </a:lnTo>
                  <a:lnTo>
                    <a:pt x="4092798" y="832159"/>
                  </a:lnTo>
                  <a:lnTo>
                    <a:pt x="4098125" y="821865"/>
                  </a:lnTo>
                  <a:lnTo>
                    <a:pt x="4101321" y="810620"/>
                  </a:lnTo>
                  <a:lnTo>
                    <a:pt x="4102387" y="798426"/>
                  </a:lnTo>
                  <a:lnTo>
                    <a:pt x="4101321" y="786245"/>
                  </a:lnTo>
                  <a:lnTo>
                    <a:pt x="4098228" y="775404"/>
                  </a:lnTo>
                  <a:lnTo>
                    <a:pt x="4098125" y="775044"/>
                  </a:lnTo>
                  <a:lnTo>
                    <a:pt x="4092798" y="764822"/>
                  </a:lnTo>
                  <a:lnTo>
                    <a:pt x="4086641" y="757191"/>
                  </a:lnTo>
                  <a:close/>
                </a:path>
                <a:path w="15614015" h="6326505">
                  <a:moveTo>
                    <a:pt x="4044106" y="737841"/>
                  </a:moveTo>
                  <a:lnTo>
                    <a:pt x="4030673" y="739266"/>
                  </a:lnTo>
                  <a:lnTo>
                    <a:pt x="4018939" y="743542"/>
                  </a:lnTo>
                  <a:lnTo>
                    <a:pt x="4008904" y="750669"/>
                  </a:lnTo>
                  <a:lnTo>
                    <a:pt x="4000568" y="760646"/>
                  </a:lnTo>
                  <a:lnTo>
                    <a:pt x="4024649" y="760646"/>
                  </a:lnTo>
                  <a:lnTo>
                    <a:pt x="4025504" y="760186"/>
                  </a:lnTo>
                  <a:lnTo>
                    <a:pt x="4033178" y="757940"/>
                  </a:lnTo>
                  <a:lnTo>
                    <a:pt x="4041572" y="757191"/>
                  </a:lnTo>
                  <a:lnTo>
                    <a:pt x="4086641" y="757191"/>
                  </a:lnTo>
                  <a:lnTo>
                    <a:pt x="4085340" y="755579"/>
                  </a:lnTo>
                  <a:lnTo>
                    <a:pt x="4076371" y="747819"/>
                  </a:lnTo>
                  <a:lnTo>
                    <a:pt x="4066508" y="742276"/>
                  </a:lnTo>
                  <a:lnTo>
                    <a:pt x="4055753" y="738950"/>
                  </a:lnTo>
                  <a:lnTo>
                    <a:pt x="4044106" y="737841"/>
                  </a:lnTo>
                  <a:close/>
                </a:path>
                <a:path w="15614015" h="6326505">
                  <a:moveTo>
                    <a:pt x="4178132" y="737841"/>
                  </a:moveTo>
                  <a:lnTo>
                    <a:pt x="4136897" y="755579"/>
                  </a:lnTo>
                  <a:lnTo>
                    <a:pt x="4119851" y="798426"/>
                  </a:lnTo>
                  <a:lnTo>
                    <a:pt x="4120916" y="810620"/>
                  </a:lnTo>
                  <a:lnTo>
                    <a:pt x="4124031" y="821577"/>
                  </a:lnTo>
                  <a:lnTo>
                    <a:pt x="4124113" y="821865"/>
                  </a:lnTo>
                  <a:lnTo>
                    <a:pt x="4155730" y="854633"/>
                  </a:lnTo>
                  <a:lnTo>
                    <a:pt x="4178132" y="859010"/>
                  </a:lnTo>
                  <a:lnTo>
                    <a:pt x="4191565" y="857585"/>
                  </a:lnTo>
                  <a:lnTo>
                    <a:pt x="4203299" y="853309"/>
                  </a:lnTo>
                  <a:lnTo>
                    <a:pt x="4213334" y="846182"/>
                  </a:lnTo>
                  <a:lnTo>
                    <a:pt x="4218783" y="839660"/>
                  </a:lnTo>
                  <a:lnTo>
                    <a:pt x="4180666" y="839660"/>
                  </a:lnTo>
                  <a:lnTo>
                    <a:pt x="4172373" y="838926"/>
                  </a:lnTo>
                  <a:lnTo>
                    <a:pt x="4142829" y="814551"/>
                  </a:lnTo>
                  <a:lnTo>
                    <a:pt x="4139892" y="798426"/>
                  </a:lnTo>
                  <a:lnTo>
                    <a:pt x="4140627" y="790032"/>
                  </a:lnTo>
                  <a:lnTo>
                    <a:pt x="4164771" y="760186"/>
                  </a:lnTo>
                  <a:lnTo>
                    <a:pt x="4180666" y="757191"/>
                  </a:lnTo>
                  <a:lnTo>
                    <a:pt x="4218783" y="757191"/>
                  </a:lnTo>
                  <a:lnTo>
                    <a:pt x="4213334" y="750669"/>
                  </a:lnTo>
                  <a:lnTo>
                    <a:pt x="4203299" y="743542"/>
                  </a:lnTo>
                  <a:lnTo>
                    <a:pt x="4191565" y="739266"/>
                  </a:lnTo>
                  <a:lnTo>
                    <a:pt x="4178132" y="737841"/>
                  </a:lnTo>
                  <a:close/>
                </a:path>
                <a:path w="15614015" h="6326505">
                  <a:moveTo>
                    <a:pt x="4241711" y="836205"/>
                  </a:moveTo>
                  <a:lnTo>
                    <a:pt x="4221670" y="836205"/>
                  </a:lnTo>
                  <a:lnTo>
                    <a:pt x="4221670" y="856015"/>
                  </a:lnTo>
                  <a:lnTo>
                    <a:pt x="4241711" y="856015"/>
                  </a:lnTo>
                  <a:lnTo>
                    <a:pt x="4241711" y="836205"/>
                  </a:lnTo>
                  <a:close/>
                </a:path>
                <a:path w="15614015" h="6326505">
                  <a:moveTo>
                    <a:pt x="4218783" y="757191"/>
                  </a:moveTo>
                  <a:lnTo>
                    <a:pt x="4180666" y="757191"/>
                  </a:lnTo>
                  <a:lnTo>
                    <a:pt x="4189060" y="757940"/>
                  </a:lnTo>
                  <a:lnTo>
                    <a:pt x="4196733" y="760186"/>
                  </a:lnTo>
                  <a:lnTo>
                    <a:pt x="4220936" y="790032"/>
                  </a:lnTo>
                  <a:lnTo>
                    <a:pt x="4221670" y="798426"/>
                  </a:lnTo>
                  <a:lnTo>
                    <a:pt x="4220936" y="806834"/>
                  </a:lnTo>
                  <a:lnTo>
                    <a:pt x="4196733" y="836723"/>
                  </a:lnTo>
                  <a:lnTo>
                    <a:pt x="4180666" y="839660"/>
                  </a:lnTo>
                  <a:lnTo>
                    <a:pt x="4218783" y="839660"/>
                  </a:lnTo>
                  <a:lnTo>
                    <a:pt x="4221670" y="836205"/>
                  </a:lnTo>
                  <a:lnTo>
                    <a:pt x="4241711" y="836205"/>
                  </a:lnTo>
                  <a:lnTo>
                    <a:pt x="4241711" y="760646"/>
                  </a:lnTo>
                  <a:lnTo>
                    <a:pt x="4221670" y="760646"/>
                  </a:lnTo>
                  <a:lnTo>
                    <a:pt x="4218783" y="757191"/>
                  </a:lnTo>
                  <a:close/>
                </a:path>
                <a:path w="15614015" h="6326505">
                  <a:moveTo>
                    <a:pt x="4241711" y="740836"/>
                  </a:moveTo>
                  <a:lnTo>
                    <a:pt x="4221670" y="740836"/>
                  </a:lnTo>
                  <a:lnTo>
                    <a:pt x="4221670" y="760646"/>
                  </a:lnTo>
                  <a:lnTo>
                    <a:pt x="4241711" y="760646"/>
                  </a:lnTo>
                  <a:lnTo>
                    <a:pt x="4241711" y="740836"/>
                  </a:lnTo>
                  <a:close/>
                </a:path>
                <a:path w="15614015" h="6326505">
                  <a:moveTo>
                    <a:pt x="4292117" y="740836"/>
                  </a:moveTo>
                  <a:lnTo>
                    <a:pt x="4272075" y="740836"/>
                  </a:lnTo>
                  <a:lnTo>
                    <a:pt x="4272075" y="856015"/>
                  </a:lnTo>
                  <a:lnTo>
                    <a:pt x="4292117" y="856015"/>
                  </a:lnTo>
                  <a:lnTo>
                    <a:pt x="4292117" y="807870"/>
                  </a:lnTo>
                  <a:lnTo>
                    <a:pt x="4371821" y="807870"/>
                  </a:lnTo>
                  <a:lnTo>
                    <a:pt x="4371821" y="788750"/>
                  </a:lnTo>
                  <a:lnTo>
                    <a:pt x="4292117" y="788750"/>
                  </a:lnTo>
                  <a:lnTo>
                    <a:pt x="4292117" y="740836"/>
                  </a:lnTo>
                  <a:close/>
                </a:path>
                <a:path w="15614015" h="6326505">
                  <a:moveTo>
                    <a:pt x="4371821" y="807870"/>
                  </a:moveTo>
                  <a:lnTo>
                    <a:pt x="4351780" y="807870"/>
                  </a:lnTo>
                  <a:lnTo>
                    <a:pt x="4351780" y="856015"/>
                  </a:lnTo>
                  <a:lnTo>
                    <a:pt x="4371821" y="856015"/>
                  </a:lnTo>
                  <a:lnTo>
                    <a:pt x="4371821" y="807870"/>
                  </a:lnTo>
                  <a:close/>
                </a:path>
                <a:path w="15614015" h="6326505">
                  <a:moveTo>
                    <a:pt x="4371821" y="740836"/>
                  </a:moveTo>
                  <a:lnTo>
                    <a:pt x="4351780" y="740836"/>
                  </a:lnTo>
                  <a:lnTo>
                    <a:pt x="4351780" y="788750"/>
                  </a:lnTo>
                  <a:lnTo>
                    <a:pt x="4371821" y="788750"/>
                  </a:lnTo>
                  <a:lnTo>
                    <a:pt x="4371821" y="740836"/>
                  </a:lnTo>
                  <a:close/>
                </a:path>
                <a:path w="15614015" h="6326505">
                  <a:moveTo>
                    <a:pt x="4456232" y="737841"/>
                  </a:moveTo>
                  <a:lnTo>
                    <a:pt x="4442980" y="738964"/>
                  </a:lnTo>
                  <a:lnTo>
                    <a:pt x="4443336" y="738964"/>
                  </a:lnTo>
                  <a:lnTo>
                    <a:pt x="4431986" y="742160"/>
                  </a:lnTo>
                  <a:lnTo>
                    <a:pt x="4400081" y="774583"/>
                  </a:lnTo>
                  <a:lnTo>
                    <a:pt x="4395877" y="798426"/>
                  </a:lnTo>
                  <a:lnTo>
                    <a:pt x="4396943" y="810995"/>
                  </a:lnTo>
                  <a:lnTo>
                    <a:pt x="4422196" y="849422"/>
                  </a:lnTo>
                  <a:lnTo>
                    <a:pt x="4457614" y="859010"/>
                  </a:lnTo>
                  <a:lnTo>
                    <a:pt x="4473480" y="857383"/>
                  </a:lnTo>
                  <a:lnTo>
                    <a:pt x="4487215" y="852503"/>
                  </a:lnTo>
                  <a:lnTo>
                    <a:pt x="4498819" y="844368"/>
                  </a:lnTo>
                  <a:lnTo>
                    <a:pt x="4502352" y="840121"/>
                  </a:lnTo>
                  <a:lnTo>
                    <a:pt x="4458075" y="840121"/>
                  </a:lnTo>
                  <a:lnTo>
                    <a:pt x="4450213" y="839588"/>
                  </a:lnTo>
                  <a:lnTo>
                    <a:pt x="4418381" y="814925"/>
                  </a:lnTo>
                  <a:lnTo>
                    <a:pt x="4416379" y="807640"/>
                  </a:lnTo>
                  <a:lnTo>
                    <a:pt x="4512900" y="807640"/>
                  </a:lnTo>
                  <a:lnTo>
                    <a:pt x="4513361" y="804569"/>
                  </a:lnTo>
                  <a:lnTo>
                    <a:pt x="4513591" y="801574"/>
                  </a:lnTo>
                  <a:lnTo>
                    <a:pt x="4513572" y="798426"/>
                  </a:lnTo>
                  <a:lnTo>
                    <a:pt x="4512881" y="790133"/>
                  </a:lnTo>
                  <a:lnTo>
                    <a:pt x="4416379" y="790133"/>
                  </a:lnTo>
                  <a:lnTo>
                    <a:pt x="4418150" y="782919"/>
                  </a:lnTo>
                  <a:lnTo>
                    <a:pt x="4448515" y="757306"/>
                  </a:lnTo>
                  <a:lnTo>
                    <a:pt x="4456232" y="756731"/>
                  </a:lnTo>
                  <a:lnTo>
                    <a:pt x="4498163" y="756731"/>
                  </a:lnTo>
                  <a:lnTo>
                    <a:pt x="4497466" y="755809"/>
                  </a:lnTo>
                  <a:lnTo>
                    <a:pt x="4488928" y="747948"/>
                  </a:lnTo>
                  <a:lnTo>
                    <a:pt x="4479210" y="742333"/>
                  </a:lnTo>
                  <a:lnTo>
                    <a:pt x="4468311" y="738964"/>
                  </a:lnTo>
                  <a:lnTo>
                    <a:pt x="4456232" y="737841"/>
                  </a:lnTo>
                  <a:close/>
                </a:path>
                <a:path w="15614015" h="6326505">
                  <a:moveTo>
                    <a:pt x="4491246" y="823304"/>
                  </a:moveTo>
                  <a:lnTo>
                    <a:pt x="4485286" y="830661"/>
                  </a:lnTo>
                  <a:lnTo>
                    <a:pt x="4477770" y="835917"/>
                  </a:lnTo>
                  <a:lnTo>
                    <a:pt x="4468700" y="839070"/>
                  </a:lnTo>
                  <a:lnTo>
                    <a:pt x="4458075" y="840121"/>
                  </a:lnTo>
                  <a:lnTo>
                    <a:pt x="4502352" y="840121"/>
                  </a:lnTo>
                  <a:lnTo>
                    <a:pt x="4508293" y="832979"/>
                  </a:lnTo>
                  <a:lnTo>
                    <a:pt x="4491246" y="823304"/>
                  </a:lnTo>
                  <a:close/>
                </a:path>
                <a:path w="15614015" h="6326505">
                  <a:moveTo>
                    <a:pt x="4498163" y="756731"/>
                  </a:moveTo>
                  <a:lnTo>
                    <a:pt x="4456232" y="756731"/>
                  </a:lnTo>
                  <a:lnTo>
                    <a:pt x="4463470" y="757306"/>
                  </a:lnTo>
                  <a:lnTo>
                    <a:pt x="4463096" y="757306"/>
                  </a:lnTo>
                  <a:lnTo>
                    <a:pt x="4493319" y="790133"/>
                  </a:lnTo>
                  <a:lnTo>
                    <a:pt x="4512881" y="790133"/>
                  </a:lnTo>
                  <a:lnTo>
                    <a:pt x="4503889" y="764304"/>
                  </a:lnTo>
                  <a:lnTo>
                    <a:pt x="4498163" y="756731"/>
                  </a:lnTo>
                  <a:close/>
                </a:path>
                <a:path w="15614015" h="6326505">
                  <a:moveTo>
                    <a:pt x="4601821" y="821462"/>
                  </a:moveTo>
                  <a:lnTo>
                    <a:pt x="4584882" y="831439"/>
                  </a:lnTo>
                  <a:lnTo>
                    <a:pt x="4585048" y="831439"/>
                  </a:lnTo>
                  <a:lnTo>
                    <a:pt x="4592304" y="843461"/>
                  </a:lnTo>
                  <a:lnTo>
                    <a:pt x="4602454" y="852099"/>
                  </a:lnTo>
                  <a:lnTo>
                    <a:pt x="4615455" y="857283"/>
                  </a:lnTo>
                  <a:lnTo>
                    <a:pt x="4631306" y="859010"/>
                  </a:lnTo>
                  <a:lnTo>
                    <a:pt x="4641298" y="858391"/>
                  </a:lnTo>
                  <a:lnTo>
                    <a:pt x="4671142" y="840351"/>
                  </a:lnTo>
                  <a:lnTo>
                    <a:pt x="4631537" y="840351"/>
                  </a:lnTo>
                  <a:lnTo>
                    <a:pt x="4621041" y="839171"/>
                  </a:lnTo>
                  <a:lnTo>
                    <a:pt x="4612590" y="835629"/>
                  </a:lnTo>
                  <a:lnTo>
                    <a:pt x="4606183" y="829726"/>
                  </a:lnTo>
                  <a:lnTo>
                    <a:pt x="4601821" y="821462"/>
                  </a:lnTo>
                  <a:close/>
                </a:path>
                <a:path w="15614015" h="6326505">
                  <a:moveTo>
                    <a:pt x="4666242" y="756270"/>
                  </a:moveTo>
                  <a:lnTo>
                    <a:pt x="4636067" y="756270"/>
                  </a:lnTo>
                  <a:lnTo>
                    <a:pt x="4641212" y="757806"/>
                  </a:lnTo>
                  <a:lnTo>
                    <a:pt x="4644898" y="760877"/>
                  </a:lnTo>
                  <a:lnTo>
                    <a:pt x="4648737" y="763949"/>
                  </a:lnTo>
                  <a:lnTo>
                    <a:pt x="4650657" y="767942"/>
                  </a:lnTo>
                  <a:lnTo>
                    <a:pt x="4650657" y="777770"/>
                  </a:lnTo>
                  <a:lnTo>
                    <a:pt x="4649044" y="781687"/>
                  </a:lnTo>
                  <a:lnTo>
                    <a:pt x="4645819" y="784604"/>
                  </a:lnTo>
                  <a:lnTo>
                    <a:pt x="4642594" y="787368"/>
                  </a:lnTo>
                  <a:lnTo>
                    <a:pt x="4638064" y="788750"/>
                  </a:lnTo>
                  <a:lnTo>
                    <a:pt x="4619789" y="788750"/>
                  </a:lnTo>
                  <a:lnTo>
                    <a:pt x="4619789" y="806949"/>
                  </a:lnTo>
                  <a:lnTo>
                    <a:pt x="4642441" y="806949"/>
                  </a:lnTo>
                  <a:lnTo>
                    <a:pt x="4647048" y="808408"/>
                  </a:lnTo>
                  <a:lnTo>
                    <a:pt x="4650427" y="811326"/>
                  </a:lnTo>
                  <a:lnTo>
                    <a:pt x="4653958" y="814244"/>
                  </a:lnTo>
                  <a:lnTo>
                    <a:pt x="4655725" y="818006"/>
                  </a:lnTo>
                  <a:lnTo>
                    <a:pt x="4655725" y="827835"/>
                  </a:lnTo>
                  <a:lnTo>
                    <a:pt x="4653575" y="832135"/>
                  </a:lnTo>
                  <a:lnTo>
                    <a:pt x="4645128" y="838738"/>
                  </a:lnTo>
                  <a:lnTo>
                    <a:pt x="4639216" y="840351"/>
                  </a:lnTo>
                  <a:lnTo>
                    <a:pt x="4671142" y="840351"/>
                  </a:lnTo>
                  <a:lnTo>
                    <a:pt x="4672656" y="837875"/>
                  </a:lnTo>
                  <a:lnTo>
                    <a:pt x="4674816" y="831439"/>
                  </a:lnTo>
                  <a:lnTo>
                    <a:pt x="4675536" y="824456"/>
                  </a:lnTo>
                  <a:lnTo>
                    <a:pt x="4674341" y="815400"/>
                  </a:lnTo>
                  <a:lnTo>
                    <a:pt x="4670756" y="807813"/>
                  </a:lnTo>
                  <a:lnTo>
                    <a:pt x="4664781" y="801694"/>
                  </a:lnTo>
                  <a:lnTo>
                    <a:pt x="4656416" y="797043"/>
                  </a:lnTo>
                  <a:lnTo>
                    <a:pt x="4662463" y="792321"/>
                  </a:lnTo>
                  <a:lnTo>
                    <a:pt x="4666782" y="786447"/>
                  </a:lnTo>
                  <a:lnTo>
                    <a:pt x="4669374" y="779421"/>
                  </a:lnTo>
                  <a:lnTo>
                    <a:pt x="4670237" y="771243"/>
                  </a:lnTo>
                  <a:lnTo>
                    <a:pt x="4669647" y="765470"/>
                  </a:lnTo>
                  <a:lnTo>
                    <a:pt x="4669546" y="764491"/>
                  </a:lnTo>
                  <a:lnTo>
                    <a:pt x="4667473" y="758286"/>
                  </a:lnTo>
                  <a:lnTo>
                    <a:pt x="4666242" y="756270"/>
                  </a:lnTo>
                  <a:close/>
                </a:path>
                <a:path w="15614015" h="6326505">
                  <a:moveTo>
                    <a:pt x="4629464" y="737841"/>
                  </a:moveTo>
                  <a:lnTo>
                    <a:pt x="4615397" y="739425"/>
                  </a:lnTo>
                  <a:lnTo>
                    <a:pt x="4603606" y="744176"/>
                  </a:lnTo>
                  <a:lnTo>
                    <a:pt x="4594089" y="752095"/>
                  </a:lnTo>
                  <a:lnTo>
                    <a:pt x="4586847" y="763181"/>
                  </a:lnTo>
                  <a:lnTo>
                    <a:pt x="4603203" y="772625"/>
                  </a:lnTo>
                  <a:lnTo>
                    <a:pt x="4607436" y="765470"/>
                  </a:lnTo>
                  <a:lnTo>
                    <a:pt x="4613223" y="760359"/>
                  </a:lnTo>
                  <a:lnTo>
                    <a:pt x="4620566" y="757292"/>
                  </a:lnTo>
                  <a:lnTo>
                    <a:pt x="4629464" y="756270"/>
                  </a:lnTo>
                  <a:lnTo>
                    <a:pt x="4666242" y="756270"/>
                  </a:lnTo>
                  <a:lnTo>
                    <a:pt x="4664018" y="752627"/>
                  </a:lnTo>
                  <a:lnTo>
                    <a:pt x="4659180" y="747516"/>
                  </a:lnTo>
                  <a:lnTo>
                    <a:pt x="4653263" y="743283"/>
                  </a:lnTo>
                  <a:lnTo>
                    <a:pt x="4646338" y="740260"/>
                  </a:lnTo>
                  <a:lnTo>
                    <a:pt x="4638405" y="738446"/>
                  </a:lnTo>
                  <a:lnTo>
                    <a:pt x="4629464" y="737841"/>
                  </a:lnTo>
                  <a:close/>
                </a:path>
                <a:path w="15614015" h="6326505">
                  <a:moveTo>
                    <a:pt x="4749082" y="737841"/>
                  </a:moveTo>
                  <a:lnTo>
                    <a:pt x="4707847" y="755579"/>
                  </a:lnTo>
                  <a:lnTo>
                    <a:pt x="4690801" y="798426"/>
                  </a:lnTo>
                  <a:lnTo>
                    <a:pt x="4691866" y="810620"/>
                  </a:lnTo>
                  <a:lnTo>
                    <a:pt x="4716817" y="849162"/>
                  </a:lnTo>
                  <a:lnTo>
                    <a:pt x="4749082" y="859010"/>
                  </a:lnTo>
                  <a:lnTo>
                    <a:pt x="4762514" y="857585"/>
                  </a:lnTo>
                  <a:lnTo>
                    <a:pt x="4774248" y="853309"/>
                  </a:lnTo>
                  <a:lnTo>
                    <a:pt x="4784283" y="846182"/>
                  </a:lnTo>
                  <a:lnTo>
                    <a:pt x="4789733" y="839660"/>
                  </a:lnTo>
                  <a:lnTo>
                    <a:pt x="4751616" y="839660"/>
                  </a:lnTo>
                  <a:lnTo>
                    <a:pt x="4743323" y="838926"/>
                  </a:lnTo>
                  <a:lnTo>
                    <a:pt x="4713779" y="814551"/>
                  </a:lnTo>
                  <a:lnTo>
                    <a:pt x="4710842" y="798426"/>
                  </a:lnTo>
                  <a:lnTo>
                    <a:pt x="4711576" y="790032"/>
                  </a:lnTo>
                  <a:lnTo>
                    <a:pt x="4735721" y="760186"/>
                  </a:lnTo>
                  <a:lnTo>
                    <a:pt x="4751616" y="757191"/>
                  </a:lnTo>
                  <a:lnTo>
                    <a:pt x="4789733" y="757191"/>
                  </a:lnTo>
                  <a:lnTo>
                    <a:pt x="4784283" y="750669"/>
                  </a:lnTo>
                  <a:lnTo>
                    <a:pt x="4774248" y="743542"/>
                  </a:lnTo>
                  <a:lnTo>
                    <a:pt x="4762514" y="739266"/>
                  </a:lnTo>
                  <a:lnTo>
                    <a:pt x="4749082" y="737841"/>
                  </a:lnTo>
                  <a:close/>
                </a:path>
                <a:path w="15614015" h="6326505">
                  <a:moveTo>
                    <a:pt x="4812661" y="836205"/>
                  </a:moveTo>
                  <a:lnTo>
                    <a:pt x="4792619" y="836205"/>
                  </a:lnTo>
                  <a:lnTo>
                    <a:pt x="4792619" y="856015"/>
                  </a:lnTo>
                  <a:lnTo>
                    <a:pt x="4812661" y="856015"/>
                  </a:lnTo>
                  <a:lnTo>
                    <a:pt x="4812661" y="836205"/>
                  </a:lnTo>
                  <a:close/>
                </a:path>
                <a:path w="15614015" h="6326505">
                  <a:moveTo>
                    <a:pt x="4789733" y="757191"/>
                  </a:moveTo>
                  <a:lnTo>
                    <a:pt x="4751616" y="757191"/>
                  </a:lnTo>
                  <a:lnTo>
                    <a:pt x="4760009" y="757940"/>
                  </a:lnTo>
                  <a:lnTo>
                    <a:pt x="4767683" y="760186"/>
                  </a:lnTo>
                  <a:lnTo>
                    <a:pt x="4791885" y="790032"/>
                  </a:lnTo>
                  <a:lnTo>
                    <a:pt x="4792619" y="798426"/>
                  </a:lnTo>
                  <a:lnTo>
                    <a:pt x="4791885" y="806834"/>
                  </a:lnTo>
                  <a:lnTo>
                    <a:pt x="4767683" y="836723"/>
                  </a:lnTo>
                  <a:lnTo>
                    <a:pt x="4751616" y="839660"/>
                  </a:lnTo>
                  <a:lnTo>
                    <a:pt x="4789733" y="839660"/>
                  </a:lnTo>
                  <a:lnTo>
                    <a:pt x="4792619" y="836205"/>
                  </a:lnTo>
                  <a:lnTo>
                    <a:pt x="4812661" y="836205"/>
                  </a:lnTo>
                  <a:lnTo>
                    <a:pt x="4812661" y="760646"/>
                  </a:lnTo>
                  <a:lnTo>
                    <a:pt x="4792619" y="760646"/>
                  </a:lnTo>
                  <a:lnTo>
                    <a:pt x="4789733" y="757191"/>
                  </a:lnTo>
                  <a:close/>
                </a:path>
                <a:path w="15614015" h="6326505">
                  <a:moveTo>
                    <a:pt x="4812661" y="740836"/>
                  </a:moveTo>
                  <a:lnTo>
                    <a:pt x="4792619" y="740836"/>
                  </a:lnTo>
                  <a:lnTo>
                    <a:pt x="4792619" y="760646"/>
                  </a:lnTo>
                  <a:lnTo>
                    <a:pt x="4812661" y="760646"/>
                  </a:lnTo>
                  <a:lnTo>
                    <a:pt x="4812661" y="740836"/>
                  </a:lnTo>
                  <a:close/>
                </a:path>
                <a:path w="15614015" h="6326505">
                  <a:moveTo>
                    <a:pt x="4954749" y="737841"/>
                  </a:moveTo>
                  <a:lnTo>
                    <a:pt x="4911672" y="755348"/>
                  </a:lnTo>
                  <a:lnTo>
                    <a:pt x="4894165" y="798426"/>
                  </a:lnTo>
                  <a:lnTo>
                    <a:pt x="4895259" y="810707"/>
                  </a:lnTo>
                  <a:lnTo>
                    <a:pt x="4921016" y="849162"/>
                  </a:lnTo>
                  <a:lnTo>
                    <a:pt x="4954749" y="859010"/>
                  </a:lnTo>
                  <a:lnTo>
                    <a:pt x="4966944" y="857916"/>
                  </a:lnTo>
                  <a:lnTo>
                    <a:pt x="4978188" y="854633"/>
                  </a:lnTo>
                  <a:lnTo>
                    <a:pt x="4988483" y="849162"/>
                  </a:lnTo>
                  <a:lnTo>
                    <a:pt x="4997826" y="841503"/>
                  </a:lnTo>
                  <a:lnTo>
                    <a:pt x="4999564" y="839430"/>
                  </a:lnTo>
                  <a:lnTo>
                    <a:pt x="4954749" y="839430"/>
                  </a:lnTo>
                  <a:lnTo>
                    <a:pt x="4946557" y="838695"/>
                  </a:lnTo>
                  <a:lnTo>
                    <a:pt x="4914940" y="806819"/>
                  </a:lnTo>
                  <a:lnTo>
                    <a:pt x="4914206" y="798426"/>
                  </a:lnTo>
                  <a:lnTo>
                    <a:pt x="4914940" y="790032"/>
                  </a:lnTo>
                  <a:lnTo>
                    <a:pt x="4939027" y="760359"/>
                  </a:lnTo>
                  <a:lnTo>
                    <a:pt x="4954749" y="757421"/>
                  </a:lnTo>
                  <a:lnTo>
                    <a:pt x="4999564" y="757421"/>
                  </a:lnTo>
                  <a:lnTo>
                    <a:pt x="4997826" y="755348"/>
                  </a:lnTo>
                  <a:lnTo>
                    <a:pt x="4988483" y="747689"/>
                  </a:lnTo>
                  <a:lnTo>
                    <a:pt x="4978188" y="742218"/>
                  </a:lnTo>
                  <a:lnTo>
                    <a:pt x="4966944" y="738935"/>
                  </a:lnTo>
                  <a:lnTo>
                    <a:pt x="4954749" y="737841"/>
                  </a:lnTo>
                  <a:close/>
                </a:path>
                <a:path w="15614015" h="6326505">
                  <a:moveTo>
                    <a:pt x="4999564" y="757421"/>
                  </a:moveTo>
                  <a:lnTo>
                    <a:pt x="4954749" y="757421"/>
                  </a:lnTo>
                  <a:lnTo>
                    <a:pt x="4963042" y="758156"/>
                  </a:lnTo>
                  <a:lnTo>
                    <a:pt x="4970644" y="760359"/>
                  </a:lnTo>
                  <a:lnTo>
                    <a:pt x="4994789" y="790032"/>
                  </a:lnTo>
                  <a:lnTo>
                    <a:pt x="4995523" y="798426"/>
                  </a:lnTo>
                  <a:lnTo>
                    <a:pt x="4994789" y="806819"/>
                  </a:lnTo>
                  <a:lnTo>
                    <a:pt x="4970644" y="836493"/>
                  </a:lnTo>
                  <a:lnTo>
                    <a:pt x="4954749" y="839430"/>
                  </a:lnTo>
                  <a:lnTo>
                    <a:pt x="4999564" y="839430"/>
                  </a:lnTo>
                  <a:lnTo>
                    <a:pt x="5005587" y="832245"/>
                  </a:lnTo>
                  <a:lnTo>
                    <a:pt x="5011130" y="821980"/>
                  </a:lnTo>
                  <a:lnTo>
                    <a:pt x="5014456" y="810707"/>
                  </a:lnTo>
                  <a:lnTo>
                    <a:pt x="5015564" y="798426"/>
                  </a:lnTo>
                  <a:lnTo>
                    <a:pt x="5014456" y="786145"/>
                  </a:lnTo>
                  <a:lnTo>
                    <a:pt x="5011130" y="774871"/>
                  </a:lnTo>
                  <a:lnTo>
                    <a:pt x="5005587" y="764606"/>
                  </a:lnTo>
                  <a:lnTo>
                    <a:pt x="4999564" y="757421"/>
                  </a:lnTo>
                  <a:close/>
                </a:path>
                <a:path w="15614015" h="6326505">
                  <a:moveTo>
                    <a:pt x="5138936" y="740836"/>
                  </a:moveTo>
                  <a:lnTo>
                    <a:pt x="5039190" y="740836"/>
                  </a:lnTo>
                  <a:lnTo>
                    <a:pt x="5039190" y="856015"/>
                  </a:lnTo>
                  <a:lnTo>
                    <a:pt x="5059232" y="856015"/>
                  </a:lnTo>
                  <a:lnTo>
                    <a:pt x="5059232" y="759955"/>
                  </a:lnTo>
                  <a:lnTo>
                    <a:pt x="5138936" y="759955"/>
                  </a:lnTo>
                  <a:lnTo>
                    <a:pt x="5138936" y="740836"/>
                  </a:lnTo>
                  <a:close/>
                </a:path>
                <a:path w="15614015" h="6326505">
                  <a:moveTo>
                    <a:pt x="5138936" y="759955"/>
                  </a:moveTo>
                  <a:lnTo>
                    <a:pt x="5118895" y="759955"/>
                  </a:lnTo>
                  <a:lnTo>
                    <a:pt x="5118895" y="856015"/>
                  </a:lnTo>
                  <a:lnTo>
                    <a:pt x="5138936" y="856015"/>
                  </a:lnTo>
                  <a:lnTo>
                    <a:pt x="5138936" y="759955"/>
                  </a:lnTo>
                  <a:close/>
                </a:path>
                <a:path w="15614015" h="6326505">
                  <a:moveTo>
                    <a:pt x="5189484" y="740836"/>
                  </a:moveTo>
                  <a:lnTo>
                    <a:pt x="5169443" y="740836"/>
                  </a:lnTo>
                  <a:lnTo>
                    <a:pt x="5169443" y="902088"/>
                  </a:lnTo>
                  <a:lnTo>
                    <a:pt x="5189484" y="902088"/>
                  </a:lnTo>
                  <a:lnTo>
                    <a:pt x="5189484" y="836205"/>
                  </a:lnTo>
                  <a:lnTo>
                    <a:pt x="5213439" y="836205"/>
                  </a:lnTo>
                  <a:lnTo>
                    <a:pt x="5189484" y="798426"/>
                  </a:lnTo>
                  <a:lnTo>
                    <a:pt x="5190218" y="790032"/>
                  </a:lnTo>
                  <a:lnTo>
                    <a:pt x="5213565" y="760646"/>
                  </a:lnTo>
                  <a:lnTo>
                    <a:pt x="5189484" y="760646"/>
                  </a:lnTo>
                  <a:lnTo>
                    <a:pt x="5189484" y="740836"/>
                  </a:lnTo>
                  <a:close/>
                </a:path>
                <a:path w="15614015" h="6326505">
                  <a:moveTo>
                    <a:pt x="5213439" y="836205"/>
                  </a:moveTo>
                  <a:lnTo>
                    <a:pt x="5189484" y="836205"/>
                  </a:lnTo>
                  <a:lnTo>
                    <a:pt x="5197820" y="846182"/>
                  </a:lnTo>
                  <a:lnTo>
                    <a:pt x="5207855" y="853309"/>
                  </a:lnTo>
                  <a:lnTo>
                    <a:pt x="5219589" y="857585"/>
                  </a:lnTo>
                  <a:lnTo>
                    <a:pt x="5233022" y="859010"/>
                  </a:lnTo>
                  <a:lnTo>
                    <a:pt x="5244669" y="857916"/>
                  </a:lnTo>
                  <a:lnTo>
                    <a:pt x="5255424" y="854633"/>
                  </a:lnTo>
                  <a:lnTo>
                    <a:pt x="5265287" y="849162"/>
                  </a:lnTo>
                  <a:lnTo>
                    <a:pt x="5274256" y="841503"/>
                  </a:lnTo>
                  <a:lnTo>
                    <a:pt x="5275727" y="839660"/>
                  </a:lnTo>
                  <a:lnTo>
                    <a:pt x="5230488" y="839660"/>
                  </a:lnTo>
                  <a:lnTo>
                    <a:pt x="5222094" y="838926"/>
                  </a:lnTo>
                  <a:lnTo>
                    <a:pt x="5214420" y="836723"/>
                  </a:lnTo>
                  <a:lnTo>
                    <a:pt x="5213439" y="836205"/>
                  </a:lnTo>
                  <a:close/>
                </a:path>
                <a:path w="15614015" h="6326505">
                  <a:moveTo>
                    <a:pt x="5275557" y="757191"/>
                  </a:moveTo>
                  <a:lnTo>
                    <a:pt x="5230488" y="757191"/>
                  </a:lnTo>
                  <a:lnTo>
                    <a:pt x="5238781" y="757940"/>
                  </a:lnTo>
                  <a:lnTo>
                    <a:pt x="5246383" y="760186"/>
                  </a:lnTo>
                  <a:lnTo>
                    <a:pt x="5270527" y="790032"/>
                  </a:lnTo>
                  <a:lnTo>
                    <a:pt x="5271261" y="798426"/>
                  </a:lnTo>
                  <a:lnTo>
                    <a:pt x="5270527" y="806834"/>
                  </a:lnTo>
                  <a:lnTo>
                    <a:pt x="5246383" y="836723"/>
                  </a:lnTo>
                  <a:lnTo>
                    <a:pt x="5230488" y="839660"/>
                  </a:lnTo>
                  <a:lnTo>
                    <a:pt x="5275727" y="839660"/>
                  </a:lnTo>
                  <a:lnTo>
                    <a:pt x="5281714" y="832159"/>
                  </a:lnTo>
                  <a:lnTo>
                    <a:pt x="5287041" y="821865"/>
                  </a:lnTo>
                  <a:lnTo>
                    <a:pt x="5290237" y="810620"/>
                  </a:lnTo>
                  <a:lnTo>
                    <a:pt x="5291303" y="798426"/>
                  </a:lnTo>
                  <a:lnTo>
                    <a:pt x="5290237" y="786245"/>
                  </a:lnTo>
                  <a:lnTo>
                    <a:pt x="5287144" y="775404"/>
                  </a:lnTo>
                  <a:lnTo>
                    <a:pt x="5287041" y="775044"/>
                  </a:lnTo>
                  <a:lnTo>
                    <a:pt x="5281714" y="764822"/>
                  </a:lnTo>
                  <a:lnTo>
                    <a:pt x="5275557" y="757191"/>
                  </a:lnTo>
                  <a:close/>
                </a:path>
                <a:path w="15614015" h="6326505">
                  <a:moveTo>
                    <a:pt x="5233022" y="737841"/>
                  </a:moveTo>
                  <a:lnTo>
                    <a:pt x="5219589" y="739266"/>
                  </a:lnTo>
                  <a:lnTo>
                    <a:pt x="5207855" y="743542"/>
                  </a:lnTo>
                  <a:lnTo>
                    <a:pt x="5197820" y="750669"/>
                  </a:lnTo>
                  <a:lnTo>
                    <a:pt x="5189484" y="760646"/>
                  </a:lnTo>
                  <a:lnTo>
                    <a:pt x="5213565" y="760646"/>
                  </a:lnTo>
                  <a:lnTo>
                    <a:pt x="5214420" y="760186"/>
                  </a:lnTo>
                  <a:lnTo>
                    <a:pt x="5222094" y="757940"/>
                  </a:lnTo>
                  <a:lnTo>
                    <a:pt x="5230488" y="757191"/>
                  </a:lnTo>
                  <a:lnTo>
                    <a:pt x="5275557" y="757191"/>
                  </a:lnTo>
                  <a:lnTo>
                    <a:pt x="5274256" y="755579"/>
                  </a:lnTo>
                  <a:lnTo>
                    <a:pt x="5265287" y="747819"/>
                  </a:lnTo>
                  <a:lnTo>
                    <a:pt x="5255424" y="742276"/>
                  </a:lnTo>
                  <a:lnTo>
                    <a:pt x="5244669" y="738950"/>
                  </a:lnTo>
                  <a:lnTo>
                    <a:pt x="5233022" y="737841"/>
                  </a:lnTo>
                  <a:close/>
                </a:path>
                <a:path w="15614015" h="6326505">
                  <a:moveTo>
                    <a:pt x="5369121" y="737841"/>
                  </a:moveTo>
                  <a:lnTo>
                    <a:pt x="5355869" y="738964"/>
                  </a:lnTo>
                  <a:lnTo>
                    <a:pt x="5356226" y="738964"/>
                  </a:lnTo>
                  <a:lnTo>
                    <a:pt x="5344876" y="742160"/>
                  </a:lnTo>
                  <a:lnTo>
                    <a:pt x="5312971" y="774583"/>
                  </a:lnTo>
                  <a:lnTo>
                    <a:pt x="5308767" y="798426"/>
                  </a:lnTo>
                  <a:lnTo>
                    <a:pt x="5309832" y="810995"/>
                  </a:lnTo>
                  <a:lnTo>
                    <a:pt x="5335085" y="849422"/>
                  </a:lnTo>
                  <a:lnTo>
                    <a:pt x="5370503" y="859010"/>
                  </a:lnTo>
                  <a:lnTo>
                    <a:pt x="5386369" y="857383"/>
                  </a:lnTo>
                  <a:lnTo>
                    <a:pt x="5400104" y="852503"/>
                  </a:lnTo>
                  <a:lnTo>
                    <a:pt x="5411709" y="844368"/>
                  </a:lnTo>
                  <a:lnTo>
                    <a:pt x="5415242" y="840121"/>
                  </a:lnTo>
                  <a:lnTo>
                    <a:pt x="5370964" y="840121"/>
                  </a:lnTo>
                  <a:lnTo>
                    <a:pt x="5363103" y="839588"/>
                  </a:lnTo>
                  <a:lnTo>
                    <a:pt x="5331270" y="814925"/>
                  </a:lnTo>
                  <a:lnTo>
                    <a:pt x="5329269" y="807640"/>
                  </a:lnTo>
                  <a:lnTo>
                    <a:pt x="5425790" y="807640"/>
                  </a:lnTo>
                  <a:lnTo>
                    <a:pt x="5426250" y="804569"/>
                  </a:lnTo>
                  <a:lnTo>
                    <a:pt x="5426481" y="801574"/>
                  </a:lnTo>
                  <a:lnTo>
                    <a:pt x="5426461" y="798426"/>
                  </a:lnTo>
                  <a:lnTo>
                    <a:pt x="5425770" y="790133"/>
                  </a:lnTo>
                  <a:lnTo>
                    <a:pt x="5329269" y="790133"/>
                  </a:lnTo>
                  <a:lnTo>
                    <a:pt x="5331040" y="782919"/>
                  </a:lnTo>
                  <a:lnTo>
                    <a:pt x="5361404" y="757306"/>
                  </a:lnTo>
                  <a:lnTo>
                    <a:pt x="5369121" y="756731"/>
                  </a:lnTo>
                  <a:lnTo>
                    <a:pt x="5411053" y="756731"/>
                  </a:lnTo>
                  <a:lnTo>
                    <a:pt x="5410356" y="755809"/>
                  </a:lnTo>
                  <a:lnTo>
                    <a:pt x="5401818" y="747948"/>
                  </a:lnTo>
                  <a:lnTo>
                    <a:pt x="5392099" y="742333"/>
                  </a:lnTo>
                  <a:lnTo>
                    <a:pt x="5381200" y="738964"/>
                  </a:lnTo>
                  <a:lnTo>
                    <a:pt x="5369121" y="737841"/>
                  </a:lnTo>
                  <a:close/>
                </a:path>
                <a:path w="15614015" h="6326505">
                  <a:moveTo>
                    <a:pt x="5404136" y="823304"/>
                  </a:moveTo>
                  <a:lnTo>
                    <a:pt x="5398175" y="830661"/>
                  </a:lnTo>
                  <a:lnTo>
                    <a:pt x="5390660" y="835917"/>
                  </a:lnTo>
                  <a:lnTo>
                    <a:pt x="5381589" y="839070"/>
                  </a:lnTo>
                  <a:lnTo>
                    <a:pt x="5370964" y="840121"/>
                  </a:lnTo>
                  <a:lnTo>
                    <a:pt x="5415242" y="840121"/>
                  </a:lnTo>
                  <a:lnTo>
                    <a:pt x="5421182" y="832979"/>
                  </a:lnTo>
                  <a:lnTo>
                    <a:pt x="5404136" y="823304"/>
                  </a:lnTo>
                  <a:close/>
                </a:path>
                <a:path w="15614015" h="6326505">
                  <a:moveTo>
                    <a:pt x="5411053" y="756731"/>
                  </a:moveTo>
                  <a:lnTo>
                    <a:pt x="5369121" y="756731"/>
                  </a:lnTo>
                  <a:lnTo>
                    <a:pt x="5376359" y="757306"/>
                  </a:lnTo>
                  <a:lnTo>
                    <a:pt x="5375985" y="757306"/>
                  </a:lnTo>
                  <a:lnTo>
                    <a:pt x="5406209" y="790133"/>
                  </a:lnTo>
                  <a:lnTo>
                    <a:pt x="5425770" y="790133"/>
                  </a:lnTo>
                  <a:lnTo>
                    <a:pt x="5416779" y="764304"/>
                  </a:lnTo>
                  <a:lnTo>
                    <a:pt x="5411053" y="756731"/>
                  </a:lnTo>
                  <a:close/>
                </a:path>
                <a:path w="15614015" h="6326505">
                  <a:moveTo>
                    <a:pt x="5559968" y="836896"/>
                  </a:moveTo>
                  <a:lnTo>
                    <a:pt x="5433962" y="836896"/>
                  </a:lnTo>
                  <a:lnTo>
                    <a:pt x="5433962" y="886884"/>
                  </a:lnTo>
                  <a:lnTo>
                    <a:pt x="5453773" y="886884"/>
                  </a:lnTo>
                  <a:lnTo>
                    <a:pt x="5453773" y="856015"/>
                  </a:lnTo>
                  <a:lnTo>
                    <a:pt x="5559968" y="856015"/>
                  </a:lnTo>
                  <a:lnTo>
                    <a:pt x="5559968" y="836896"/>
                  </a:lnTo>
                  <a:close/>
                </a:path>
                <a:path w="15614015" h="6326505">
                  <a:moveTo>
                    <a:pt x="5559968" y="856015"/>
                  </a:moveTo>
                  <a:lnTo>
                    <a:pt x="5540158" y="856015"/>
                  </a:lnTo>
                  <a:lnTo>
                    <a:pt x="5540158" y="886884"/>
                  </a:lnTo>
                  <a:lnTo>
                    <a:pt x="5559968" y="886884"/>
                  </a:lnTo>
                  <a:lnTo>
                    <a:pt x="5559968" y="856015"/>
                  </a:lnTo>
                  <a:close/>
                </a:path>
                <a:path w="15614015" h="6326505">
                  <a:moveTo>
                    <a:pt x="5544074" y="740836"/>
                  </a:moveTo>
                  <a:lnTo>
                    <a:pt x="5459071" y="740836"/>
                  </a:lnTo>
                  <a:lnTo>
                    <a:pt x="5459071" y="794279"/>
                  </a:lnTo>
                  <a:lnTo>
                    <a:pt x="5458412" y="806618"/>
                  </a:lnTo>
                  <a:lnTo>
                    <a:pt x="5458380" y="807223"/>
                  </a:lnTo>
                  <a:lnTo>
                    <a:pt x="5456307" y="818640"/>
                  </a:lnTo>
                  <a:lnTo>
                    <a:pt x="5452851" y="828531"/>
                  </a:lnTo>
                  <a:lnTo>
                    <a:pt x="5448014" y="836896"/>
                  </a:lnTo>
                  <a:lnTo>
                    <a:pt x="5470820" y="836896"/>
                  </a:lnTo>
                  <a:lnTo>
                    <a:pt x="5478882" y="794279"/>
                  </a:lnTo>
                  <a:lnTo>
                    <a:pt x="5478882" y="759495"/>
                  </a:lnTo>
                  <a:lnTo>
                    <a:pt x="5544074" y="759495"/>
                  </a:lnTo>
                  <a:lnTo>
                    <a:pt x="5544074" y="740836"/>
                  </a:lnTo>
                  <a:close/>
                </a:path>
                <a:path w="15614015" h="6326505">
                  <a:moveTo>
                    <a:pt x="5544074" y="759495"/>
                  </a:moveTo>
                  <a:lnTo>
                    <a:pt x="5524263" y="759495"/>
                  </a:lnTo>
                  <a:lnTo>
                    <a:pt x="5524263" y="836896"/>
                  </a:lnTo>
                  <a:lnTo>
                    <a:pt x="5544074" y="836896"/>
                  </a:lnTo>
                  <a:lnTo>
                    <a:pt x="5544074" y="759495"/>
                  </a:lnTo>
                  <a:close/>
                </a:path>
                <a:path w="15614015" h="6326505">
                  <a:moveTo>
                    <a:pt x="5630975" y="737841"/>
                  </a:moveTo>
                  <a:lnTo>
                    <a:pt x="5617723" y="738964"/>
                  </a:lnTo>
                  <a:lnTo>
                    <a:pt x="5618079" y="738964"/>
                  </a:lnTo>
                  <a:lnTo>
                    <a:pt x="5606729" y="742160"/>
                  </a:lnTo>
                  <a:lnTo>
                    <a:pt x="5574825" y="774583"/>
                  </a:lnTo>
                  <a:lnTo>
                    <a:pt x="5570621" y="798426"/>
                  </a:lnTo>
                  <a:lnTo>
                    <a:pt x="5571686" y="810995"/>
                  </a:lnTo>
                  <a:lnTo>
                    <a:pt x="5596939" y="849422"/>
                  </a:lnTo>
                  <a:lnTo>
                    <a:pt x="5632357" y="859010"/>
                  </a:lnTo>
                  <a:lnTo>
                    <a:pt x="5648223" y="857383"/>
                  </a:lnTo>
                  <a:lnTo>
                    <a:pt x="5661958" y="852503"/>
                  </a:lnTo>
                  <a:lnTo>
                    <a:pt x="5673563" y="844368"/>
                  </a:lnTo>
                  <a:lnTo>
                    <a:pt x="5677096" y="840121"/>
                  </a:lnTo>
                  <a:lnTo>
                    <a:pt x="5632818" y="840121"/>
                  </a:lnTo>
                  <a:lnTo>
                    <a:pt x="5624957" y="839588"/>
                  </a:lnTo>
                  <a:lnTo>
                    <a:pt x="5593124" y="814925"/>
                  </a:lnTo>
                  <a:lnTo>
                    <a:pt x="5591123" y="807640"/>
                  </a:lnTo>
                  <a:lnTo>
                    <a:pt x="5687644" y="807640"/>
                  </a:lnTo>
                  <a:lnTo>
                    <a:pt x="5688104" y="804569"/>
                  </a:lnTo>
                  <a:lnTo>
                    <a:pt x="5688335" y="801574"/>
                  </a:lnTo>
                  <a:lnTo>
                    <a:pt x="5688315" y="798426"/>
                  </a:lnTo>
                  <a:lnTo>
                    <a:pt x="5687624" y="790133"/>
                  </a:lnTo>
                  <a:lnTo>
                    <a:pt x="5591123" y="790133"/>
                  </a:lnTo>
                  <a:lnTo>
                    <a:pt x="5592894" y="782919"/>
                  </a:lnTo>
                  <a:lnTo>
                    <a:pt x="5623258" y="757306"/>
                  </a:lnTo>
                  <a:lnTo>
                    <a:pt x="5630975" y="756731"/>
                  </a:lnTo>
                  <a:lnTo>
                    <a:pt x="5672906" y="756731"/>
                  </a:lnTo>
                  <a:lnTo>
                    <a:pt x="5672210" y="755809"/>
                  </a:lnTo>
                  <a:lnTo>
                    <a:pt x="5663672" y="747948"/>
                  </a:lnTo>
                  <a:lnTo>
                    <a:pt x="5653953" y="742333"/>
                  </a:lnTo>
                  <a:lnTo>
                    <a:pt x="5643054" y="738964"/>
                  </a:lnTo>
                  <a:lnTo>
                    <a:pt x="5630975" y="737841"/>
                  </a:lnTo>
                  <a:close/>
                </a:path>
                <a:path w="15614015" h="6326505">
                  <a:moveTo>
                    <a:pt x="5665990" y="823304"/>
                  </a:moveTo>
                  <a:lnTo>
                    <a:pt x="5660029" y="830661"/>
                  </a:lnTo>
                  <a:lnTo>
                    <a:pt x="5652513" y="835917"/>
                  </a:lnTo>
                  <a:lnTo>
                    <a:pt x="5643443" y="839070"/>
                  </a:lnTo>
                  <a:lnTo>
                    <a:pt x="5632818" y="840121"/>
                  </a:lnTo>
                  <a:lnTo>
                    <a:pt x="5677096" y="840121"/>
                  </a:lnTo>
                  <a:lnTo>
                    <a:pt x="5683036" y="832979"/>
                  </a:lnTo>
                  <a:lnTo>
                    <a:pt x="5665990" y="823304"/>
                  </a:lnTo>
                  <a:close/>
                </a:path>
                <a:path w="15614015" h="6326505">
                  <a:moveTo>
                    <a:pt x="5672906" y="756731"/>
                  </a:moveTo>
                  <a:lnTo>
                    <a:pt x="5630975" y="756731"/>
                  </a:lnTo>
                  <a:lnTo>
                    <a:pt x="5638213" y="757306"/>
                  </a:lnTo>
                  <a:lnTo>
                    <a:pt x="5637839" y="757306"/>
                  </a:lnTo>
                  <a:lnTo>
                    <a:pt x="5668063" y="790133"/>
                  </a:lnTo>
                  <a:lnTo>
                    <a:pt x="5687624" y="790133"/>
                  </a:lnTo>
                  <a:lnTo>
                    <a:pt x="5687327" y="786562"/>
                  </a:lnTo>
                  <a:lnTo>
                    <a:pt x="5684397" y="775735"/>
                  </a:lnTo>
                  <a:lnTo>
                    <a:pt x="5684303" y="775390"/>
                  </a:lnTo>
                  <a:lnTo>
                    <a:pt x="5679321" y="765254"/>
                  </a:lnTo>
                  <a:lnTo>
                    <a:pt x="5678633" y="764304"/>
                  </a:lnTo>
                  <a:lnTo>
                    <a:pt x="5672906" y="756731"/>
                  </a:lnTo>
                  <a:close/>
                </a:path>
                <a:path w="15614015" h="6326505">
                  <a:moveTo>
                    <a:pt x="5693973" y="837126"/>
                  </a:moveTo>
                  <a:lnTo>
                    <a:pt x="5693973" y="856131"/>
                  </a:lnTo>
                  <a:lnTo>
                    <a:pt x="5703749" y="856131"/>
                  </a:lnTo>
                  <a:lnTo>
                    <a:pt x="5731802" y="838201"/>
                  </a:lnTo>
                  <a:lnTo>
                    <a:pt x="5701805" y="838201"/>
                  </a:lnTo>
                  <a:lnTo>
                    <a:pt x="5693973" y="837126"/>
                  </a:lnTo>
                  <a:close/>
                </a:path>
                <a:path w="15614015" h="6326505">
                  <a:moveTo>
                    <a:pt x="5802933" y="760186"/>
                  </a:moveTo>
                  <a:lnTo>
                    <a:pt x="5782891" y="760186"/>
                  </a:lnTo>
                  <a:lnTo>
                    <a:pt x="5782891" y="856131"/>
                  </a:lnTo>
                  <a:lnTo>
                    <a:pt x="5802933" y="856131"/>
                  </a:lnTo>
                  <a:lnTo>
                    <a:pt x="5802933" y="760186"/>
                  </a:lnTo>
                  <a:close/>
                </a:path>
                <a:path w="15614015" h="6326505">
                  <a:moveTo>
                    <a:pt x="5802933" y="740836"/>
                  </a:moveTo>
                  <a:lnTo>
                    <a:pt x="5717469" y="740836"/>
                  </a:lnTo>
                  <a:lnTo>
                    <a:pt x="5717449" y="807179"/>
                  </a:lnTo>
                  <a:lnTo>
                    <a:pt x="5717095" y="815213"/>
                  </a:lnTo>
                  <a:lnTo>
                    <a:pt x="5701805" y="838201"/>
                  </a:lnTo>
                  <a:lnTo>
                    <a:pt x="5731802" y="838201"/>
                  </a:lnTo>
                  <a:lnTo>
                    <a:pt x="5734631" y="831252"/>
                  </a:lnTo>
                  <a:lnTo>
                    <a:pt x="5736791" y="820281"/>
                  </a:lnTo>
                  <a:lnTo>
                    <a:pt x="5737511" y="807179"/>
                  </a:lnTo>
                  <a:lnTo>
                    <a:pt x="5737511" y="760186"/>
                  </a:lnTo>
                  <a:lnTo>
                    <a:pt x="5802933" y="760186"/>
                  </a:lnTo>
                  <a:lnTo>
                    <a:pt x="5802933" y="740836"/>
                  </a:lnTo>
                  <a:close/>
                </a:path>
                <a:path w="15614015" h="6326505">
                  <a:moveTo>
                    <a:pt x="5867317" y="701214"/>
                  </a:moveTo>
                  <a:lnTo>
                    <a:pt x="5860560" y="701214"/>
                  </a:lnTo>
                  <a:lnTo>
                    <a:pt x="5857642" y="702366"/>
                  </a:lnTo>
                  <a:lnTo>
                    <a:pt x="5855185" y="704670"/>
                  </a:lnTo>
                  <a:lnTo>
                    <a:pt x="5852881" y="706973"/>
                  </a:lnTo>
                  <a:lnTo>
                    <a:pt x="5851729" y="709814"/>
                  </a:lnTo>
                  <a:lnTo>
                    <a:pt x="5851729" y="716571"/>
                  </a:lnTo>
                  <a:lnTo>
                    <a:pt x="5852881" y="719489"/>
                  </a:lnTo>
                  <a:lnTo>
                    <a:pt x="5855185" y="721946"/>
                  </a:lnTo>
                  <a:lnTo>
                    <a:pt x="5857642" y="724250"/>
                  </a:lnTo>
                  <a:lnTo>
                    <a:pt x="5860560" y="725402"/>
                  </a:lnTo>
                  <a:lnTo>
                    <a:pt x="5867317" y="725402"/>
                  </a:lnTo>
                  <a:lnTo>
                    <a:pt x="5870158" y="724250"/>
                  </a:lnTo>
                  <a:lnTo>
                    <a:pt x="5872462" y="721946"/>
                  </a:lnTo>
                  <a:lnTo>
                    <a:pt x="5874765" y="719489"/>
                  </a:lnTo>
                  <a:lnTo>
                    <a:pt x="5875917" y="716571"/>
                  </a:lnTo>
                  <a:lnTo>
                    <a:pt x="5875917" y="709814"/>
                  </a:lnTo>
                  <a:lnTo>
                    <a:pt x="5874765" y="706973"/>
                  </a:lnTo>
                  <a:lnTo>
                    <a:pt x="5870158" y="702366"/>
                  </a:lnTo>
                  <a:lnTo>
                    <a:pt x="5867317" y="701214"/>
                  </a:lnTo>
                  <a:close/>
                </a:path>
                <a:path w="15614015" h="6326505">
                  <a:moveTo>
                    <a:pt x="5911086" y="701214"/>
                  </a:moveTo>
                  <a:lnTo>
                    <a:pt x="5904328" y="701214"/>
                  </a:lnTo>
                  <a:lnTo>
                    <a:pt x="5901410" y="702366"/>
                  </a:lnTo>
                  <a:lnTo>
                    <a:pt x="5898953" y="704670"/>
                  </a:lnTo>
                  <a:lnTo>
                    <a:pt x="5896650" y="706973"/>
                  </a:lnTo>
                  <a:lnTo>
                    <a:pt x="5895498" y="709814"/>
                  </a:lnTo>
                  <a:lnTo>
                    <a:pt x="5895498" y="716571"/>
                  </a:lnTo>
                  <a:lnTo>
                    <a:pt x="5896650" y="719489"/>
                  </a:lnTo>
                  <a:lnTo>
                    <a:pt x="5898953" y="721946"/>
                  </a:lnTo>
                  <a:lnTo>
                    <a:pt x="5901410" y="724250"/>
                  </a:lnTo>
                  <a:lnTo>
                    <a:pt x="5904328" y="725402"/>
                  </a:lnTo>
                  <a:lnTo>
                    <a:pt x="5911086" y="725402"/>
                  </a:lnTo>
                  <a:lnTo>
                    <a:pt x="5913926" y="724250"/>
                  </a:lnTo>
                  <a:lnTo>
                    <a:pt x="5916230" y="721946"/>
                  </a:lnTo>
                  <a:lnTo>
                    <a:pt x="5918534" y="719489"/>
                  </a:lnTo>
                  <a:lnTo>
                    <a:pt x="5919686" y="716571"/>
                  </a:lnTo>
                  <a:lnTo>
                    <a:pt x="5919686" y="709814"/>
                  </a:lnTo>
                  <a:lnTo>
                    <a:pt x="5918534" y="706973"/>
                  </a:lnTo>
                  <a:lnTo>
                    <a:pt x="5913926" y="702366"/>
                  </a:lnTo>
                  <a:lnTo>
                    <a:pt x="5911086" y="701214"/>
                  </a:lnTo>
                  <a:close/>
                </a:path>
                <a:path w="15614015" h="6326505">
                  <a:moveTo>
                    <a:pt x="5887205" y="737841"/>
                  </a:moveTo>
                  <a:lnTo>
                    <a:pt x="5873953" y="738964"/>
                  </a:lnTo>
                  <a:lnTo>
                    <a:pt x="5874309" y="738964"/>
                  </a:lnTo>
                  <a:lnTo>
                    <a:pt x="5862959" y="742160"/>
                  </a:lnTo>
                  <a:lnTo>
                    <a:pt x="5831055" y="774583"/>
                  </a:lnTo>
                  <a:lnTo>
                    <a:pt x="5826851" y="798426"/>
                  </a:lnTo>
                  <a:lnTo>
                    <a:pt x="5827916" y="810995"/>
                  </a:lnTo>
                  <a:lnTo>
                    <a:pt x="5853169" y="849422"/>
                  </a:lnTo>
                  <a:lnTo>
                    <a:pt x="5888587" y="859010"/>
                  </a:lnTo>
                  <a:lnTo>
                    <a:pt x="5904453" y="857383"/>
                  </a:lnTo>
                  <a:lnTo>
                    <a:pt x="5918188" y="852503"/>
                  </a:lnTo>
                  <a:lnTo>
                    <a:pt x="5929793" y="844368"/>
                  </a:lnTo>
                  <a:lnTo>
                    <a:pt x="5933326" y="840121"/>
                  </a:lnTo>
                  <a:lnTo>
                    <a:pt x="5889048" y="840121"/>
                  </a:lnTo>
                  <a:lnTo>
                    <a:pt x="5881187" y="839588"/>
                  </a:lnTo>
                  <a:lnTo>
                    <a:pt x="5849354" y="814925"/>
                  </a:lnTo>
                  <a:lnTo>
                    <a:pt x="5847353" y="807640"/>
                  </a:lnTo>
                  <a:lnTo>
                    <a:pt x="5943874" y="807640"/>
                  </a:lnTo>
                  <a:lnTo>
                    <a:pt x="5944334" y="804569"/>
                  </a:lnTo>
                  <a:lnTo>
                    <a:pt x="5944564" y="801574"/>
                  </a:lnTo>
                  <a:lnTo>
                    <a:pt x="5944545" y="798426"/>
                  </a:lnTo>
                  <a:lnTo>
                    <a:pt x="5943854" y="790133"/>
                  </a:lnTo>
                  <a:lnTo>
                    <a:pt x="5847353" y="790133"/>
                  </a:lnTo>
                  <a:lnTo>
                    <a:pt x="5849124" y="782919"/>
                  </a:lnTo>
                  <a:lnTo>
                    <a:pt x="5879488" y="757306"/>
                  </a:lnTo>
                  <a:lnTo>
                    <a:pt x="5887205" y="756731"/>
                  </a:lnTo>
                  <a:lnTo>
                    <a:pt x="5929136" y="756731"/>
                  </a:lnTo>
                  <a:lnTo>
                    <a:pt x="5928440" y="755809"/>
                  </a:lnTo>
                  <a:lnTo>
                    <a:pt x="5919902" y="747948"/>
                  </a:lnTo>
                  <a:lnTo>
                    <a:pt x="5910183" y="742333"/>
                  </a:lnTo>
                  <a:lnTo>
                    <a:pt x="5899284" y="738964"/>
                  </a:lnTo>
                  <a:lnTo>
                    <a:pt x="5887205" y="737841"/>
                  </a:lnTo>
                  <a:close/>
                </a:path>
                <a:path w="15614015" h="6326505">
                  <a:moveTo>
                    <a:pt x="5922220" y="823304"/>
                  </a:moveTo>
                  <a:lnTo>
                    <a:pt x="5916259" y="830661"/>
                  </a:lnTo>
                  <a:lnTo>
                    <a:pt x="5908743" y="835917"/>
                  </a:lnTo>
                  <a:lnTo>
                    <a:pt x="5899673" y="839070"/>
                  </a:lnTo>
                  <a:lnTo>
                    <a:pt x="5889048" y="840121"/>
                  </a:lnTo>
                  <a:lnTo>
                    <a:pt x="5933326" y="840121"/>
                  </a:lnTo>
                  <a:lnTo>
                    <a:pt x="5939266" y="832979"/>
                  </a:lnTo>
                  <a:lnTo>
                    <a:pt x="5922220" y="823304"/>
                  </a:lnTo>
                  <a:close/>
                </a:path>
                <a:path w="15614015" h="6326505">
                  <a:moveTo>
                    <a:pt x="5929136" y="756731"/>
                  </a:moveTo>
                  <a:lnTo>
                    <a:pt x="5887205" y="756731"/>
                  </a:lnTo>
                  <a:lnTo>
                    <a:pt x="5894443" y="757306"/>
                  </a:lnTo>
                  <a:lnTo>
                    <a:pt x="5894069" y="757306"/>
                  </a:lnTo>
                  <a:lnTo>
                    <a:pt x="5924293" y="790133"/>
                  </a:lnTo>
                  <a:lnTo>
                    <a:pt x="5943854" y="790133"/>
                  </a:lnTo>
                  <a:lnTo>
                    <a:pt x="5934863" y="764304"/>
                  </a:lnTo>
                  <a:lnTo>
                    <a:pt x="5929136" y="756731"/>
                  </a:lnTo>
                  <a:close/>
                </a:path>
                <a:path w="15614015" h="6326505">
                  <a:moveTo>
                    <a:pt x="5987644" y="740836"/>
                  </a:moveTo>
                  <a:lnTo>
                    <a:pt x="5967602" y="740836"/>
                  </a:lnTo>
                  <a:lnTo>
                    <a:pt x="5967602" y="856015"/>
                  </a:lnTo>
                  <a:lnTo>
                    <a:pt x="5987644" y="856015"/>
                  </a:lnTo>
                  <a:lnTo>
                    <a:pt x="5987644" y="807870"/>
                  </a:lnTo>
                  <a:lnTo>
                    <a:pt x="6067348" y="807870"/>
                  </a:lnTo>
                  <a:lnTo>
                    <a:pt x="6067348" y="788750"/>
                  </a:lnTo>
                  <a:lnTo>
                    <a:pt x="5987644" y="788750"/>
                  </a:lnTo>
                  <a:lnTo>
                    <a:pt x="5987644" y="740836"/>
                  </a:lnTo>
                  <a:close/>
                </a:path>
                <a:path w="15614015" h="6326505">
                  <a:moveTo>
                    <a:pt x="6067348" y="807870"/>
                  </a:moveTo>
                  <a:lnTo>
                    <a:pt x="6047307" y="807870"/>
                  </a:lnTo>
                  <a:lnTo>
                    <a:pt x="6047307" y="856015"/>
                  </a:lnTo>
                  <a:lnTo>
                    <a:pt x="6067348" y="856015"/>
                  </a:lnTo>
                  <a:lnTo>
                    <a:pt x="6067348" y="807870"/>
                  </a:lnTo>
                  <a:close/>
                </a:path>
                <a:path w="15614015" h="6326505">
                  <a:moveTo>
                    <a:pt x="6067348" y="740836"/>
                  </a:moveTo>
                  <a:lnTo>
                    <a:pt x="6047307" y="740836"/>
                  </a:lnTo>
                  <a:lnTo>
                    <a:pt x="6047307" y="788750"/>
                  </a:lnTo>
                  <a:lnTo>
                    <a:pt x="6067348" y="788750"/>
                  </a:lnTo>
                  <a:lnTo>
                    <a:pt x="6067348" y="740836"/>
                  </a:lnTo>
                  <a:close/>
                </a:path>
                <a:path w="15614015" h="6326505">
                  <a:moveTo>
                    <a:pt x="6117896" y="740836"/>
                  </a:moveTo>
                  <a:lnTo>
                    <a:pt x="6097855" y="740836"/>
                  </a:lnTo>
                  <a:lnTo>
                    <a:pt x="6097855" y="856015"/>
                  </a:lnTo>
                  <a:lnTo>
                    <a:pt x="6117896" y="856015"/>
                  </a:lnTo>
                  <a:lnTo>
                    <a:pt x="6117896" y="807870"/>
                  </a:lnTo>
                  <a:lnTo>
                    <a:pt x="6197600" y="807870"/>
                  </a:lnTo>
                  <a:lnTo>
                    <a:pt x="6197600" y="788750"/>
                  </a:lnTo>
                  <a:lnTo>
                    <a:pt x="6117896" y="788750"/>
                  </a:lnTo>
                  <a:lnTo>
                    <a:pt x="6117896" y="740836"/>
                  </a:lnTo>
                  <a:close/>
                </a:path>
                <a:path w="15614015" h="6326505">
                  <a:moveTo>
                    <a:pt x="6197600" y="807870"/>
                  </a:moveTo>
                  <a:lnTo>
                    <a:pt x="6177559" y="807870"/>
                  </a:lnTo>
                  <a:lnTo>
                    <a:pt x="6177559" y="856015"/>
                  </a:lnTo>
                  <a:lnTo>
                    <a:pt x="6197600" y="856015"/>
                  </a:lnTo>
                  <a:lnTo>
                    <a:pt x="6197600" y="807870"/>
                  </a:lnTo>
                  <a:close/>
                </a:path>
                <a:path w="15614015" h="6326505">
                  <a:moveTo>
                    <a:pt x="6197600" y="740836"/>
                  </a:moveTo>
                  <a:lnTo>
                    <a:pt x="6177559" y="740836"/>
                  </a:lnTo>
                  <a:lnTo>
                    <a:pt x="6177559" y="788750"/>
                  </a:lnTo>
                  <a:lnTo>
                    <a:pt x="6197600" y="788750"/>
                  </a:lnTo>
                  <a:lnTo>
                    <a:pt x="6197600" y="740836"/>
                  </a:lnTo>
                  <a:close/>
                </a:path>
                <a:path w="15614015" h="6326505">
                  <a:moveTo>
                    <a:pt x="6248148" y="740836"/>
                  </a:moveTo>
                  <a:lnTo>
                    <a:pt x="6228107" y="740836"/>
                  </a:lnTo>
                  <a:lnTo>
                    <a:pt x="6228107" y="856015"/>
                  </a:lnTo>
                  <a:lnTo>
                    <a:pt x="6276712" y="856015"/>
                  </a:lnTo>
                  <a:lnTo>
                    <a:pt x="6284976" y="855382"/>
                  </a:lnTo>
                  <a:lnTo>
                    <a:pt x="6312009" y="837357"/>
                  </a:lnTo>
                  <a:lnTo>
                    <a:pt x="6248148" y="837357"/>
                  </a:lnTo>
                  <a:lnTo>
                    <a:pt x="6248148" y="800729"/>
                  </a:lnTo>
                  <a:lnTo>
                    <a:pt x="6311820" y="800729"/>
                  </a:lnTo>
                  <a:lnTo>
                    <a:pt x="6310316" y="798123"/>
                  </a:lnTo>
                  <a:lnTo>
                    <a:pt x="6276712" y="782301"/>
                  </a:lnTo>
                  <a:lnTo>
                    <a:pt x="6248148" y="782301"/>
                  </a:lnTo>
                  <a:lnTo>
                    <a:pt x="6248148" y="740836"/>
                  </a:lnTo>
                  <a:close/>
                </a:path>
                <a:path w="15614015" h="6326505">
                  <a:moveTo>
                    <a:pt x="6311820" y="800729"/>
                  </a:moveTo>
                  <a:lnTo>
                    <a:pt x="6282394" y="800729"/>
                  </a:lnTo>
                  <a:lnTo>
                    <a:pt x="6287156" y="802419"/>
                  </a:lnTo>
                  <a:lnTo>
                    <a:pt x="6290995" y="805797"/>
                  </a:lnTo>
                  <a:lnTo>
                    <a:pt x="6294988" y="809176"/>
                  </a:lnTo>
                  <a:lnTo>
                    <a:pt x="6296984" y="813630"/>
                  </a:lnTo>
                  <a:lnTo>
                    <a:pt x="6296984" y="824687"/>
                  </a:lnTo>
                  <a:lnTo>
                    <a:pt x="6294988" y="829140"/>
                  </a:lnTo>
                  <a:lnTo>
                    <a:pt x="6287156" y="835744"/>
                  </a:lnTo>
                  <a:lnTo>
                    <a:pt x="6282394" y="837357"/>
                  </a:lnTo>
                  <a:lnTo>
                    <a:pt x="6312009" y="837357"/>
                  </a:lnTo>
                  <a:lnTo>
                    <a:pt x="6313915" y="834016"/>
                  </a:lnTo>
                  <a:lnTo>
                    <a:pt x="6316075" y="826961"/>
                  </a:lnTo>
                  <a:lnTo>
                    <a:pt x="6316795" y="819158"/>
                  </a:lnTo>
                  <a:lnTo>
                    <a:pt x="6316075" y="811369"/>
                  </a:lnTo>
                  <a:lnTo>
                    <a:pt x="6313915" y="804357"/>
                  </a:lnTo>
                  <a:lnTo>
                    <a:pt x="6311820" y="800729"/>
                  </a:lnTo>
                  <a:close/>
                </a:path>
                <a:path w="15614015" h="6326505">
                  <a:moveTo>
                    <a:pt x="6351809" y="740836"/>
                  </a:moveTo>
                  <a:lnTo>
                    <a:pt x="6331768" y="740836"/>
                  </a:lnTo>
                  <a:lnTo>
                    <a:pt x="6331768" y="856015"/>
                  </a:lnTo>
                  <a:lnTo>
                    <a:pt x="6351809" y="856015"/>
                  </a:lnTo>
                  <a:lnTo>
                    <a:pt x="6351809" y="740836"/>
                  </a:lnTo>
                  <a:close/>
                </a:path>
                <a:path w="15614015" h="6326505">
                  <a:moveTo>
                    <a:pt x="6463516" y="706051"/>
                  </a:moveTo>
                  <a:lnTo>
                    <a:pt x="6401318" y="706051"/>
                  </a:lnTo>
                  <a:lnTo>
                    <a:pt x="6401318" y="723559"/>
                  </a:lnTo>
                  <a:lnTo>
                    <a:pt x="6463516" y="723559"/>
                  </a:lnTo>
                  <a:lnTo>
                    <a:pt x="6463516" y="706051"/>
                  </a:lnTo>
                  <a:close/>
                </a:path>
                <a:path w="15614015" h="6326505">
                  <a:moveTo>
                    <a:pt x="6402240" y="740836"/>
                  </a:moveTo>
                  <a:lnTo>
                    <a:pt x="6382429" y="740836"/>
                  </a:lnTo>
                  <a:lnTo>
                    <a:pt x="6382429" y="856015"/>
                  </a:lnTo>
                  <a:lnTo>
                    <a:pt x="6398554" y="856015"/>
                  </a:lnTo>
                  <a:lnTo>
                    <a:pt x="6425642" y="821692"/>
                  </a:lnTo>
                  <a:lnTo>
                    <a:pt x="6402240" y="821692"/>
                  </a:lnTo>
                  <a:lnTo>
                    <a:pt x="6402240" y="740836"/>
                  </a:lnTo>
                  <a:close/>
                </a:path>
                <a:path w="15614015" h="6326505">
                  <a:moveTo>
                    <a:pt x="6482175" y="775159"/>
                  </a:moveTo>
                  <a:lnTo>
                    <a:pt x="6462364" y="775159"/>
                  </a:lnTo>
                  <a:lnTo>
                    <a:pt x="6462364" y="856015"/>
                  </a:lnTo>
                  <a:lnTo>
                    <a:pt x="6482175" y="856015"/>
                  </a:lnTo>
                  <a:lnTo>
                    <a:pt x="6482175" y="775159"/>
                  </a:lnTo>
                  <a:close/>
                </a:path>
                <a:path w="15614015" h="6326505">
                  <a:moveTo>
                    <a:pt x="6482175" y="740836"/>
                  </a:moveTo>
                  <a:lnTo>
                    <a:pt x="6466050" y="740836"/>
                  </a:lnTo>
                  <a:lnTo>
                    <a:pt x="6402240" y="821692"/>
                  </a:lnTo>
                  <a:lnTo>
                    <a:pt x="6425642" y="821692"/>
                  </a:lnTo>
                  <a:lnTo>
                    <a:pt x="6462364" y="775159"/>
                  </a:lnTo>
                  <a:lnTo>
                    <a:pt x="6482175" y="775159"/>
                  </a:lnTo>
                  <a:lnTo>
                    <a:pt x="6482175" y="740836"/>
                  </a:lnTo>
                  <a:close/>
                </a:path>
                <a:path w="15614015" h="6326505">
                  <a:moveTo>
                    <a:pt x="6670017" y="740836"/>
                  </a:moveTo>
                  <a:lnTo>
                    <a:pt x="6570271" y="740836"/>
                  </a:lnTo>
                  <a:lnTo>
                    <a:pt x="6570271" y="856015"/>
                  </a:lnTo>
                  <a:lnTo>
                    <a:pt x="6590313" y="856015"/>
                  </a:lnTo>
                  <a:lnTo>
                    <a:pt x="6590313" y="759955"/>
                  </a:lnTo>
                  <a:lnTo>
                    <a:pt x="6670017" y="759955"/>
                  </a:lnTo>
                  <a:lnTo>
                    <a:pt x="6670017" y="740836"/>
                  </a:lnTo>
                  <a:close/>
                </a:path>
                <a:path w="15614015" h="6326505">
                  <a:moveTo>
                    <a:pt x="6670017" y="759955"/>
                  </a:moveTo>
                  <a:lnTo>
                    <a:pt x="6649976" y="759955"/>
                  </a:lnTo>
                  <a:lnTo>
                    <a:pt x="6649976" y="856015"/>
                  </a:lnTo>
                  <a:lnTo>
                    <a:pt x="6670017" y="856015"/>
                  </a:lnTo>
                  <a:lnTo>
                    <a:pt x="6670017" y="759955"/>
                  </a:lnTo>
                  <a:close/>
                </a:path>
                <a:path w="15614015" h="6326505">
                  <a:moveTo>
                    <a:pt x="6754427" y="737841"/>
                  </a:moveTo>
                  <a:lnTo>
                    <a:pt x="6741175" y="738964"/>
                  </a:lnTo>
                  <a:lnTo>
                    <a:pt x="6741532" y="738964"/>
                  </a:lnTo>
                  <a:lnTo>
                    <a:pt x="6730182" y="742160"/>
                  </a:lnTo>
                  <a:lnTo>
                    <a:pt x="6698277" y="774583"/>
                  </a:lnTo>
                  <a:lnTo>
                    <a:pt x="6694073" y="798426"/>
                  </a:lnTo>
                  <a:lnTo>
                    <a:pt x="6695139" y="810995"/>
                  </a:lnTo>
                  <a:lnTo>
                    <a:pt x="6720392" y="849422"/>
                  </a:lnTo>
                  <a:lnTo>
                    <a:pt x="6755809" y="859010"/>
                  </a:lnTo>
                  <a:lnTo>
                    <a:pt x="6771676" y="857383"/>
                  </a:lnTo>
                  <a:lnTo>
                    <a:pt x="6785411" y="852503"/>
                  </a:lnTo>
                  <a:lnTo>
                    <a:pt x="6797015" y="844368"/>
                  </a:lnTo>
                  <a:lnTo>
                    <a:pt x="6800548" y="840121"/>
                  </a:lnTo>
                  <a:lnTo>
                    <a:pt x="6756270" y="840121"/>
                  </a:lnTo>
                  <a:lnTo>
                    <a:pt x="6748409" y="839588"/>
                  </a:lnTo>
                  <a:lnTo>
                    <a:pt x="6716576" y="814925"/>
                  </a:lnTo>
                  <a:lnTo>
                    <a:pt x="6714575" y="807640"/>
                  </a:lnTo>
                  <a:lnTo>
                    <a:pt x="6811096" y="807640"/>
                  </a:lnTo>
                  <a:lnTo>
                    <a:pt x="6811557" y="804569"/>
                  </a:lnTo>
                  <a:lnTo>
                    <a:pt x="6811787" y="801574"/>
                  </a:lnTo>
                  <a:lnTo>
                    <a:pt x="6811768" y="798426"/>
                  </a:lnTo>
                  <a:lnTo>
                    <a:pt x="6811077" y="790133"/>
                  </a:lnTo>
                  <a:lnTo>
                    <a:pt x="6714575" y="790133"/>
                  </a:lnTo>
                  <a:lnTo>
                    <a:pt x="6716346" y="782919"/>
                  </a:lnTo>
                  <a:lnTo>
                    <a:pt x="6746710" y="757306"/>
                  </a:lnTo>
                  <a:lnTo>
                    <a:pt x="6754427" y="756731"/>
                  </a:lnTo>
                  <a:lnTo>
                    <a:pt x="6796359" y="756731"/>
                  </a:lnTo>
                  <a:lnTo>
                    <a:pt x="6795662" y="755809"/>
                  </a:lnTo>
                  <a:lnTo>
                    <a:pt x="6787124" y="747948"/>
                  </a:lnTo>
                  <a:lnTo>
                    <a:pt x="6777406" y="742333"/>
                  </a:lnTo>
                  <a:lnTo>
                    <a:pt x="6766507" y="738964"/>
                  </a:lnTo>
                  <a:lnTo>
                    <a:pt x="6754427" y="737841"/>
                  </a:lnTo>
                  <a:close/>
                </a:path>
                <a:path w="15614015" h="6326505">
                  <a:moveTo>
                    <a:pt x="6789442" y="823304"/>
                  </a:moveTo>
                  <a:lnTo>
                    <a:pt x="6783482" y="830661"/>
                  </a:lnTo>
                  <a:lnTo>
                    <a:pt x="6775966" y="835917"/>
                  </a:lnTo>
                  <a:lnTo>
                    <a:pt x="6766895" y="839070"/>
                  </a:lnTo>
                  <a:lnTo>
                    <a:pt x="6756270" y="840121"/>
                  </a:lnTo>
                  <a:lnTo>
                    <a:pt x="6800548" y="840121"/>
                  </a:lnTo>
                  <a:lnTo>
                    <a:pt x="6806489" y="832979"/>
                  </a:lnTo>
                  <a:lnTo>
                    <a:pt x="6789442" y="823304"/>
                  </a:lnTo>
                  <a:close/>
                </a:path>
                <a:path w="15614015" h="6326505">
                  <a:moveTo>
                    <a:pt x="6796359" y="756731"/>
                  </a:moveTo>
                  <a:lnTo>
                    <a:pt x="6754427" y="756731"/>
                  </a:lnTo>
                  <a:lnTo>
                    <a:pt x="6761665" y="757306"/>
                  </a:lnTo>
                  <a:lnTo>
                    <a:pt x="6761291" y="757306"/>
                  </a:lnTo>
                  <a:lnTo>
                    <a:pt x="6791516" y="790133"/>
                  </a:lnTo>
                  <a:lnTo>
                    <a:pt x="6811077" y="790133"/>
                  </a:lnTo>
                  <a:lnTo>
                    <a:pt x="6810779" y="786562"/>
                  </a:lnTo>
                  <a:lnTo>
                    <a:pt x="6807849" y="775735"/>
                  </a:lnTo>
                  <a:lnTo>
                    <a:pt x="6807756" y="775390"/>
                  </a:lnTo>
                  <a:lnTo>
                    <a:pt x="6802774" y="765254"/>
                  </a:lnTo>
                  <a:lnTo>
                    <a:pt x="6802085" y="764304"/>
                  </a:lnTo>
                  <a:lnTo>
                    <a:pt x="6796359" y="756731"/>
                  </a:lnTo>
                  <a:close/>
                </a:path>
                <a:path w="15614015" h="6326505">
                  <a:moveTo>
                    <a:pt x="6854866" y="740836"/>
                  </a:moveTo>
                  <a:lnTo>
                    <a:pt x="6834825" y="740836"/>
                  </a:lnTo>
                  <a:lnTo>
                    <a:pt x="6834825" y="902088"/>
                  </a:lnTo>
                  <a:lnTo>
                    <a:pt x="6854866" y="902088"/>
                  </a:lnTo>
                  <a:lnTo>
                    <a:pt x="6854866" y="836205"/>
                  </a:lnTo>
                  <a:lnTo>
                    <a:pt x="6878821" y="836205"/>
                  </a:lnTo>
                  <a:lnTo>
                    <a:pt x="6854866" y="798426"/>
                  </a:lnTo>
                  <a:lnTo>
                    <a:pt x="6855600" y="790032"/>
                  </a:lnTo>
                  <a:lnTo>
                    <a:pt x="6878947" y="760646"/>
                  </a:lnTo>
                  <a:lnTo>
                    <a:pt x="6854866" y="760646"/>
                  </a:lnTo>
                  <a:lnTo>
                    <a:pt x="6854866" y="740836"/>
                  </a:lnTo>
                  <a:close/>
                </a:path>
                <a:path w="15614015" h="6326505">
                  <a:moveTo>
                    <a:pt x="6878821" y="836205"/>
                  </a:moveTo>
                  <a:lnTo>
                    <a:pt x="6854866" y="836205"/>
                  </a:lnTo>
                  <a:lnTo>
                    <a:pt x="6863202" y="846182"/>
                  </a:lnTo>
                  <a:lnTo>
                    <a:pt x="6873237" y="853309"/>
                  </a:lnTo>
                  <a:lnTo>
                    <a:pt x="6884971" y="857585"/>
                  </a:lnTo>
                  <a:lnTo>
                    <a:pt x="6898404" y="859010"/>
                  </a:lnTo>
                  <a:lnTo>
                    <a:pt x="6910051" y="857916"/>
                  </a:lnTo>
                  <a:lnTo>
                    <a:pt x="6920806" y="854633"/>
                  </a:lnTo>
                  <a:lnTo>
                    <a:pt x="6930668" y="849162"/>
                  </a:lnTo>
                  <a:lnTo>
                    <a:pt x="6939638" y="841503"/>
                  </a:lnTo>
                  <a:lnTo>
                    <a:pt x="6941109" y="839660"/>
                  </a:lnTo>
                  <a:lnTo>
                    <a:pt x="6895870" y="839660"/>
                  </a:lnTo>
                  <a:lnTo>
                    <a:pt x="6887476" y="838926"/>
                  </a:lnTo>
                  <a:lnTo>
                    <a:pt x="6879802" y="836723"/>
                  </a:lnTo>
                  <a:lnTo>
                    <a:pt x="6878821" y="836205"/>
                  </a:lnTo>
                  <a:close/>
                </a:path>
                <a:path w="15614015" h="6326505">
                  <a:moveTo>
                    <a:pt x="6940939" y="757191"/>
                  </a:moveTo>
                  <a:lnTo>
                    <a:pt x="6895870" y="757191"/>
                  </a:lnTo>
                  <a:lnTo>
                    <a:pt x="6904163" y="757940"/>
                  </a:lnTo>
                  <a:lnTo>
                    <a:pt x="6911765" y="760186"/>
                  </a:lnTo>
                  <a:lnTo>
                    <a:pt x="6935909" y="790032"/>
                  </a:lnTo>
                  <a:lnTo>
                    <a:pt x="6936644" y="798426"/>
                  </a:lnTo>
                  <a:lnTo>
                    <a:pt x="6935909" y="806834"/>
                  </a:lnTo>
                  <a:lnTo>
                    <a:pt x="6911765" y="836723"/>
                  </a:lnTo>
                  <a:lnTo>
                    <a:pt x="6895870" y="839660"/>
                  </a:lnTo>
                  <a:lnTo>
                    <a:pt x="6941109" y="839660"/>
                  </a:lnTo>
                  <a:lnTo>
                    <a:pt x="6947096" y="832159"/>
                  </a:lnTo>
                  <a:lnTo>
                    <a:pt x="6952423" y="821865"/>
                  </a:lnTo>
                  <a:lnTo>
                    <a:pt x="6955620" y="810620"/>
                  </a:lnTo>
                  <a:lnTo>
                    <a:pt x="6956685" y="798426"/>
                  </a:lnTo>
                  <a:lnTo>
                    <a:pt x="6955620" y="786245"/>
                  </a:lnTo>
                  <a:lnTo>
                    <a:pt x="6952526" y="775404"/>
                  </a:lnTo>
                  <a:lnTo>
                    <a:pt x="6952423" y="775044"/>
                  </a:lnTo>
                  <a:lnTo>
                    <a:pt x="6947096" y="764822"/>
                  </a:lnTo>
                  <a:lnTo>
                    <a:pt x="6940939" y="757191"/>
                  </a:lnTo>
                  <a:close/>
                </a:path>
                <a:path w="15614015" h="6326505">
                  <a:moveTo>
                    <a:pt x="6898404" y="737841"/>
                  </a:moveTo>
                  <a:lnTo>
                    <a:pt x="6884971" y="739266"/>
                  </a:lnTo>
                  <a:lnTo>
                    <a:pt x="6873237" y="743542"/>
                  </a:lnTo>
                  <a:lnTo>
                    <a:pt x="6863202" y="750669"/>
                  </a:lnTo>
                  <a:lnTo>
                    <a:pt x="6854866" y="760646"/>
                  </a:lnTo>
                  <a:lnTo>
                    <a:pt x="6878947" y="760646"/>
                  </a:lnTo>
                  <a:lnTo>
                    <a:pt x="6879802" y="760186"/>
                  </a:lnTo>
                  <a:lnTo>
                    <a:pt x="6887476" y="757940"/>
                  </a:lnTo>
                  <a:lnTo>
                    <a:pt x="6895870" y="757191"/>
                  </a:lnTo>
                  <a:lnTo>
                    <a:pt x="6940939" y="757191"/>
                  </a:lnTo>
                  <a:lnTo>
                    <a:pt x="6939638" y="755579"/>
                  </a:lnTo>
                  <a:lnTo>
                    <a:pt x="6930668" y="747819"/>
                  </a:lnTo>
                  <a:lnTo>
                    <a:pt x="6920806" y="742276"/>
                  </a:lnTo>
                  <a:lnTo>
                    <a:pt x="6910051" y="738950"/>
                  </a:lnTo>
                  <a:lnTo>
                    <a:pt x="6898404" y="737841"/>
                  </a:lnTo>
                  <a:close/>
                </a:path>
                <a:path w="15614015" h="6326505">
                  <a:moveTo>
                    <a:pt x="7000410" y="740836"/>
                  </a:moveTo>
                  <a:lnTo>
                    <a:pt x="6980599" y="740836"/>
                  </a:lnTo>
                  <a:lnTo>
                    <a:pt x="6980599" y="856015"/>
                  </a:lnTo>
                  <a:lnTo>
                    <a:pt x="6996724" y="856015"/>
                  </a:lnTo>
                  <a:lnTo>
                    <a:pt x="7023812" y="821692"/>
                  </a:lnTo>
                  <a:lnTo>
                    <a:pt x="7000410" y="821692"/>
                  </a:lnTo>
                  <a:lnTo>
                    <a:pt x="7000410" y="740836"/>
                  </a:lnTo>
                  <a:close/>
                </a:path>
                <a:path w="15614015" h="6326505">
                  <a:moveTo>
                    <a:pt x="7080345" y="775159"/>
                  </a:moveTo>
                  <a:lnTo>
                    <a:pt x="7060534" y="775159"/>
                  </a:lnTo>
                  <a:lnTo>
                    <a:pt x="7060534" y="856015"/>
                  </a:lnTo>
                  <a:lnTo>
                    <a:pt x="7080345" y="856015"/>
                  </a:lnTo>
                  <a:lnTo>
                    <a:pt x="7080345" y="775159"/>
                  </a:lnTo>
                  <a:close/>
                </a:path>
                <a:path w="15614015" h="6326505">
                  <a:moveTo>
                    <a:pt x="7080345" y="740836"/>
                  </a:moveTo>
                  <a:lnTo>
                    <a:pt x="7064219" y="740836"/>
                  </a:lnTo>
                  <a:lnTo>
                    <a:pt x="7000410" y="821692"/>
                  </a:lnTo>
                  <a:lnTo>
                    <a:pt x="7023812" y="821692"/>
                  </a:lnTo>
                  <a:lnTo>
                    <a:pt x="7060534" y="775159"/>
                  </a:lnTo>
                  <a:lnTo>
                    <a:pt x="7080345" y="775159"/>
                  </a:lnTo>
                  <a:lnTo>
                    <a:pt x="7080345" y="740836"/>
                  </a:lnTo>
                  <a:close/>
                </a:path>
                <a:path w="15614015" h="6326505">
                  <a:moveTo>
                    <a:pt x="7164986" y="737841"/>
                  </a:moveTo>
                  <a:lnTo>
                    <a:pt x="7121908" y="755348"/>
                  </a:lnTo>
                  <a:lnTo>
                    <a:pt x="7104401" y="798426"/>
                  </a:lnTo>
                  <a:lnTo>
                    <a:pt x="7105495" y="810707"/>
                  </a:lnTo>
                  <a:lnTo>
                    <a:pt x="7131252" y="849162"/>
                  </a:lnTo>
                  <a:lnTo>
                    <a:pt x="7164986" y="859010"/>
                  </a:lnTo>
                  <a:lnTo>
                    <a:pt x="7177180" y="857916"/>
                  </a:lnTo>
                  <a:lnTo>
                    <a:pt x="7188425" y="854633"/>
                  </a:lnTo>
                  <a:lnTo>
                    <a:pt x="7198719" y="849162"/>
                  </a:lnTo>
                  <a:lnTo>
                    <a:pt x="7208063" y="841503"/>
                  </a:lnTo>
                  <a:lnTo>
                    <a:pt x="7209801" y="839430"/>
                  </a:lnTo>
                  <a:lnTo>
                    <a:pt x="7164986" y="839430"/>
                  </a:lnTo>
                  <a:lnTo>
                    <a:pt x="7156793" y="838695"/>
                  </a:lnTo>
                  <a:lnTo>
                    <a:pt x="7125177" y="806819"/>
                  </a:lnTo>
                  <a:lnTo>
                    <a:pt x="7124442" y="798426"/>
                  </a:lnTo>
                  <a:lnTo>
                    <a:pt x="7125177" y="790032"/>
                  </a:lnTo>
                  <a:lnTo>
                    <a:pt x="7149264" y="760359"/>
                  </a:lnTo>
                  <a:lnTo>
                    <a:pt x="7164986" y="757421"/>
                  </a:lnTo>
                  <a:lnTo>
                    <a:pt x="7209801" y="757421"/>
                  </a:lnTo>
                  <a:lnTo>
                    <a:pt x="7208063" y="755348"/>
                  </a:lnTo>
                  <a:lnTo>
                    <a:pt x="7198719" y="747689"/>
                  </a:lnTo>
                  <a:lnTo>
                    <a:pt x="7188425" y="742218"/>
                  </a:lnTo>
                  <a:lnTo>
                    <a:pt x="7177180" y="738935"/>
                  </a:lnTo>
                  <a:lnTo>
                    <a:pt x="7164986" y="737841"/>
                  </a:lnTo>
                  <a:close/>
                </a:path>
                <a:path w="15614015" h="6326505">
                  <a:moveTo>
                    <a:pt x="7209801" y="757421"/>
                  </a:moveTo>
                  <a:lnTo>
                    <a:pt x="7164986" y="757421"/>
                  </a:lnTo>
                  <a:lnTo>
                    <a:pt x="7173278" y="758156"/>
                  </a:lnTo>
                  <a:lnTo>
                    <a:pt x="7180880" y="760359"/>
                  </a:lnTo>
                  <a:lnTo>
                    <a:pt x="7205025" y="790032"/>
                  </a:lnTo>
                  <a:lnTo>
                    <a:pt x="7205759" y="798426"/>
                  </a:lnTo>
                  <a:lnTo>
                    <a:pt x="7205025" y="806819"/>
                  </a:lnTo>
                  <a:lnTo>
                    <a:pt x="7180880" y="836493"/>
                  </a:lnTo>
                  <a:lnTo>
                    <a:pt x="7164986" y="839430"/>
                  </a:lnTo>
                  <a:lnTo>
                    <a:pt x="7209801" y="839430"/>
                  </a:lnTo>
                  <a:lnTo>
                    <a:pt x="7215823" y="832245"/>
                  </a:lnTo>
                  <a:lnTo>
                    <a:pt x="7221366" y="821980"/>
                  </a:lnTo>
                  <a:lnTo>
                    <a:pt x="7224692" y="810707"/>
                  </a:lnTo>
                  <a:lnTo>
                    <a:pt x="7225800" y="798426"/>
                  </a:lnTo>
                  <a:lnTo>
                    <a:pt x="7224692" y="786145"/>
                  </a:lnTo>
                  <a:lnTo>
                    <a:pt x="7221366" y="774871"/>
                  </a:lnTo>
                  <a:lnTo>
                    <a:pt x="7215823" y="764606"/>
                  </a:lnTo>
                  <a:lnTo>
                    <a:pt x="7209801" y="757421"/>
                  </a:lnTo>
                  <a:close/>
                </a:path>
                <a:path w="15614015" h="6326505">
                  <a:moveTo>
                    <a:pt x="7359877" y="836896"/>
                  </a:moveTo>
                  <a:lnTo>
                    <a:pt x="7233870" y="836896"/>
                  </a:lnTo>
                  <a:lnTo>
                    <a:pt x="7233870" y="886884"/>
                  </a:lnTo>
                  <a:lnTo>
                    <a:pt x="7253681" y="886884"/>
                  </a:lnTo>
                  <a:lnTo>
                    <a:pt x="7253681" y="856015"/>
                  </a:lnTo>
                  <a:lnTo>
                    <a:pt x="7359877" y="856015"/>
                  </a:lnTo>
                  <a:lnTo>
                    <a:pt x="7359877" y="836896"/>
                  </a:lnTo>
                  <a:close/>
                </a:path>
                <a:path w="15614015" h="6326505">
                  <a:moveTo>
                    <a:pt x="7359877" y="856015"/>
                  </a:moveTo>
                  <a:lnTo>
                    <a:pt x="7340066" y="856015"/>
                  </a:lnTo>
                  <a:lnTo>
                    <a:pt x="7340066" y="886884"/>
                  </a:lnTo>
                  <a:lnTo>
                    <a:pt x="7359877" y="886884"/>
                  </a:lnTo>
                  <a:lnTo>
                    <a:pt x="7359877" y="856015"/>
                  </a:lnTo>
                  <a:close/>
                </a:path>
                <a:path w="15614015" h="6326505">
                  <a:moveTo>
                    <a:pt x="7343982" y="740836"/>
                  </a:moveTo>
                  <a:lnTo>
                    <a:pt x="7258979" y="740836"/>
                  </a:lnTo>
                  <a:lnTo>
                    <a:pt x="7258979" y="794279"/>
                  </a:lnTo>
                  <a:lnTo>
                    <a:pt x="7258321" y="806618"/>
                  </a:lnTo>
                  <a:lnTo>
                    <a:pt x="7258288" y="807223"/>
                  </a:lnTo>
                  <a:lnTo>
                    <a:pt x="7256215" y="818640"/>
                  </a:lnTo>
                  <a:lnTo>
                    <a:pt x="7252760" y="828531"/>
                  </a:lnTo>
                  <a:lnTo>
                    <a:pt x="7247922" y="836896"/>
                  </a:lnTo>
                  <a:lnTo>
                    <a:pt x="7270728" y="836896"/>
                  </a:lnTo>
                  <a:lnTo>
                    <a:pt x="7274255" y="827926"/>
                  </a:lnTo>
                  <a:lnTo>
                    <a:pt x="7276775" y="817833"/>
                  </a:lnTo>
                  <a:lnTo>
                    <a:pt x="7278205" y="807223"/>
                  </a:lnTo>
                  <a:lnTo>
                    <a:pt x="7278286" y="806618"/>
                  </a:lnTo>
                  <a:lnTo>
                    <a:pt x="7278790" y="794279"/>
                  </a:lnTo>
                  <a:lnTo>
                    <a:pt x="7278790" y="759495"/>
                  </a:lnTo>
                  <a:lnTo>
                    <a:pt x="7343982" y="759495"/>
                  </a:lnTo>
                  <a:lnTo>
                    <a:pt x="7343982" y="740836"/>
                  </a:lnTo>
                  <a:close/>
                </a:path>
                <a:path w="15614015" h="6326505">
                  <a:moveTo>
                    <a:pt x="7343982" y="759495"/>
                  </a:moveTo>
                  <a:lnTo>
                    <a:pt x="7324171" y="759495"/>
                  </a:lnTo>
                  <a:lnTo>
                    <a:pt x="7324171" y="836896"/>
                  </a:lnTo>
                  <a:lnTo>
                    <a:pt x="7343982" y="836896"/>
                  </a:lnTo>
                  <a:lnTo>
                    <a:pt x="7343982" y="759495"/>
                  </a:lnTo>
                  <a:close/>
                </a:path>
                <a:path w="15614015" h="6326505">
                  <a:moveTo>
                    <a:pt x="7492051" y="740836"/>
                  </a:moveTo>
                  <a:lnTo>
                    <a:pt x="7439069" y="740836"/>
                  </a:lnTo>
                  <a:lnTo>
                    <a:pt x="7439069" y="856015"/>
                  </a:lnTo>
                  <a:lnTo>
                    <a:pt x="7496658" y="856015"/>
                  </a:lnTo>
                  <a:lnTo>
                    <a:pt x="7505009" y="855454"/>
                  </a:lnTo>
                  <a:lnTo>
                    <a:pt x="7530407" y="837817"/>
                  </a:lnTo>
                  <a:lnTo>
                    <a:pt x="7458649" y="837817"/>
                  </a:lnTo>
                  <a:lnTo>
                    <a:pt x="7458649" y="806718"/>
                  </a:lnTo>
                  <a:lnTo>
                    <a:pt x="7528651" y="806718"/>
                  </a:lnTo>
                  <a:lnTo>
                    <a:pt x="7523538" y="801247"/>
                  </a:lnTo>
                  <a:lnTo>
                    <a:pt x="7515778" y="796813"/>
                  </a:lnTo>
                  <a:lnTo>
                    <a:pt x="7521220" y="792249"/>
                  </a:lnTo>
                  <a:lnTo>
                    <a:pt x="7523477" y="788981"/>
                  </a:lnTo>
                  <a:lnTo>
                    <a:pt x="7458649" y="788981"/>
                  </a:lnTo>
                  <a:lnTo>
                    <a:pt x="7458649" y="758804"/>
                  </a:lnTo>
                  <a:lnTo>
                    <a:pt x="7526547" y="758804"/>
                  </a:lnTo>
                  <a:lnTo>
                    <a:pt x="7525069" y="755272"/>
                  </a:lnTo>
                  <a:lnTo>
                    <a:pt x="7518773" y="749589"/>
                  </a:lnTo>
                  <a:lnTo>
                    <a:pt x="7513561" y="745760"/>
                  </a:lnTo>
                  <a:lnTo>
                    <a:pt x="7507370" y="743024"/>
                  </a:lnTo>
                  <a:lnTo>
                    <a:pt x="7500200" y="741383"/>
                  </a:lnTo>
                  <a:lnTo>
                    <a:pt x="7492051" y="740836"/>
                  </a:lnTo>
                  <a:close/>
                </a:path>
                <a:path w="15614015" h="6326505">
                  <a:moveTo>
                    <a:pt x="7528651" y="806718"/>
                  </a:moveTo>
                  <a:lnTo>
                    <a:pt x="7501342" y="806718"/>
                  </a:lnTo>
                  <a:lnTo>
                    <a:pt x="7505796" y="808101"/>
                  </a:lnTo>
                  <a:lnTo>
                    <a:pt x="7508867" y="810865"/>
                  </a:lnTo>
                  <a:lnTo>
                    <a:pt x="7512093" y="813476"/>
                  </a:lnTo>
                  <a:lnTo>
                    <a:pt x="7513705" y="817161"/>
                  </a:lnTo>
                  <a:lnTo>
                    <a:pt x="7513705" y="826990"/>
                  </a:lnTo>
                  <a:lnTo>
                    <a:pt x="7512093" y="830906"/>
                  </a:lnTo>
                  <a:lnTo>
                    <a:pt x="7508867" y="833670"/>
                  </a:lnTo>
                  <a:lnTo>
                    <a:pt x="7505668" y="836550"/>
                  </a:lnTo>
                  <a:lnTo>
                    <a:pt x="7505425" y="836550"/>
                  </a:lnTo>
                  <a:lnTo>
                    <a:pt x="7501342" y="837817"/>
                  </a:lnTo>
                  <a:lnTo>
                    <a:pt x="7530407" y="837817"/>
                  </a:lnTo>
                  <a:lnTo>
                    <a:pt x="7531097" y="836550"/>
                  </a:lnTo>
                  <a:lnTo>
                    <a:pt x="7532911" y="830359"/>
                  </a:lnTo>
                  <a:lnTo>
                    <a:pt x="7533516" y="823535"/>
                  </a:lnTo>
                  <a:lnTo>
                    <a:pt x="7532407" y="814608"/>
                  </a:lnTo>
                  <a:lnTo>
                    <a:pt x="7529081" y="807179"/>
                  </a:lnTo>
                  <a:lnTo>
                    <a:pt x="7528651" y="806718"/>
                  </a:lnTo>
                  <a:close/>
                </a:path>
                <a:path w="15614015" h="6326505">
                  <a:moveTo>
                    <a:pt x="7526547" y="758804"/>
                  </a:moveTo>
                  <a:lnTo>
                    <a:pt x="7502801" y="758804"/>
                  </a:lnTo>
                  <a:lnTo>
                    <a:pt x="7508637" y="763718"/>
                  </a:lnTo>
                  <a:lnTo>
                    <a:pt x="7508637" y="783836"/>
                  </a:lnTo>
                  <a:lnTo>
                    <a:pt x="7502801" y="788981"/>
                  </a:lnTo>
                  <a:lnTo>
                    <a:pt x="7523477" y="788981"/>
                  </a:lnTo>
                  <a:lnTo>
                    <a:pt x="7525108" y="786619"/>
                  </a:lnTo>
                  <a:lnTo>
                    <a:pt x="7527440" y="779925"/>
                  </a:lnTo>
                  <a:lnTo>
                    <a:pt x="7528217" y="772165"/>
                  </a:lnTo>
                  <a:lnTo>
                    <a:pt x="7528217" y="762797"/>
                  </a:lnTo>
                  <a:lnTo>
                    <a:pt x="7526547" y="758804"/>
                  </a:lnTo>
                  <a:close/>
                </a:path>
                <a:path w="15614015" h="6326505">
                  <a:moveTo>
                    <a:pt x="7575189" y="740836"/>
                  </a:moveTo>
                  <a:lnTo>
                    <a:pt x="7555148" y="740836"/>
                  </a:lnTo>
                  <a:lnTo>
                    <a:pt x="7555148" y="902088"/>
                  </a:lnTo>
                  <a:lnTo>
                    <a:pt x="7575189" y="902088"/>
                  </a:lnTo>
                  <a:lnTo>
                    <a:pt x="7575189" y="836205"/>
                  </a:lnTo>
                  <a:lnTo>
                    <a:pt x="7599144" y="836205"/>
                  </a:lnTo>
                  <a:lnTo>
                    <a:pt x="7575189" y="798426"/>
                  </a:lnTo>
                  <a:lnTo>
                    <a:pt x="7575924" y="790032"/>
                  </a:lnTo>
                  <a:lnTo>
                    <a:pt x="7599270" y="760646"/>
                  </a:lnTo>
                  <a:lnTo>
                    <a:pt x="7575189" y="760646"/>
                  </a:lnTo>
                  <a:lnTo>
                    <a:pt x="7575189" y="740836"/>
                  </a:lnTo>
                  <a:close/>
                </a:path>
                <a:path w="15614015" h="6326505">
                  <a:moveTo>
                    <a:pt x="7599144" y="836205"/>
                  </a:moveTo>
                  <a:lnTo>
                    <a:pt x="7575189" y="836205"/>
                  </a:lnTo>
                  <a:lnTo>
                    <a:pt x="7583525" y="846182"/>
                  </a:lnTo>
                  <a:lnTo>
                    <a:pt x="7593560" y="853309"/>
                  </a:lnTo>
                  <a:lnTo>
                    <a:pt x="7605294" y="857585"/>
                  </a:lnTo>
                  <a:lnTo>
                    <a:pt x="7618727" y="859010"/>
                  </a:lnTo>
                  <a:lnTo>
                    <a:pt x="7630374" y="857916"/>
                  </a:lnTo>
                  <a:lnTo>
                    <a:pt x="7641129" y="854633"/>
                  </a:lnTo>
                  <a:lnTo>
                    <a:pt x="7650992" y="849162"/>
                  </a:lnTo>
                  <a:lnTo>
                    <a:pt x="7659961" y="841503"/>
                  </a:lnTo>
                  <a:lnTo>
                    <a:pt x="7661432" y="839660"/>
                  </a:lnTo>
                  <a:lnTo>
                    <a:pt x="7616193" y="839660"/>
                  </a:lnTo>
                  <a:lnTo>
                    <a:pt x="7607799" y="838926"/>
                  </a:lnTo>
                  <a:lnTo>
                    <a:pt x="7600125" y="836723"/>
                  </a:lnTo>
                  <a:lnTo>
                    <a:pt x="7599144" y="836205"/>
                  </a:lnTo>
                  <a:close/>
                </a:path>
                <a:path w="15614015" h="6326505">
                  <a:moveTo>
                    <a:pt x="7661262" y="757191"/>
                  </a:moveTo>
                  <a:lnTo>
                    <a:pt x="7616193" y="757191"/>
                  </a:lnTo>
                  <a:lnTo>
                    <a:pt x="7624486" y="757940"/>
                  </a:lnTo>
                  <a:lnTo>
                    <a:pt x="7632088" y="760186"/>
                  </a:lnTo>
                  <a:lnTo>
                    <a:pt x="7656233" y="790032"/>
                  </a:lnTo>
                  <a:lnTo>
                    <a:pt x="7656967" y="798426"/>
                  </a:lnTo>
                  <a:lnTo>
                    <a:pt x="7656233" y="806834"/>
                  </a:lnTo>
                  <a:lnTo>
                    <a:pt x="7632088" y="836723"/>
                  </a:lnTo>
                  <a:lnTo>
                    <a:pt x="7616193" y="839660"/>
                  </a:lnTo>
                  <a:lnTo>
                    <a:pt x="7661432" y="839660"/>
                  </a:lnTo>
                  <a:lnTo>
                    <a:pt x="7667419" y="832159"/>
                  </a:lnTo>
                  <a:lnTo>
                    <a:pt x="7672747" y="821865"/>
                  </a:lnTo>
                  <a:lnTo>
                    <a:pt x="7675943" y="810620"/>
                  </a:lnTo>
                  <a:lnTo>
                    <a:pt x="7677008" y="798426"/>
                  </a:lnTo>
                  <a:lnTo>
                    <a:pt x="7675943" y="786245"/>
                  </a:lnTo>
                  <a:lnTo>
                    <a:pt x="7672849" y="775404"/>
                  </a:lnTo>
                  <a:lnTo>
                    <a:pt x="7672747" y="775044"/>
                  </a:lnTo>
                  <a:lnTo>
                    <a:pt x="7667419" y="764822"/>
                  </a:lnTo>
                  <a:lnTo>
                    <a:pt x="7661262" y="757191"/>
                  </a:lnTo>
                  <a:close/>
                </a:path>
                <a:path w="15614015" h="6326505">
                  <a:moveTo>
                    <a:pt x="7618727" y="737841"/>
                  </a:moveTo>
                  <a:lnTo>
                    <a:pt x="7605294" y="739266"/>
                  </a:lnTo>
                  <a:lnTo>
                    <a:pt x="7593560" y="743542"/>
                  </a:lnTo>
                  <a:lnTo>
                    <a:pt x="7583525" y="750669"/>
                  </a:lnTo>
                  <a:lnTo>
                    <a:pt x="7575189" y="760646"/>
                  </a:lnTo>
                  <a:lnTo>
                    <a:pt x="7599270" y="760646"/>
                  </a:lnTo>
                  <a:lnTo>
                    <a:pt x="7600125" y="760186"/>
                  </a:lnTo>
                  <a:lnTo>
                    <a:pt x="7607799" y="757940"/>
                  </a:lnTo>
                  <a:lnTo>
                    <a:pt x="7616193" y="757191"/>
                  </a:lnTo>
                  <a:lnTo>
                    <a:pt x="7661262" y="757191"/>
                  </a:lnTo>
                  <a:lnTo>
                    <a:pt x="7659961" y="755579"/>
                  </a:lnTo>
                  <a:lnTo>
                    <a:pt x="7650992" y="747819"/>
                  </a:lnTo>
                  <a:lnTo>
                    <a:pt x="7641129" y="742276"/>
                  </a:lnTo>
                  <a:lnTo>
                    <a:pt x="7630374" y="738950"/>
                  </a:lnTo>
                  <a:lnTo>
                    <a:pt x="7618727" y="737841"/>
                  </a:lnTo>
                  <a:close/>
                </a:path>
                <a:path w="15614015" h="6326505">
                  <a:moveTo>
                    <a:pt x="7754826" y="737841"/>
                  </a:moveTo>
                  <a:lnTo>
                    <a:pt x="7741574" y="738964"/>
                  </a:lnTo>
                  <a:lnTo>
                    <a:pt x="7741931" y="738964"/>
                  </a:lnTo>
                  <a:lnTo>
                    <a:pt x="7730581" y="742160"/>
                  </a:lnTo>
                  <a:lnTo>
                    <a:pt x="7698676" y="774583"/>
                  </a:lnTo>
                  <a:lnTo>
                    <a:pt x="7694472" y="798426"/>
                  </a:lnTo>
                  <a:lnTo>
                    <a:pt x="7695538" y="810995"/>
                  </a:lnTo>
                  <a:lnTo>
                    <a:pt x="7720791" y="849422"/>
                  </a:lnTo>
                  <a:lnTo>
                    <a:pt x="7756208" y="859010"/>
                  </a:lnTo>
                  <a:lnTo>
                    <a:pt x="7772075" y="857383"/>
                  </a:lnTo>
                  <a:lnTo>
                    <a:pt x="7785810" y="852503"/>
                  </a:lnTo>
                  <a:lnTo>
                    <a:pt x="7797414" y="844368"/>
                  </a:lnTo>
                  <a:lnTo>
                    <a:pt x="7800947" y="840121"/>
                  </a:lnTo>
                  <a:lnTo>
                    <a:pt x="7756669" y="840121"/>
                  </a:lnTo>
                  <a:lnTo>
                    <a:pt x="7748808" y="839588"/>
                  </a:lnTo>
                  <a:lnTo>
                    <a:pt x="7716976" y="814925"/>
                  </a:lnTo>
                  <a:lnTo>
                    <a:pt x="7714974" y="807640"/>
                  </a:lnTo>
                  <a:lnTo>
                    <a:pt x="7811495" y="807640"/>
                  </a:lnTo>
                  <a:lnTo>
                    <a:pt x="7811956" y="804569"/>
                  </a:lnTo>
                  <a:lnTo>
                    <a:pt x="7812186" y="801574"/>
                  </a:lnTo>
                  <a:lnTo>
                    <a:pt x="7812167" y="798426"/>
                  </a:lnTo>
                  <a:lnTo>
                    <a:pt x="7811476" y="790133"/>
                  </a:lnTo>
                  <a:lnTo>
                    <a:pt x="7714974" y="790133"/>
                  </a:lnTo>
                  <a:lnTo>
                    <a:pt x="7716745" y="782919"/>
                  </a:lnTo>
                  <a:lnTo>
                    <a:pt x="7747109" y="757306"/>
                  </a:lnTo>
                  <a:lnTo>
                    <a:pt x="7754826" y="756731"/>
                  </a:lnTo>
                  <a:lnTo>
                    <a:pt x="7796758" y="756731"/>
                  </a:lnTo>
                  <a:lnTo>
                    <a:pt x="7796061" y="755809"/>
                  </a:lnTo>
                  <a:lnTo>
                    <a:pt x="7787523" y="747948"/>
                  </a:lnTo>
                  <a:lnTo>
                    <a:pt x="7777805" y="742333"/>
                  </a:lnTo>
                  <a:lnTo>
                    <a:pt x="7766906" y="738964"/>
                  </a:lnTo>
                  <a:lnTo>
                    <a:pt x="7754826" y="737841"/>
                  </a:lnTo>
                  <a:close/>
                </a:path>
                <a:path w="15614015" h="6326505">
                  <a:moveTo>
                    <a:pt x="7789841" y="823304"/>
                  </a:moveTo>
                  <a:lnTo>
                    <a:pt x="7783881" y="830661"/>
                  </a:lnTo>
                  <a:lnTo>
                    <a:pt x="7776365" y="835917"/>
                  </a:lnTo>
                  <a:lnTo>
                    <a:pt x="7767294" y="839070"/>
                  </a:lnTo>
                  <a:lnTo>
                    <a:pt x="7756669" y="840121"/>
                  </a:lnTo>
                  <a:lnTo>
                    <a:pt x="7800947" y="840121"/>
                  </a:lnTo>
                  <a:lnTo>
                    <a:pt x="7806888" y="832979"/>
                  </a:lnTo>
                  <a:lnTo>
                    <a:pt x="7789841" y="823304"/>
                  </a:lnTo>
                  <a:close/>
                </a:path>
                <a:path w="15614015" h="6326505">
                  <a:moveTo>
                    <a:pt x="7796758" y="756731"/>
                  </a:moveTo>
                  <a:lnTo>
                    <a:pt x="7754826" y="756731"/>
                  </a:lnTo>
                  <a:lnTo>
                    <a:pt x="7762064" y="757306"/>
                  </a:lnTo>
                  <a:lnTo>
                    <a:pt x="7761690" y="757306"/>
                  </a:lnTo>
                  <a:lnTo>
                    <a:pt x="7791915" y="790133"/>
                  </a:lnTo>
                  <a:lnTo>
                    <a:pt x="7811476" y="790133"/>
                  </a:lnTo>
                  <a:lnTo>
                    <a:pt x="7802484" y="764304"/>
                  </a:lnTo>
                  <a:lnTo>
                    <a:pt x="7796758" y="756731"/>
                  </a:lnTo>
                  <a:close/>
                </a:path>
                <a:path w="15614015" h="6326505">
                  <a:moveTo>
                    <a:pt x="7856647" y="740836"/>
                  </a:moveTo>
                  <a:lnTo>
                    <a:pt x="7835224" y="740836"/>
                  </a:lnTo>
                  <a:lnTo>
                    <a:pt x="7835224" y="856015"/>
                  </a:lnTo>
                  <a:lnTo>
                    <a:pt x="7855034" y="856015"/>
                  </a:lnTo>
                  <a:lnTo>
                    <a:pt x="7855034" y="772395"/>
                  </a:lnTo>
                  <a:lnTo>
                    <a:pt x="7876231" y="772395"/>
                  </a:lnTo>
                  <a:lnTo>
                    <a:pt x="7856647" y="740836"/>
                  </a:lnTo>
                  <a:close/>
                </a:path>
                <a:path w="15614015" h="6326505">
                  <a:moveTo>
                    <a:pt x="7950404" y="772395"/>
                  </a:moveTo>
                  <a:lnTo>
                    <a:pt x="7930823" y="772395"/>
                  </a:lnTo>
                  <a:lnTo>
                    <a:pt x="7930823" y="856015"/>
                  </a:lnTo>
                  <a:lnTo>
                    <a:pt x="7950404" y="856015"/>
                  </a:lnTo>
                  <a:lnTo>
                    <a:pt x="7950404" y="772395"/>
                  </a:lnTo>
                  <a:close/>
                </a:path>
                <a:path w="15614015" h="6326505">
                  <a:moveTo>
                    <a:pt x="7876231" y="772395"/>
                  </a:moveTo>
                  <a:lnTo>
                    <a:pt x="7855034" y="772395"/>
                  </a:lnTo>
                  <a:lnTo>
                    <a:pt x="7891661" y="831367"/>
                  </a:lnTo>
                  <a:lnTo>
                    <a:pt x="7894195" y="831367"/>
                  </a:lnTo>
                  <a:lnTo>
                    <a:pt x="7914226" y="799116"/>
                  </a:lnTo>
                  <a:lnTo>
                    <a:pt x="7892814" y="799116"/>
                  </a:lnTo>
                  <a:lnTo>
                    <a:pt x="7876231" y="772395"/>
                  </a:lnTo>
                  <a:close/>
                </a:path>
                <a:path w="15614015" h="6326505">
                  <a:moveTo>
                    <a:pt x="7950404" y="740836"/>
                  </a:moveTo>
                  <a:lnTo>
                    <a:pt x="7928980" y="740836"/>
                  </a:lnTo>
                  <a:lnTo>
                    <a:pt x="7892814" y="799116"/>
                  </a:lnTo>
                  <a:lnTo>
                    <a:pt x="7914226" y="799116"/>
                  </a:lnTo>
                  <a:lnTo>
                    <a:pt x="7930823" y="772395"/>
                  </a:lnTo>
                  <a:lnTo>
                    <a:pt x="7950404" y="772395"/>
                  </a:lnTo>
                  <a:lnTo>
                    <a:pt x="7950404" y="740836"/>
                  </a:lnTo>
                  <a:close/>
                </a:path>
                <a:path w="15614015" h="6326505">
                  <a:moveTo>
                    <a:pt x="8034902" y="737841"/>
                  </a:moveTo>
                  <a:lnTo>
                    <a:pt x="8021650" y="738964"/>
                  </a:lnTo>
                  <a:lnTo>
                    <a:pt x="8022006" y="738964"/>
                  </a:lnTo>
                  <a:lnTo>
                    <a:pt x="8010656" y="742160"/>
                  </a:lnTo>
                  <a:lnTo>
                    <a:pt x="7978752" y="774583"/>
                  </a:lnTo>
                  <a:lnTo>
                    <a:pt x="7974548" y="798426"/>
                  </a:lnTo>
                  <a:lnTo>
                    <a:pt x="7975613" y="810995"/>
                  </a:lnTo>
                  <a:lnTo>
                    <a:pt x="8000867" y="849422"/>
                  </a:lnTo>
                  <a:lnTo>
                    <a:pt x="8036284" y="859010"/>
                  </a:lnTo>
                  <a:lnTo>
                    <a:pt x="8052150" y="857383"/>
                  </a:lnTo>
                  <a:lnTo>
                    <a:pt x="8065886" y="852503"/>
                  </a:lnTo>
                  <a:lnTo>
                    <a:pt x="8077490" y="844368"/>
                  </a:lnTo>
                  <a:lnTo>
                    <a:pt x="8081023" y="840121"/>
                  </a:lnTo>
                  <a:lnTo>
                    <a:pt x="8036745" y="840121"/>
                  </a:lnTo>
                  <a:lnTo>
                    <a:pt x="8028884" y="839588"/>
                  </a:lnTo>
                  <a:lnTo>
                    <a:pt x="7997051" y="814925"/>
                  </a:lnTo>
                  <a:lnTo>
                    <a:pt x="7995050" y="807640"/>
                  </a:lnTo>
                  <a:lnTo>
                    <a:pt x="8091571" y="807640"/>
                  </a:lnTo>
                  <a:lnTo>
                    <a:pt x="8092032" y="804569"/>
                  </a:lnTo>
                  <a:lnTo>
                    <a:pt x="8092262" y="801574"/>
                  </a:lnTo>
                  <a:lnTo>
                    <a:pt x="8092242" y="798426"/>
                  </a:lnTo>
                  <a:lnTo>
                    <a:pt x="8091551" y="790133"/>
                  </a:lnTo>
                  <a:lnTo>
                    <a:pt x="7995050" y="790133"/>
                  </a:lnTo>
                  <a:lnTo>
                    <a:pt x="7996821" y="782919"/>
                  </a:lnTo>
                  <a:lnTo>
                    <a:pt x="8027185" y="757306"/>
                  </a:lnTo>
                  <a:lnTo>
                    <a:pt x="8034902" y="756731"/>
                  </a:lnTo>
                  <a:lnTo>
                    <a:pt x="8076834" y="756731"/>
                  </a:lnTo>
                  <a:lnTo>
                    <a:pt x="8076137" y="755809"/>
                  </a:lnTo>
                  <a:lnTo>
                    <a:pt x="8067599" y="747948"/>
                  </a:lnTo>
                  <a:lnTo>
                    <a:pt x="8057880" y="742333"/>
                  </a:lnTo>
                  <a:lnTo>
                    <a:pt x="8046981" y="738964"/>
                  </a:lnTo>
                  <a:lnTo>
                    <a:pt x="8034902" y="737841"/>
                  </a:lnTo>
                  <a:close/>
                </a:path>
                <a:path w="15614015" h="6326505">
                  <a:moveTo>
                    <a:pt x="8069917" y="823304"/>
                  </a:moveTo>
                  <a:lnTo>
                    <a:pt x="8063956" y="830661"/>
                  </a:lnTo>
                  <a:lnTo>
                    <a:pt x="8056441" y="835917"/>
                  </a:lnTo>
                  <a:lnTo>
                    <a:pt x="8047370" y="839070"/>
                  </a:lnTo>
                  <a:lnTo>
                    <a:pt x="8036745" y="840121"/>
                  </a:lnTo>
                  <a:lnTo>
                    <a:pt x="8081023" y="840121"/>
                  </a:lnTo>
                  <a:lnTo>
                    <a:pt x="8086964" y="832979"/>
                  </a:lnTo>
                  <a:lnTo>
                    <a:pt x="8069917" y="823304"/>
                  </a:lnTo>
                  <a:close/>
                </a:path>
                <a:path w="15614015" h="6326505">
                  <a:moveTo>
                    <a:pt x="8076834" y="756731"/>
                  </a:moveTo>
                  <a:lnTo>
                    <a:pt x="8034902" y="756731"/>
                  </a:lnTo>
                  <a:lnTo>
                    <a:pt x="8042140" y="757306"/>
                  </a:lnTo>
                  <a:lnTo>
                    <a:pt x="8041766" y="757306"/>
                  </a:lnTo>
                  <a:lnTo>
                    <a:pt x="8071990" y="790133"/>
                  </a:lnTo>
                  <a:lnTo>
                    <a:pt x="8091551" y="790133"/>
                  </a:lnTo>
                  <a:lnTo>
                    <a:pt x="8082560" y="764304"/>
                  </a:lnTo>
                  <a:lnTo>
                    <a:pt x="8076834" y="756731"/>
                  </a:lnTo>
                  <a:close/>
                </a:path>
                <a:path w="15614015" h="6326505">
                  <a:moveTo>
                    <a:pt x="8135341" y="740836"/>
                  </a:moveTo>
                  <a:lnTo>
                    <a:pt x="8115300" y="740836"/>
                  </a:lnTo>
                  <a:lnTo>
                    <a:pt x="8115300" y="856015"/>
                  </a:lnTo>
                  <a:lnTo>
                    <a:pt x="8135341" y="856015"/>
                  </a:lnTo>
                  <a:lnTo>
                    <a:pt x="8135341" y="807870"/>
                  </a:lnTo>
                  <a:lnTo>
                    <a:pt x="8215045" y="807870"/>
                  </a:lnTo>
                  <a:lnTo>
                    <a:pt x="8215045" y="788750"/>
                  </a:lnTo>
                  <a:lnTo>
                    <a:pt x="8135341" y="788750"/>
                  </a:lnTo>
                  <a:lnTo>
                    <a:pt x="8135341" y="740836"/>
                  </a:lnTo>
                  <a:close/>
                </a:path>
                <a:path w="15614015" h="6326505">
                  <a:moveTo>
                    <a:pt x="8215045" y="807870"/>
                  </a:moveTo>
                  <a:lnTo>
                    <a:pt x="8195004" y="807870"/>
                  </a:lnTo>
                  <a:lnTo>
                    <a:pt x="8195004" y="856015"/>
                  </a:lnTo>
                  <a:lnTo>
                    <a:pt x="8215045" y="856015"/>
                  </a:lnTo>
                  <a:lnTo>
                    <a:pt x="8215045" y="807870"/>
                  </a:lnTo>
                  <a:close/>
                </a:path>
                <a:path w="15614015" h="6326505">
                  <a:moveTo>
                    <a:pt x="8215045" y="740836"/>
                  </a:moveTo>
                  <a:lnTo>
                    <a:pt x="8195004" y="740836"/>
                  </a:lnTo>
                  <a:lnTo>
                    <a:pt x="8195004" y="788750"/>
                  </a:lnTo>
                  <a:lnTo>
                    <a:pt x="8215045" y="788750"/>
                  </a:lnTo>
                  <a:lnTo>
                    <a:pt x="8215045" y="740836"/>
                  </a:lnTo>
                  <a:close/>
                </a:path>
                <a:path w="15614015" h="6326505">
                  <a:moveTo>
                    <a:pt x="8265362" y="740836"/>
                  </a:moveTo>
                  <a:lnTo>
                    <a:pt x="8245552" y="740836"/>
                  </a:lnTo>
                  <a:lnTo>
                    <a:pt x="8245552" y="856015"/>
                  </a:lnTo>
                  <a:lnTo>
                    <a:pt x="8261677" y="856015"/>
                  </a:lnTo>
                  <a:lnTo>
                    <a:pt x="8288764" y="821692"/>
                  </a:lnTo>
                  <a:lnTo>
                    <a:pt x="8265362" y="821692"/>
                  </a:lnTo>
                  <a:lnTo>
                    <a:pt x="8265362" y="740836"/>
                  </a:lnTo>
                  <a:close/>
                </a:path>
                <a:path w="15614015" h="6326505">
                  <a:moveTo>
                    <a:pt x="8345297" y="775159"/>
                  </a:moveTo>
                  <a:lnTo>
                    <a:pt x="8325486" y="775159"/>
                  </a:lnTo>
                  <a:lnTo>
                    <a:pt x="8325486" y="856015"/>
                  </a:lnTo>
                  <a:lnTo>
                    <a:pt x="8345297" y="856015"/>
                  </a:lnTo>
                  <a:lnTo>
                    <a:pt x="8345297" y="775159"/>
                  </a:lnTo>
                  <a:close/>
                </a:path>
                <a:path w="15614015" h="6326505">
                  <a:moveTo>
                    <a:pt x="8345297" y="740836"/>
                  </a:moveTo>
                  <a:lnTo>
                    <a:pt x="8329172" y="740836"/>
                  </a:lnTo>
                  <a:lnTo>
                    <a:pt x="8265362" y="821692"/>
                  </a:lnTo>
                  <a:lnTo>
                    <a:pt x="8288764" y="821692"/>
                  </a:lnTo>
                  <a:lnTo>
                    <a:pt x="8325486" y="775159"/>
                  </a:lnTo>
                  <a:lnTo>
                    <a:pt x="8345297" y="775159"/>
                  </a:lnTo>
                  <a:lnTo>
                    <a:pt x="8345297" y="740836"/>
                  </a:lnTo>
                  <a:close/>
                </a:path>
                <a:path w="15614015" h="6326505">
                  <a:moveTo>
                    <a:pt x="8453204" y="740836"/>
                  </a:moveTo>
                  <a:lnTo>
                    <a:pt x="8433394" y="740836"/>
                  </a:lnTo>
                  <a:lnTo>
                    <a:pt x="8433394" y="856015"/>
                  </a:lnTo>
                  <a:lnTo>
                    <a:pt x="8449519" y="856015"/>
                  </a:lnTo>
                  <a:lnTo>
                    <a:pt x="8476606" y="821692"/>
                  </a:lnTo>
                  <a:lnTo>
                    <a:pt x="8453204" y="821692"/>
                  </a:lnTo>
                  <a:lnTo>
                    <a:pt x="8453204" y="740836"/>
                  </a:lnTo>
                  <a:close/>
                </a:path>
                <a:path w="15614015" h="6326505">
                  <a:moveTo>
                    <a:pt x="8533139" y="775159"/>
                  </a:moveTo>
                  <a:lnTo>
                    <a:pt x="8513328" y="775159"/>
                  </a:lnTo>
                  <a:lnTo>
                    <a:pt x="8513328" y="856015"/>
                  </a:lnTo>
                  <a:lnTo>
                    <a:pt x="8533139" y="856015"/>
                  </a:lnTo>
                  <a:lnTo>
                    <a:pt x="8533139" y="775159"/>
                  </a:lnTo>
                  <a:close/>
                </a:path>
                <a:path w="15614015" h="6326505">
                  <a:moveTo>
                    <a:pt x="8533139" y="740836"/>
                  </a:moveTo>
                  <a:lnTo>
                    <a:pt x="8517014" y="740836"/>
                  </a:lnTo>
                  <a:lnTo>
                    <a:pt x="8453204" y="821692"/>
                  </a:lnTo>
                  <a:lnTo>
                    <a:pt x="8476606" y="821692"/>
                  </a:lnTo>
                  <a:lnTo>
                    <a:pt x="8513328" y="775159"/>
                  </a:lnTo>
                  <a:lnTo>
                    <a:pt x="8533139" y="775159"/>
                  </a:lnTo>
                  <a:lnTo>
                    <a:pt x="8533139" y="740836"/>
                  </a:lnTo>
                  <a:close/>
                </a:path>
                <a:path w="15614015" h="6326505">
                  <a:moveTo>
                    <a:pt x="8720981" y="740836"/>
                  </a:moveTo>
                  <a:lnTo>
                    <a:pt x="8621236" y="740836"/>
                  </a:lnTo>
                  <a:lnTo>
                    <a:pt x="8621236" y="856015"/>
                  </a:lnTo>
                  <a:lnTo>
                    <a:pt x="8641277" y="856015"/>
                  </a:lnTo>
                  <a:lnTo>
                    <a:pt x="8641277" y="759955"/>
                  </a:lnTo>
                  <a:lnTo>
                    <a:pt x="8720981" y="759955"/>
                  </a:lnTo>
                  <a:lnTo>
                    <a:pt x="8720981" y="740836"/>
                  </a:lnTo>
                  <a:close/>
                </a:path>
                <a:path w="15614015" h="6326505">
                  <a:moveTo>
                    <a:pt x="8720981" y="759955"/>
                  </a:moveTo>
                  <a:lnTo>
                    <a:pt x="8700940" y="759955"/>
                  </a:lnTo>
                  <a:lnTo>
                    <a:pt x="8700940" y="856015"/>
                  </a:lnTo>
                  <a:lnTo>
                    <a:pt x="8720981" y="856015"/>
                  </a:lnTo>
                  <a:lnTo>
                    <a:pt x="8720981" y="759955"/>
                  </a:lnTo>
                  <a:close/>
                </a:path>
                <a:path w="15614015" h="6326505">
                  <a:moveTo>
                    <a:pt x="8771529" y="740836"/>
                  </a:moveTo>
                  <a:lnTo>
                    <a:pt x="8751488" y="740836"/>
                  </a:lnTo>
                  <a:lnTo>
                    <a:pt x="8751488" y="902088"/>
                  </a:lnTo>
                  <a:lnTo>
                    <a:pt x="8771529" y="902088"/>
                  </a:lnTo>
                  <a:lnTo>
                    <a:pt x="8771529" y="836205"/>
                  </a:lnTo>
                  <a:lnTo>
                    <a:pt x="8795484" y="836205"/>
                  </a:lnTo>
                  <a:lnTo>
                    <a:pt x="8771529" y="798426"/>
                  </a:lnTo>
                  <a:lnTo>
                    <a:pt x="8772263" y="790032"/>
                  </a:lnTo>
                  <a:lnTo>
                    <a:pt x="8795610" y="760646"/>
                  </a:lnTo>
                  <a:lnTo>
                    <a:pt x="8771529" y="760646"/>
                  </a:lnTo>
                  <a:lnTo>
                    <a:pt x="8771529" y="740836"/>
                  </a:lnTo>
                  <a:close/>
                </a:path>
                <a:path w="15614015" h="6326505">
                  <a:moveTo>
                    <a:pt x="8795484" y="836205"/>
                  </a:moveTo>
                  <a:lnTo>
                    <a:pt x="8771529" y="836205"/>
                  </a:lnTo>
                  <a:lnTo>
                    <a:pt x="8779865" y="846182"/>
                  </a:lnTo>
                  <a:lnTo>
                    <a:pt x="8789900" y="853309"/>
                  </a:lnTo>
                  <a:lnTo>
                    <a:pt x="8801634" y="857585"/>
                  </a:lnTo>
                  <a:lnTo>
                    <a:pt x="8815067" y="859010"/>
                  </a:lnTo>
                  <a:lnTo>
                    <a:pt x="8826714" y="857916"/>
                  </a:lnTo>
                  <a:lnTo>
                    <a:pt x="8837469" y="854633"/>
                  </a:lnTo>
                  <a:lnTo>
                    <a:pt x="8847331" y="849162"/>
                  </a:lnTo>
                  <a:lnTo>
                    <a:pt x="8856301" y="841503"/>
                  </a:lnTo>
                  <a:lnTo>
                    <a:pt x="8857772" y="839660"/>
                  </a:lnTo>
                  <a:lnTo>
                    <a:pt x="8812533" y="839660"/>
                  </a:lnTo>
                  <a:lnTo>
                    <a:pt x="8804139" y="838926"/>
                  </a:lnTo>
                  <a:lnTo>
                    <a:pt x="8796465" y="836723"/>
                  </a:lnTo>
                  <a:lnTo>
                    <a:pt x="8795484" y="836205"/>
                  </a:lnTo>
                  <a:close/>
                </a:path>
                <a:path w="15614015" h="6326505">
                  <a:moveTo>
                    <a:pt x="8857602" y="757191"/>
                  </a:moveTo>
                  <a:lnTo>
                    <a:pt x="8812533" y="757191"/>
                  </a:lnTo>
                  <a:lnTo>
                    <a:pt x="8820826" y="757940"/>
                  </a:lnTo>
                  <a:lnTo>
                    <a:pt x="8828428" y="760186"/>
                  </a:lnTo>
                  <a:lnTo>
                    <a:pt x="8852572" y="790032"/>
                  </a:lnTo>
                  <a:lnTo>
                    <a:pt x="8853307" y="798426"/>
                  </a:lnTo>
                  <a:lnTo>
                    <a:pt x="8852572" y="806834"/>
                  </a:lnTo>
                  <a:lnTo>
                    <a:pt x="8828428" y="836723"/>
                  </a:lnTo>
                  <a:lnTo>
                    <a:pt x="8812533" y="839660"/>
                  </a:lnTo>
                  <a:lnTo>
                    <a:pt x="8857772" y="839660"/>
                  </a:lnTo>
                  <a:lnTo>
                    <a:pt x="8863759" y="832159"/>
                  </a:lnTo>
                  <a:lnTo>
                    <a:pt x="8869086" y="821865"/>
                  </a:lnTo>
                  <a:lnTo>
                    <a:pt x="8872282" y="810620"/>
                  </a:lnTo>
                  <a:lnTo>
                    <a:pt x="8873348" y="798426"/>
                  </a:lnTo>
                  <a:lnTo>
                    <a:pt x="8872282" y="786245"/>
                  </a:lnTo>
                  <a:lnTo>
                    <a:pt x="8869189" y="775404"/>
                  </a:lnTo>
                  <a:lnTo>
                    <a:pt x="8869086" y="775044"/>
                  </a:lnTo>
                  <a:lnTo>
                    <a:pt x="8863759" y="764822"/>
                  </a:lnTo>
                  <a:lnTo>
                    <a:pt x="8857602" y="757191"/>
                  </a:lnTo>
                  <a:close/>
                </a:path>
                <a:path w="15614015" h="6326505">
                  <a:moveTo>
                    <a:pt x="8815067" y="737841"/>
                  </a:moveTo>
                  <a:lnTo>
                    <a:pt x="8801634" y="739266"/>
                  </a:lnTo>
                  <a:lnTo>
                    <a:pt x="8789900" y="743542"/>
                  </a:lnTo>
                  <a:lnTo>
                    <a:pt x="8779865" y="750669"/>
                  </a:lnTo>
                  <a:lnTo>
                    <a:pt x="8771529" y="760646"/>
                  </a:lnTo>
                  <a:lnTo>
                    <a:pt x="8795610" y="760646"/>
                  </a:lnTo>
                  <a:lnTo>
                    <a:pt x="8796465" y="760186"/>
                  </a:lnTo>
                  <a:lnTo>
                    <a:pt x="8804139" y="757940"/>
                  </a:lnTo>
                  <a:lnTo>
                    <a:pt x="8812533" y="757191"/>
                  </a:lnTo>
                  <a:lnTo>
                    <a:pt x="8857602" y="757191"/>
                  </a:lnTo>
                  <a:lnTo>
                    <a:pt x="8856301" y="755579"/>
                  </a:lnTo>
                  <a:lnTo>
                    <a:pt x="8847331" y="747819"/>
                  </a:lnTo>
                  <a:lnTo>
                    <a:pt x="8837469" y="742276"/>
                  </a:lnTo>
                  <a:lnTo>
                    <a:pt x="8826714" y="738950"/>
                  </a:lnTo>
                  <a:lnTo>
                    <a:pt x="8815067" y="737841"/>
                  </a:lnTo>
                  <a:close/>
                </a:path>
                <a:path w="15614015" h="6326505">
                  <a:moveTo>
                    <a:pt x="8951166" y="737841"/>
                  </a:moveTo>
                  <a:lnTo>
                    <a:pt x="8937914" y="738964"/>
                  </a:lnTo>
                  <a:lnTo>
                    <a:pt x="8938270" y="738964"/>
                  </a:lnTo>
                  <a:lnTo>
                    <a:pt x="8926920" y="742160"/>
                  </a:lnTo>
                  <a:lnTo>
                    <a:pt x="8895016" y="774583"/>
                  </a:lnTo>
                  <a:lnTo>
                    <a:pt x="8890812" y="798426"/>
                  </a:lnTo>
                  <a:lnTo>
                    <a:pt x="8891877" y="810995"/>
                  </a:lnTo>
                  <a:lnTo>
                    <a:pt x="8917130" y="849422"/>
                  </a:lnTo>
                  <a:lnTo>
                    <a:pt x="8952548" y="859010"/>
                  </a:lnTo>
                  <a:lnTo>
                    <a:pt x="8968414" y="857383"/>
                  </a:lnTo>
                  <a:lnTo>
                    <a:pt x="8982149" y="852503"/>
                  </a:lnTo>
                  <a:lnTo>
                    <a:pt x="8993754" y="844368"/>
                  </a:lnTo>
                  <a:lnTo>
                    <a:pt x="8997287" y="840121"/>
                  </a:lnTo>
                  <a:lnTo>
                    <a:pt x="8953009" y="840121"/>
                  </a:lnTo>
                  <a:lnTo>
                    <a:pt x="8945148" y="839588"/>
                  </a:lnTo>
                  <a:lnTo>
                    <a:pt x="8913315" y="814925"/>
                  </a:lnTo>
                  <a:lnTo>
                    <a:pt x="8911314" y="807640"/>
                  </a:lnTo>
                  <a:lnTo>
                    <a:pt x="9007835" y="807640"/>
                  </a:lnTo>
                  <a:lnTo>
                    <a:pt x="9008295" y="804569"/>
                  </a:lnTo>
                  <a:lnTo>
                    <a:pt x="9008525" y="801574"/>
                  </a:lnTo>
                  <a:lnTo>
                    <a:pt x="9008506" y="798426"/>
                  </a:lnTo>
                  <a:lnTo>
                    <a:pt x="9007815" y="790133"/>
                  </a:lnTo>
                  <a:lnTo>
                    <a:pt x="8911314" y="790133"/>
                  </a:lnTo>
                  <a:lnTo>
                    <a:pt x="8913085" y="782919"/>
                  </a:lnTo>
                  <a:lnTo>
                    <a:pt x="8943449" y="757306"/>
                  </a:lnTo>
                  <a:lnTo>
                    <a:pt x="8951166" y="756731"/>
                  </a:lnTo>
                  <a:lnTo>
                    <a:pt x="8993097" y="756731"/>
                  </a:lnTo>
                  <a:lnTo>
                    <a:pt x="8992401" y="755809"/>
                  </a:lnTo>
                  <a:lnTo>
                    <a:pt x="8983863" y="747948"/>
                  </a:lnTo>
                  <a:lnTo>
                    <a:pt x="8974144" y="742333"/>
                  </a:lnTo>
                  <a:lnTo>
                    <a:pt x="8963245" y="738964"/>
                  </a:lnTo>
                  <a:lnTo>
                    <a:pt x="8951166" y="737841"/>
                  </a:lnTo>
                  <a:close/>
                </a:path>
                <a:path w="15614015" h="6326505">
                  <a:moveTo>
                    <a:pt x="8986181" y="823304"/>
                  </a:moveTo>
                  <a:lnTo>
                    <a:pt x="8980220" y="830661"/>
                  </a:lnTo>
                  <a:lnTo>
                    <a:pt x="8972704" y="835917"/>
                  </a:lnTo>
                  <a:lnTo>
                    <a:pt x="8963634" y="839070"/>
                  </a:lnTo>
                  <a:lnTo>
                    <a:pt x="8953009" y="840121"/>
                  </a:lnTo>
                  <a:lnTo>
                    <a:pt x="8997287" y="840121"/>
                  </a:lnTo>
                  <a:lnTo>
                    <a:pt x="9003227" y="832979"/>
                  </a:lnTo>
                  <a:lnTo>
                    <a:pt x="8986181" y="823304"/>
                  </a:lnTo>
                  <a:close/>
                </a:path>
                <a:path w="15614015" h="6326505">
                  <a:moveTo>
                    <a:pt x="8993097" y="756731"/>
                  </a:moveTo>
                  <a:lnTo>
                    <a:pt x="8951166" y="756731"/>
                  </a:lnTo>
                  <a:lnTo>
                    <a:pt x="8958404" y="757306"/>
                  </a:lnTo>
                  <a:lnTo>
                    <a:pt x="8958030" y="757306"/>
                  </a:lnTo>
                  <a:lnTo>
                    <a:pt x="8988254" y="790133"/>
                  </a:lnTo>
                  <a:lnTo>
                    <a:pt x="9007815" y="790133"/>
                  </a:lnTo>
                  <a:lnTo>
                    <a:pt x="9007518" y="786562"/>
                  </a:lnTo>
                  <a:lnTo>
                    <a:pt x="9004588" y="775735"/>
                  </a:lnTo>
                  <a:lnTo>
                    <a:pt x="9004494" y="775390"/>
                  </a:lnTo>
                  <a:lnTo>
                    <a:pt x="8999512" y="765254"/>
                  </a:lnTo>
                  <a:lnTo>
                    <a:pt x="8998824" y="764304"/>
                  </a:lnTo>
                  <a:lnTo>
                    <a:pt x="8993097" y="756731"/>
                  </a:lnTo>
                  <a:close/>
                </a:path>
                <a:path w="15614015" h="6326505">
                  <a:moveTo>
                    <a:pt x="9142013" y="836896"/>
                  </a:moveTo>
                  <a:lnTo>
                    <a:pt x="9016007" y="836896"/>
                  </a:lnTo>
                  <a:lnTo>
                    <a:pt x="9016007" y="886884"/>
                  </a:lnTo>
                  <a:lnTo>
                    <a:pt x="9035818" y="886884"/>
                  </a:lnTo>
                  <a:lnTo>
                    <a:pt x="9035818" y="856015"/>
                  </a:lnTo>
                  <a:lnTo>
                    <a:pt x="9142013" y="856015"/>
                  </a:lnTo>
                  <a:lnTo>
                    <a:pt x="9142013" y="836896"/>
                  </a:lnTo>
                  <a:close/>
                </a:path>
                <a:path w="15614015" h="6326505">
                  <a:moveTo>
                    <a:pt x="9142013" y="856015"/>
                  </a:moveTo>
                  <a:lnTo>
                    <a:pt x="9122203" y="856015"/>
                  </a:lnTo>
                  <a:lnTo>
                    <a:pt x="9122203" y="886884"/>
                  </a:lnTo>
                  <a:lnTo>
                    <a:pt x="9142013" y="886884"/>
                  </a:lnTo>
                  <a:lnTo>
                    <a:pt x="9142013" y="856015"/>
                  </a:lnTo>
                  <a:close/>
                </a:path>
                <a:path w="15614015" h="6326505">
                  <a:moveTo>
                    <a:pt x="9126118" y="740836"/>
                  </a:moveTo>
                  <a:lnTo>
                    <a:pt x="9041116" y="740836"/>
                  </a:lnTo>
                  <a:lnTo>
                    <a:pt x="9041116" y="794279"/>
                  </a:lnTo>
                  <a:lnTo>
                    <a:pt x="9040457" y="806618"/>
                  </a:lnTo>
                  <a:lnTo>
                    <a:pt x="9040425" y="807223"/>
                  </a:lnTo>
                  <a:lnTo>
                    <a:pt x="9038352" y="818640"/>
                  </a:lnTo>
                  <a:lnTo>
                    <a:pt x="9034896" y="828531"/>
                  </a:lnTo>
                  <a:lnTo>
                    <a:pt x="9030058" y="836896"/>
                  </a:lnTo>
                  <a:lnTo>
                    <a:pt x="9052864" y="836896"/>
                  </a:lnTo>
                  <a:lnTo>
                    <a:pt x="9060927" y="794279"/>
                  </a:lnTo>
                  <a:lnTo>
                    <a:pt x="9060927" y="759495"/>
                  </a:lnTo>
                  <a:lnTo>
                    <a:pt x="9126118" y="759495"/>
                  </a:lnTo>
                  <a:lnTo>
                    <a:pt x="9126118" y="740836"/>
                  </a:lnTo>
                  <a:close/>
                </a:path>
                <a:path w="15614015" h="6326505">
                  <a:moveTo>
                    <a:pt x="9126118" y="759495"/>
                  </a:moveTo>
                  <a:lnTo>
                    <a:pt x="9106308" y="759495"/>
                  </a:lnTo>
                  <a:lnTo>
                    <a:pt x="9106308" y="836896"/>
                  </a:lnTo>
                  <a:lnTo>
                    <a:pt x="9126118" y="836896"/>
                  </a:lnTo>
                  <a:lnTo>
                    <a:pt x="9126118" y="759495"/>
                  </a:lnTo>
                  <a:close/>
                </a:path>
                <a:path w="15614015" h="6326505">
                  <a:moveTo>
                    <a:pt x="9183657" y="740836"/>
                  </a:moveTo>
                  <a:lnTo>
                    <a:pt x="9163615" y="740836"/>
                  </a:lnTo>
                  <a:lnTo>
                    <a:pt x="9163615" y="856015"/>
                  </a:lnTo>
                  <a:lnTo>
                    <a:pt x="9183657" y="856015"/>
                  </a:lnTo>
                  <a:lnTo>
                    <a:pt x="9183657" y="807870"/>
                  </a:lnTo>
                  <a:lnTo>
                    <a:pt x="9263361" y="807870"/>
                  </a:lnTo>
                  <a:lnTo>
                    <a:pt x="9263361" y="788750"/>
                  </a:lnTo>
                  <a:lnTo>
                    <a:pt x="9183657" y="788750"/>
                  </a:lnTo>
                  <a:lnTo>
                    <a:pt x="9183657" y="740836"/>
                  </a:lnTo>
                  <a:close/>
                </a:path>
                <a:path w="15614015" h="6326505">
                  <a:moveTo>
                    <a:pt x="9263361" y="807870"/>
                  </a:moveTo>
                  <a:lnTo>
                    <a:pt x="9243320" y="807870"/>
                  </a:lnTo>
                  <a:lnTo>
                    <a:pt x="9243320" y="856015"/>
                  </a:lnTo>
                  <a:lnTo>
                    <a:pt x="9263361" y="856015"/>
                  </a:lnTo>
                  <a:lnTo>
                    <a:pt x="9263361" y="807870"/>
                  </a:lnTo>
                  <a:close/>
                </a:path>
                <a:path w="15614015" h="6326505">
                  <a:moveTo>
                    <a:pt x="9263361" y="740836"/>
                  </a:moveTo>
                  <a:lnTo>
                    <a:pt x="9243320" y="740836"/>
                  </a:lnTo>
                  <a:lnTo>
                    <a:pt x="9243320" y="788750"/>
                  </a:lnTo>
                  <a:lnTo>
                    <a:pt x="9263361" y="788750"/>
                  </a:lnTo>
                  <a:lnTo>
                    <a:pt x="9263361" y="740836"/>
                  </a:lnTo>
                  <a:close/>
                </a:path>
                <a:path w="15614015" h="6326505">
                  <a:moveTo>
                    <a:pt x="9345698" y="737841"/>
                  </a:moveTo>
                  <a:lnTo>
                    <a:pt x="9304463" y="755579"/>
                  </a:lnTo>
                  <a:lnTo>
                    <a:pt x="9287417" y="798426"/>
                  </a:lnTo>
                  <a:lnTo>
                    <a:pt x="9288482" y="810620"/>
                  </a:lnTo>
                  <a:lnTo>
                    <a:pt x="9313433" y="849162"/>
                  </a:lnTo>
                  <a:lnTo>
                    <a:pt x="9345698" y="859010"/>
                  </a:lnTo>
                  <a:lnTo>
                    <a:pt x="9359131" y="857585"/>
                  </a:lnTo>
                  <a:lnTo>
                    <a:pt x="9370865" y="853309"/>
                  </a:lnTo>
                  <a:lnTo>
                    <a:pt x="9380900" y="846182"/>
                  </a:lnTo>
                  <a:lnTo>
                    <a:pt x="9386349" y="839660"/>
                  </a:lnTo>
                  <a:lnTo>
                    <a:pt x="9348232" y="839660"/>
                  </a:lnTo>
                  <a:lnTo>
                    <a:pt x="9339939" y="838926"/>
                  </a:lnTo>
                  <a:lnTo>
                    <a:pt x="9310395" y="814551"/>
                  </a:lnTo>
                  <a:lnTo>
                    <a:pt x="9307458" y="798426"/>
                  </a:lnTo>
                  <a:lnTo>
                    <a:pt x="9308193" y="790032"/>
                  </a:lnTo>
                  <a:lnTo>
                    <a:pt x="9332337" y="760186"/>
                  </a:lnTo>
                  <a:lnTo>
                    <a:pt x="9348232" y="757191"/>
                  </a:lnTo>
                  <a:lnTo>
                    <a:pt x="9386349" y="757191"/>
                  </a:lnTo>
                  <a:lnTo>
                    <a:pt x="9380900" y="750669"/>
                  </a:lnTo>
                  <a:lnTo>
                    <a:pt x="9370865" y="743542"/>
                  </a:lnTo>
                  <a:lnTo>
                    <a:pt x="9359131" y="739266"/>
                  </a:lnTo>
                  <a:lnTo>
                    <a:pt x="9345698" y="737841"/>
                  </a:lnTo>
                  <a:close/>
                </a:path>
                <a:path w="15614015" h="6326505">
                  <a:moveTo>
                    <a:pt x="9409277" y="836205"/>
                  </a:moveTo>
                  <a:lnTo>
                    <a:pt x="9389236" y="836205"/>
                  </a:lnTo>
                  <a:lnTo>
                    <a:pt x="9389236" y="856015"/>
                  </a:lnTo>
                  <a:lnTo>
                    <a:pt x="9409277" y="856015"/>
                  </a:lnTo>
                  <a:lnTo>
                    <a:pt x="9409277" y="836205"/>
                  </a:lnTo>
                  <a:close/>
                </a:path>
                <a:path w="15614015" h="6326505">
                  <a:moveTo>
                    <a:pt x="9386349" y="757191"/>
                  </a:moveTo>
                  <a:lnTo>
                    <a:pt x="9348232" y="757191"/>
                  </a:lnTo>
                  <a:lnTo>
                    <a:pt x="9356626" y="757940"/>
                  </a:lnTo>
                  <a:lnTo>
                    <a:pt x="9364299" y="760186"/>
                  </a:lnTo>
                  <a:lnTo>
                    <a:pt x="9388502" y="790032"/>
                  </a:lnTo>
                  <a:lnTo>
                    <a:pt x="9389236" y="798426"/>
                  </a:lnTo>
                  <a:lnTo>
                    <a:pt x="9388502" y="806834"/>
                  </a:lnTo>
                  <a:lnTo>
                    <a:pt x="9364299" y="836723"/>
                  </a:lnTo>
                  <a:lnTo>
                    <a:pt x="9348232" y="839660"/>
                  </a:lnTo>
                  <a:lnTo>
                    <a:pt x="9386349" y="839660"/>
                  </a:lnTo>
                  <a:lnTo>
                    <a:pt x="9389236" y="836205"/>
                  </a:lnTo>
                  <a:lnTo>
                    <a:pt x="9409277" y="836205"/>
                  </a:lnTo>
                  <a:lnTo>
                    <a:pt x="9409277" y="760646"/>
                  </a:lnTo>
                  <a:lnTo>
                    <a:pt x="9389236" y="760646"/>
                  </a:lnTo>
                  <a:lnTo>
                    <a:pt x="9386349" y="757191"/>
                  </a:lnTo>
                  <a:close/>
                </a:path>
                <a:path w="15614015" h="6326505">
                  <a:moveTo>
                    <a:pt x="9409277" y="740836"/>
                  </a:moveTo>
                  <a:lnTo>
                    <a:pt x="9389236" y="740836"/>
                  </a:lnTo>
                  <a:lnTo>
                    <a:pt x="9389236" y="760646"/>
                  </a:lnTo>
                  <a:lnTo>
                    <a:pt x="9409277" y="760646"/>
                  </a:lnTo>
                  <a:lnTo>
                    <a:pt x="9409277" y="740836"/>
                  </a:lnTo>
                  <a:close/>
                </a:path>
                <a:path w="15614015" h="6326505">
                  <a:moveTo>
                    <a:pt x="9447243" y="821462"/>
                  </a:moveTo>
                  <a:lnTo>
                    <a:pt x="9430305" y="831439"/>
                  </a:lnTo>
                  <a:lnTo>
                    <a:pt x="9430471" y="831439"/>
                  </a:lnTo>
                  <a:lnTo>
                    <a:pt x="9437727" y="843461"/>
                  </a:lnTo>
                  <a:lnTo>
                    <a:pt x="9447877" y="852099"/>
                  </a:lnTo>
                  <a:lnTo>
                    <a:pt x="9460878" y="857283"/>
                  </a:lnTo>
                  <a:lnTo>
                    <a:pt x="9476729" y="859010"/>
                  </a:lnTo>
                  <a:lnTo>
                    <a:pt x="9486721" y="858391"/>
                  </a:lnTo>
                  <a:lnTo>
                    <a:pt x="9516565" y="840351"/>
                  </a:lnTo>
                  <a:lnTo>
                    <a:pt x="9476960" y="840351"/>
                  </a:lnTo>
                  <a:lnTo>
                    <a:pt x="9466464" y="839171"/>
                  </a:lnTo>
                  <a:lnTo>
                    <a:pt x="9458012" y="835629"/>
                  </a:lnTo>
                  <a:lnTo>
                    <a:pt x="9451606" y="829726"/>
                  </a:lnTo>
                  <a:lnTo>
                    <a:pt x="9447243" y="821462"/>
                  </a:lnTo>
                  <a:close/>
                </a:path>
                <a:path w="15614015" h="6326505">
                  <a:moveTo>
                    <a:pt x="9511665" y="756270"/>
                  </a:moveTo>
                  <a:lnTo>
                    <a:pt x="9481490" y="756270"/>
                  </a:lnTo>
                  <a:lnTo>
                    <a:pt x="9486635" y="757806"/>
                  </a:lnTo>
                  <a:lnTo>
                    <a:pt x="9490320" y="760877"/>
                  </a:lnTo>
                  <a:lnTo>
                    <a:pt x="9494159" y="763949"/>
                  </a:lnTo>
                  <a:lnTo>
                    <a:pt x="9496079" y="767942"/>
                  </a:lnTo>
                  <a:lnTo>
                    <a:pt x="9496079" y="777770"/>
                  </a:lnTo>
                  <a:lnTo>
                    <a:pt x="9494467" y="781687"/>
                  </a:lnTo>
                  <a:lnTo>
                    <a:pt x="9491242" y="784604"/>
                  </a:lnTo>
                  <a:lnTo>
                    <a:pt x="9488017" y="787368"/>
                  </a:lnTo>
                  <a:lnTo>
                    <a:pt x="9483487" y="788750"/>
                  </a:lnTo>
                  <a:lnTo>
                    <a:pt x="9465211" y="788750"/>
                  </a:lnTo>
                  <a:lnTo>
                    <a:pt x="9465211" y="806949"/>
                  </a:lnTo>
                  <a:lnTo>
                    <a:pt x="9487863" y="806949"/>
                  </a:lnTo>
                  <a:lnTo>
                    <a:pt x="9492470" y="808408"/>
                  </a:lnTo>
                  <a:lnTo>
                    <a:pt x="9495849" y="811326"/>
                  </a:lnTo>
                  <a:lnTo>
                    <a:pt x="9499381" y="814244"/>
                  </a:lnTo>
                  <a:lnTo>
                    <a:pt x="9501147" y="818006"/>
                  </a:lnTo>
                  <a:lnTo>
                    <a:pt x="9501147" y="827835"/>
                  </a:lnTo>
                  <a:lnTo>
                    <a:pt x="9498997" y="832135"/>
                  </a:lnTo>
                  <a:lnTo>
                    <a:pt x="9490551" y="838738"/>
                  </a:lnTo>
                  <a:lnTo>
                    <a:pt x="9484638" y="840351"/>
                  </a:lnTo>
                  <a:lnTo>
                    <a:pt x="9516565" y="840351"/>
                  </a:lnTo>
                  <a:lnTo>
                    <a:pt x="9518079" y="837875"/>
                  </a:lnTo>
                  <a:lnTo>
                    <a:pt x="9520239" y="831439"/>
                  </a:lnTo>
                  <a:lnTo>
                    <a:pt x="9520958" y="824456"/>
                  </a:lnTo>
                  <a:lnTo>
                    <a:pt x="9519764" y="815400"/>
                  </a:lnTo>
                  <a:lnTo>
                    <a:pt x="9516179" y="807813"/>
                  </a:lnTo>
                  <a:lnTo>
                    <a:pt x="9510204" y="801694"/>
                  </a:lnTo>
                  <a:lnTo>
                    <a:pt x="9501839" y="797043"/>
                  </a:lnTo>
                  <a:lnTo>
                    <a:pt x="9507885" y="792321"/>
                  </a:lnTo>
                  <a:lnTo>
                    <a:pt x="9512204" y="786447"/>
                  </a:lnTo>
                  <a:lnTo>
                    <a:pt x="9514796" y="779421"/>
                  </a:lnTo>
                  <a:lnTo>
                    <a:pt x="9515660" y="771243"/>
                  </a:lnTo>
                  <a:lnTo>
                    <a:pt x="9515069" y="765470"/>
                  </a:lnTo>
                  <a:lnTo>
                    <a:pt x="9514969" y="764491"/>
                  </a:lnTo>
                  <a:lnTo>
                    <a:pt x="9512896" y="758286"/>
                  </a:lnTo>
                  <a:lnTo>
                    <a:pt x="9511665" y="756270"/>
                  </a:lnTo>
                  <a:close/>
                </a:path>
                <a:path w="15614015" h="6326505">
                  <a:moveTo>
                    <a:pt x="9474886" y="737841"/>
                  </a:moveTo>
                  <a:lnTo>
                    <a:pt x="9460820" y="739425"/>
                  </a:lnTo>
                  <a:lnTo>
                    <a:pt x="9449029" y="744176"/>
                  </a:lnTo>
                  <a:lnTo>
                    <a:pt x="9439512" y="752095"/>
                  </a:lnTo>
                  <a:lnTo>
                    <a:pt x="9432270" y="763181"/>
                  </a:lnTo>
                  <a:lnTo>
                    <a:pt x="9448625" y="772625"/>
                  </a:lnTo>
                  <a:lnTo>
                    <a:pt x="9452858" y="765470"/>
                  </a:lnTo>
                  <a:lnTo>
                    <a:pt x="9458646" y="760359"/>
                  </a:lnTo>
                  <a:lnTo>
                    <a:pt x="9465989" y="757292"/>
                  </a:lnTo>
                  <a:lnTo>
                    <a:pt x="9474886" y="756270"/>
                  </a:lnTo>
                  <a:lnTo>
                    <a:pt x="9511665" y="756270"/>
                  </a:lnTo>
                  <a:lnTo>
                    <a:pt x="9509440" y="752627"/>
                  </a:lnTo>
                  <a:lnTo>
                    <a:pt x="9504603" y="747516"/>
                  </a:lnTo>
                  <a:lnTo>
                    <a:pt x="9498686" y="743283"/>
                  </a:lnTo>
                  <a:lnTo>
                    <a:pt x="9491760" y="740260"/>
                  </a:lnTo>
                  <a:lnTo>
                    <a:pt x="9483827" y="738446"/>
                  </a:lnTo>
                  <a:lnTo>
                    <a:pt x="9474886" y="737841"/>
                  </a:lnTo>
                  <a:close/>
                </a:path>
                <a:path w="15614015" h="6326505">
                  <a:moveTo>
                    <a:pt x="9562715" y="740836"/>
                  </a:moveTo>
                  <a:lnTo>
                    <a:pt x="9542674" y="740836"/>
                  </a:lnTo>
                  <a:lnTo>
                    <a:pt x="9542674" y="856015"/>
                  </a:lnTo>
                  <a:lnTo>
                    <a:pt x="9562715" y="856015"/>
                  </a:lnTo>
                  <a:lnTo>
                    <a:pt x="9562715" y="807870"/>
                  </a:lnTo>
                  <a:lnTo>
                    <a:pt x="9642419" y="807870"/>
                  </a:lnTo>
                  <a:lnTo>
                    <a:pt x="9642419" y="788750"/>
                  </a:lnTo>
                  <a:lnTo>
                    <a:pt x="9562715" y="788750"/>
                  </a:lnTo>
                  <a:lnTo>
                    <a:pt x="9562715" y="740836"/>
                  </a:lnTo>
                  <a:close/>
                </a:path>
                <a:path w="15614015" h="6326505">
                  <a:moveTo>
                    <a:pt x="9642419" y="807870"/>
                  </a:moveTo>
                  <a:lnTo>
                    <a:pt x="9622378" y="807870"/>
                  </a:lnTo>
                  <a:lnTo>
                    <a:pt x="9622378" y="856015"/>
                  </a:lnTo>
                  <a:lnTo>
                    <a:pt x="9642419" y="856015"/>
                  </a:lnTo>
                  <a:lnTo>
                    <a:pt x="9642419" y="807870"/>
                  </a:lnTo>
                  <a:close/>
                </a:path>
                <a:path w="15614015" h="6326505">
                  <a:moveTo>
                    <a:pt x="9642419" y="740836"/>
                  </a:moveTo>
                  <a:lnTo>
                    <a:pt x="9622378" y="740836"/>
                  </a:lnTo>
                  <a:lnTo>
                    <a:pt x="9622378" y="788750"/>
                  </a:lnTo>
                  <a:lnTo>
                    <a:pt x="9642419" y="788750"/>
                  </a:lnTo>
                  <a:lnTo>
                    <a:pt x="9642419" y="740836"/>
                  </a:lnTo>
                  <a:close/>
                </a:path>
                <a:path w="15614015" h="6326505">
                  <a:moveTo>
                    <a:pt x="9724756" y="737841"/>
                  </a:moveTo>
                  <a:lnTo>
                    <a:pt x="9683522" y="755579"/>
                  </a:lnTo>
                  <a:lnTo>
                    <a:pt x="9666475" y="798426"/>
                  </a:lnTo>
                  <a:lnTo>
                    <a:pt x="9667541" y="810620"/>
                  </a:lnTo>
                  <a:lnTo>
                    <a:pt x="9692491" y="849162"/>
                  </a:lnTo>
                  <a:lnTo>
                    <a:pt x="9724756" y="859010"/>
                  </a:lnTo>
                  <a:lnTo>
                    <a:pt x="9738189" y="857585"/>
                  </a:lnTo>
                  <a:lnTo>
                    <a:pt x="9749923" y="853309"/>
                  </a:lnTo>
                  <a:lnTo>
                    <a:pt x="9759958" y="846182"/>
                  </a:lnTo>
                  <a:lnTo>
                    <a:pt x="9765408" y="839660"/>
                  </a:lnTo>
                  <a:lnTo>
                    <a:pt x="9727290" y="839660"/>
                  </a:lnTo>
                  <a:lnTo>
                    <a:pt x="9718997" y="838926"/>
                  </a:lnTo>
                  <a:lnTo>
                    <a:pt x="9689454" y="814551"/>
                  </a:lnTo>
                  <a:lnTo>
                    <a:pt x="9686517" y="798426"/>
                  </a:lnTo>
                  <a:lnTo>
                    <a:pt x="9687251" y="790032"/>
                  </a:lnTo>
                  <a:lnTo>
                    <a:pt x="9711395" y="760186"/>
                  </a:lnTo>
                  <a:lnTo>
                    <a:pt x="9727290" y="757191"/>
                  </a:lnTo>
                  <a:lnTo>
                    <a:pt x="9765408" y="757191"/>
                  </a:lnTo>
                  <a:lnTo>
                    <a:pt x="9759958" y="750669"/>
                  </a:lnTo>
                  <a:lnTo>
                    <a:pt x="9749923" y="743542"/>
                  </a:lnTo>
                  <a:lnTo>
                    <a:pt x="9738189" y="739266"/>
                  </a:lnTo>
                  <a:lnTo>
                    <a:pt x="9724756" y="737841"/>
                  </a:lnTo>
                  <a:close/>
                </a:path>
                <a:path w="15614015" h="6326505">
                  <a:moveTo>
                    <a:pt x="9788335" y="836205"/>
                  </a:moveTo>
                  <a:lnTo>
                    <a:pt x="9768294" y="836205"/>
                  </a:lnTo>
                  <a:lnTo>
                    <a:pt x="9768294" y="856015"/>
                  </a:lnTo>
                  <a:lnTo>
                    <a:pt x="9788335" y="856015"/>
                  </a:lnTo>
                  <a:lnTo>
                    <a:pt x="9788335" y="836205"/>
                  </a:lnTo>
                  <a:close/>
                </a:path>
                <a:path w="15614015" h="6326505">
                  <a:moveTo>
                    <a:pt x="9765408" y="757191"/>
                  </a:moveTo>
                  <a:lnTo>
                    <a:pt x="9727290" y="757191"/>
                  </a:lnTo>
                  <a:lnTo>
                    <a:pt x="9735684" y="757940"/>
                  </a:lnTo>
                  <a:lnTo>
                    <a:pt x="9743358" y="760186"/>
                  </a:lnTo>
                  <a:lnTo>
                    <a:pt x="9767560" y="790032"/>
                  </a:lnTo>
                  <a:lnTo>
                    <a:pt x="9768294" y="798426"/>
                  </a:lnTo>
                  <a:lnTo>
                    <a:pt x="9767560" y="806834"/>
                  </a:lnTo>
                  <a:lnTo>
                    <a:pt x="9743358" y="836723"/>
                  </a:lnTo>
                  <a:lnTo>
                    <a:pt x="9727290" y="839660"/>
                  </a:lnTo>
                  <a:lnTo>
                    <a:pt x="9765408" y="839660"/>
                  </a:lnTo>
                  <a:lnTo>
                    <a:pt x="9768294" y="836205"/>
                  </a:lnTo>
                  <a:lnTo>
                    <a:pt x="9788335" y="836205"/>
                  </a:lnTo>
                  <a:lnTo>
                    <a:pt x="9788335" y="760646"/>
                  </a:lnTo>
                  <a:lnTo>
                    <a:pt x="9768294" y="760646"/>
                  </a:lnTo>
                  <a:lnTo>
                    <a:pt x="9765408" y="757191"/>
                  </a:lnTo>
                  <a:close/>
                </a:path>
                <a:path w="15614015" h="6326505">
                  <a:moveTo>
                    <a:pt x="9788335" y="740836"/>
                  </a:moveTo>
                  <a:lnTo>
                    <a:pt x="9768294" y="740836"/>
                  </a:lnTo>
                  <a:lnTo>
                    <a:pt x="9768294" y="760646"/>
                  </a:lnTo>
                  <a:lnTo>
                    <a:pt x="9788335" y="760646"/>
                  </a:lnTo>
                  <a:lnTo>
                    <a:pt x="9788335" y="740836"/>
                  </a:lnTo>
                  <a:close/>
                </a:path>
                <a:path w="15614015" h="6326505">
                  <a:moveTo>
                    <a:pt x="9911304" y="814551"/>
                  </a:moveTo>
                  <a:lnTo>
                    <a:pt x="9891263" y="814551"/>
                  </a:lnTo>
                  <a:lnTo>
                    <a:pt x="9891263" y="856015"/>
                  </a:lnTo>
                  <a:lnTo>
                    <a:pt x="9911304" y="856015"/>
                  </a:lnTo>
                  <a:lnTo>
                    <a:pt x="9911304" y="814551"/>
                  </a:lnTo>
                  <a:close/>
                </a:path>
                <a:path w="15614015" h="6326505">
                  <a:moveTo>
                    <a:pt x="9833903" y="740836"/>
                  </a:moveTo>
                  <a:lnTo>
                    <a:pt x="9813862" y="740836"/>
                  </a:lnTo>
                  <a:lnTo>
                    <a:pt x="9813862" y="779075"/>
                  </a:lnTo>
                  <a:lnTo>
                    <a:pt x="9832564" y="814709"/>
                  </a:lnTo>
                  <a:lnTo>
                    <a:pt x="9860164" y="820540"/>
                  </a:lnTo>
                  <a:lnTo>
                    <a:pt x="9868587" y="820166"/>
                  </a:lnTo>
                  <a:lnTo>
                    <a:pt x="9876578" y="819043"/>
                  </a:lnTo>
                  <a:lnTo>
                    <a:pt x="9884136" y="817171"/>
                  </a:lnTo>
                  <a:lnTo>
                    <a:pt x="9891263" y="814551"/>
                  </a:lnTo>
                  <a:lnTo>
                    <a:pt x="9911304" y="814551"/>
                  </a:lnTo>
                  <a:lnTo>
                    <a:pt x="9911304" y="801881"/>
                  </a:lnTo>
                  <a:lnTo>
                    <a:pt x="9852486" y="801881"/>
                  </a:lnTo>
                  <a:lnTo>
                    <a:pt x="9845575" y="800038"/>
                  </a:lnTo>
                  <a:lnTo>
                    <a:pt x="9840815" y="796352"/>
                  </a:lnTo>
                  <a:lnTo>
                    <a:pt x="9836207" y="792667"/>
                  </a:lnTo>
                  <a:lnTo>
                    <a:pt x="9833903" y="786524"/>
                  </a:lnTo>
                  <a:lnTo>
                    <a:pt x="9833903" y="740836"/>
                  </a:lnTo>
                  <a:close/>
                </a:path>
                <a:path w="15614015" h="6326505">
                  <a:moveTo>
                    <a:pt x="9911304" y="740836"/>
                  </a:moveTo>
                  <a:lnTo>
                    <a:pt x="9891263" y="740836"/>
                  </a:lnTo>
                  <a:lnTo>
                    <a:pt x="9891263" y="795892"/>
                  </a:lnTo>
                  <a:lnTo>
                    <a:pt x="9884396" y="798512"/>
                  </a:lnTo>
                  <a:lnTo>
                    <a:pt x="9877154" y="800384"/>
                  </a:lnTo>
                  <a:lnTo>
                    <a:pt x="9869537" y="801507"/>
                  </a:lnTo>
                  <a:lnTo>
                    <a:pt x="9861547" y="801881"/>
                  </a:lnTo>
                  <a:lnTo>
                    <a:pt x="9911304" y="801881"/>
                  </a:lnTo>
                  <a:lnTo>
                    <a:pt x="9911304" y="740836"/>
                  </a:lnTo>
                  <a:close/>
                </a:path>
                <a:path w="15614015" h="6326505">
                  <a:moveTo>
                    <a:pt x="9995657" y="737841"/>
                  </a:moveTo>
                  <a:lnTo>
                    <a:pt x="9982405" y="738964"/>
                  </a:lnTo>
                  <a:lnTo>
                    <a:pt x="9982762" y="738964"/>
                  </a:lnTo>
                  <a:lnTo>
                    <a:pt x="9971412" y="742160"/>
                  </a:lnTo>
                  <a:lnTo>
                    <a:pt x="9939507" y="774583"/>
                  </a:lnTo>
                  <a:lnTo>
                    <a:pt x="9935303" y="798426"/>
                  </a:lnTo>
                  <a:lnTo>
                    <a:pt x="9936368" y="810995"/>
                  </a:lnTo>
                  <a:lnTo>
                    <a:pt x="9961622" y="849422"/>
                  </a:lnTo>
                  <a:lnTo>
                    <a:pt x="9997039" y="859010"/>
                  </a:lnTo>
                  <a:lnTo>
                    <a:pt x="10012905" y="857383"/>
                  </a:lnTo>
                  <a:lnTo>
                    <a:pt x="10026641" y="852503"/>
                  </a:lnTo>
                  <a:lnTo>
                    <a:pt x="10038245" y="844368"/>
                  </a:lnTo>
                  <a:lnTo>
                    <a:pt x="10041778" y="840121"/>
                  </a:lnTo>
                  <a:lnTo>
                    <a:pt x="9997500" y="840121"/>
                  </a:lnTo>
                  <a:lnTo>
                    <a:pt x="9989639" y="839588"/>
                  </a:lnTo>
                  <a:lnTo>
                    <a:pt x="9957806" y="814925"/>
                  </a:lnTo>
                  <a:lnTo>
                    <a:pt x="9955805" y="807640"/>
                  </a:lnTo>
                  <a:lnTo>
                    <a:pt x="10052326" y="807640"/>
                  </a:lnTo>
                  <a:lnTo>
                    <a:pt x="10052787" y="804569"/>
                  </a:lnTo>
                  <a:lnTo>
                    <a:pt x="10053017" y="801574"/>
                  </a:lnTo>
                  <a:lnTo>
                    <a:pt x="10052998" y="798426"/>
                  </a:lnTo>
                  <a:lnTo>
                    <a:pt x="10052307" y="790133"/>
                  </a:lnTo>
                  <a:lnTo>
                    <a:pt x="9955805" y="790133"/>
                  </a:lnTo>
                  <a:lnTo>
                    <a:pt x="9957576" y="782919"/>
                  </a:lnTo>
                  <a:lnTo>
                    <a:pt x="9987940" y="757306"/>
                  </a:lnTo>
                  <a:lnTo>
                    <a:pt x="9995657" y="756731"/>
                  </a:lnTo>
                  <a:lnTo>
                    <a:pt x="10037589" y="756731"/>
                  </a:lnTo>
                  <a:lnTo>
                    <a:pt x="10036892" y="755809"/>
                  </a:lnTo>
                  <a:lnTo>
                    <a:pt x="10028354" y="747948"/>
                  </a:lnTo>
                  <a:lnTo>
                    <a:pt x="10018635" y="742333"/>
                  </a:lnTo>
                  <a:lnTo>
                    <a:pt x="10007736" y="738964"/>
                  </a:lnTo>
                  <a:lnTo>
                    <a:pt x="9995657" y="737841"/>
                  </a:lnTo>
                  <a:close/>
                </a:path>
                <a:path w="15614015" h="6326505">
                  <a:moveTo>
                    <a:pt x="10030672" y="823304"/>
                  </a:moveTo>
                  <a:lnTo>
                    <a:pt x="10024711" y="830661"/>
                  </a:lnTo>
                  <a:lnTo>
                    <a:pt x="10017196" y="835917"/>
                  </a:lnTo>
                  <a:lnTo>
                    <a:pt x="10008125" y="839070"/>
                  </a:lnTo>
                  <a:lnTo>
                    <a:pt x="9997500" y="840121"/>
                  </a:lnTo>
                  <a:lnTo>
                    <a:pt x="10041778" y="840121"/>
                  </a:lnTo>
                  <a:lnTo>
                    <a:pt x="10047719" y="832979"/>
                  </a:lnTo>
                  <a:lnTo>
                    <a:pt x="10030672" y="823304"/>
                  </a:lnTo>
                  <a:close/>
                </a:path>
                <a:path w="15614015" h="6326505">
                  <a:moveTo>
                    <a:pt x="10037589" y="756731"/>
                  </a:moveTo>
                  <a:lnTo>
                    <a:pt x="9995657" y="756731"/>
                  </a:lnTo>
                  <a:lnTo>
                    <a:pt x="10002895" y="757306"/>
                  </a:lnTo>
                  <a:lnTo>
                    <a:pt x="10002521" y="757306"/>
                  </a:lnTo>
                  <a:lnTo>
                    <a:pt x="10032745" y="790133"/>
                  </a:lnTo>
                  <a:lnTo>
                    <a:pt x="10052307" y="790133"/>
                  </a:lnTo>
                  <a:lnTo>
                    <a:pt x="10052009" y="786562"/>
                  </a:lnTo>
                  <a:lnTo>
                    <a:pt x="10049079" y="775735"/>
                  </a:lnTo>
                  <a:lnTo>
                    <a:pt x="10048986" y="775390"/>
                  </a:lnTo>
                  <a:lnTo>
                    <a:pt x="10044003" y="765254"/>
                  </a:lnTo>
                  <a:lnTo>
                    <a:pt x="10043315" y="764304"/>
                  </a:lnTo>
                  <a:lnTo>
                    <a:pt x="10037589" y="756731"/>
                  </a:lnTo>
                  <a:close/>
                </a:path>
                <a:path w="15614015" h="6326505">
                  <a:moveTo>
                    <a:pt x="10096096" y="740836"/>
                  </a:moveTo>
                  <a:lnTo>
                    <a:pt x="10076055" y="740836"/>
                  </a:lnTo>
                  <a:lnTo>
                    <a:pt x="10076055" y="856015"/>
                  </a:lnTo>
                  <a:lnTo>
                    <a:pt x="10096096" y="856015"/>
                  </a:lnTo>
                  <a:lnTo>
                    <a:pt x="10096096" y="807870"/>
                  </a:lnTo>
                  <a:lnTo>
                    <a:pt x="10175800" y="807870"/>
                  </a:lnTo>
                  <a:lnTo>
                    <a:pt x="10175800" y="788750"/>
                  </a:lnTo>
                  <a:lnTo>
                    <a:pt x="10096096" y="788750"/>
                  </a:lnTo>
                  <a:lnTo>
                    <a:pt x="10096096" y="740836"/>
                  </a:lnTo>
                  <a:close/>
                </a:path>
                <a:path w="15614015" h="6326505">
                  <a:moveTo>
                    <a:pt x="10175800" y="807870"/>
                  </a:moveTo>
                  <a:lnTo>
                    <a:pt x="10155759" y="807870"/>
                  </a:lnTo>
                  <a:lnTo>
                    <a:pt x="10155759" y="856015"/>
                  </a:lnTo>
                  <a:lnTo>
                    <a:pt x="10175800" y="856015"/>
                  </a:lnTo>
                  <a:lnTo>
                    <a:pt x="10175800" y="807870"/>
                  </a:lnTo>
                  <a:close/>
                </a:path>
                <a:path w="15614015" h="6326505">
                  <a:moveTo>
                    <a:pt x="10175800" y="740836"/>
                  </a:moveTo>
                  <a:lnTo>
                    <a:pt x="10155759" y="740836"/>
                  </a:lnTo>
                  <a:lnTo>
                    <a:pt x="10155759" y="788750"/>
                  </a:lnTo>
                  <a:lnTo>
                    <a:pt x="10175800" y="788750"/>
                  </a:lnTo>
                  <a:lnTo>
                    <a:pt x="10175800" y="740836"/>
                  </a:lnTo>
                  <a:close/>
                </a:path>
                <a:path w="15614015" h="6326505">
                  <a:moveTo>
                    <a:pt x="10226348" y="740836"/>
                  </a:moveTo>
                  <a:lnTo>
                    <a:pt x="10206307" y="740836"/>
                  </a:lnTo>
                  <a:lnTo>
                    <a:pt x="10206307" y="856015"/>
                  </a:lnTo>
                  <a:lnTo>
                    <a:pt x="10226348" y="856015"/>
                  </a:lnTo>
                  <a:lnTo>
                    <a:pt x="10226348" y="807870"/>
                  </a:lnTo>
                  <a:lnTo>
                    <a:pt x="10306052" y="807870"/>
                  </a:lnTo>
                  <a:lnTo>
                    <a:pt x="10306052" y="788750"/>
                  </a:lnTo>
                  <a:lnTo>
                    <a:pt x="10226348" y="788750"/>
                  </a:lnTo>
                  <a:lnTo>
                    <a:pt x="10226348" y="740836"/>
                  </a:lnTo>
                  <a:close/>
                </a:path>
                <a:path w="15614015" h="6326505">
                  <a:moveTo>
                    <a:pt x="10306052" y="807870"/>
                  </a:moveTo>
                  <a:lnTo>
                    <a:pt x="10286011" y="807870"/>
                  </a:lnTo>
                  <a:lnTo>
                    <a:pt x="10286011" y="856015"/>
                  </a:lnTo>
                  <a:lnTo>
                    <a:pt x="10306052" y="856015"/>
                  </a:lnTo>
                  <a:lnTo>
                    <a:pt x="10306052" y="807870"/>
                  </a:lnTo>
                  <a:close/>
                </a:path>
                <a:path w="15614015" h="6326505">
                  <a:moveTo>
                    <a:pt x="10306052" y="740836"/>
                  </a:moveTo>
                  <a:lnTo>
                    <a:pt x="10286011" y="740836"/>
                  </a:lnTo>
                  <a:lnTo>
                    <a:pt x="10286011" y="788750"/>
                  </a:lnTo>
                  <a:lnTo>
                    <a:pt x="10306052" y="788750"/>
                  </a:lnTo>
                  <a:lnTo>
                    <a:pt x="10306052" y="740836"/>
                  </a:lnTo>
                  <a:close/>
                </a:path>
                <a:path w="15614015" h="6326505">
                  <a:moveTo>
                    <a:pt x="10356600" y="740836"/>
                  </a:moveTo>
                  <a:lnTo>
                    <a:pt x="10336559" y="740836"/>
                  </a:lnTo>
                  <a:lnTo>
                    <a:pt x="10336559" y="856015"/>
                  </a:lnTo>
                  <a:lnTo>
                    <a:pt x="10385164" y="856015"/>
                  </a:lnTo>
                  <a:lnTo>
                    <a:pt x="10393429" y="855382"/>
                  </a:lnTo>
                  <a:lnTo>
                    <a:pt x="10420461" y="837357"/>
                  </a:lnTo>
                  <a:lnTo>
                    <a:pt x="10356600" y="837357"/>
                  </a:lnTo>
                  <a:lnTo>
                    <a:pt x="10356600" y="800729"/>
                  </a:lnTo>
                  <a:lnTo>
                    <a:pt x="10420273" y="800729"/>
                  </a:lnTo>
                  <a:lnTo>
                    <a:pt x="10418768" y="798123"/>
                  </a:lnTo>
                  <a:lnTo>
                    <a:pt x="10385164" y="782301"/>
                  </a:lnTo>
                  <a:lnTo>
                    <a:pt x="10356600" y="782301"/>
                  </a:lnTo>
                  <a:lnTo>
                    <a:pt x="10356600" y="740836"/>
                  </a:lnTo>
                  <a:close/>
                </a:path>
                <a:path w="15614015" h="6326505">
                  <a:moveTo>
                    <a:pt x="10420273" y="800729"/>
                  </a:moveTo>
                  <a:lnTo>
                    <a:pt x="10390847" y="800729"/>
                  </a:lnTo>
                  <a:lnTo>
                    <a:pt x="10395608" y="802419"/>
                  </a:lnTo>
                  <a:lnTo>
                    <a:pt x="10399447" y="805797"/>
                  </a:lnTo>
                  <a:lnTo>
                    <a:pt x="10403440" y="809176"/>
                  </a:lnTo>
                  <a:lnTo>
                    <a:pt x="10405436" y="813630"/>
                  </a:lnTo>
                  <a:lnTo>
                    <a:pt x="10405436" y="824687"/>
                  </a:lnTo>
                  <a:lnTo>
                    <a:pt x="10403440" y="829140"/>
                  </a:lnTo>
                  <a:lnTo>
                    <a:pt x="10395608" y="835744"/>
                  </a:lnTo>
                  <a:lnTo>
                    <a:pt x="10390847" y="837357"/>
                  </a:lnTo>
                  <a:lnTo>
                    <a:pt x="10420461" y="837357"/>
                  </a:lnTo>
                  <a:lnTo>
                    <a:pt x="10422368" y="834016"/>
                  </a:lnTo>
                  <a:lnTo>
                    <a:pt x="10424527" y="826961"/>
                  </a:lnTo>
                  <a:lnTo>
                    <a:pt x="10425247" y="819158"/>
                  </a:lnTo>
                  <a:lnTo>
                    <a:pt x="10424527" y="811369"/>
                  </a:lnTo>
                  <a:lnTo>
                    <a:pt x="10422368" y="804357"/>
                  </a:lnTo>
                  <a:lnTo>
                    <a:pt x="10420273" y="800729"/>
                  </a:lnTo>
                  <a:close/>
                </a:path>
                <a:path w="15614015" h="6326505">
                  <a:moveTo>
                    <a:pt x="10460262" y="740836"/>
                  </a:moveTo>
                  <a:lnTo>
                    <a:pt x="10440220" y="740836"/>
                  </a:lnTo>
                  <a:lnTo>
                    <a:pt x="10440220" y="856015"/>
                  </a:lnTo>
                  <a:lnTo>
                    <a:pt x="10460262" y="856015"/>
                  </a:lnTo>
                  <a:lnTo>
                    <a:pt x="10460262" y="740836"/>
                  </a:lnTo>
                  <a:close/>
                </a:path>
                <a:path w="15614015" h="6326505">
                  <a:moveTo>
                    <a:pt x="10505394" y="740836"/>
                  </a:moveTo>
                  <a:lnTo>
                    <a:pt x="10481667" y="740836"/>
                  </a:lnTo>
                  <a:lnTo>
                    <a:pt x="10523362" y="796813"/>
                  </a:lnTo>
                  <a:lnTo>
                    <a:pt x="10479133" y="856015"/>
                  </a:lnTo>
                  <a:lnTo>
                    <a:pt x="10502630" y="856015"/>
                  </a:lnTo>
                  <a:lnTo>
                    <a:pt x="10535111" y="812477"/>
                  </a:lnTo>
                  <a:lnTo>
                    <a:pt x="10558626" y="812477"/>
                  </a:lnTo>
                  <a:lnTo>
                    <a:pt x="10546859" y="796582"/>
                  </a:lnTo>
                  <a:lnTo>
                    <a:pt x="10558510" y="780918"/>
                  </a:lnTo>
                  <a:lnTo>
                    <a:pt x="10535111" y="780918"/>
                  </a:lnTo>
                  <a:lnTo>
                    <a:pt x="10505394" y="740836"/>
                  </a:lnTo>
                  <a:close/>
                </a:path>
                <a:path w="15614015" h="6326505">
                  <a:moveTo>
                    <a:pt x="10558626" y="812477"/>
                  </a:moveTo>
                  <a:lnTo>
                    <a:pt x="10535111" y="812477"/>
                  </a:lnTo>
                  <a:lnTo>
                    <a:pt x="10567361" y="856015"/>
                  </a:lnTo>
                  <a:lnTo>
                    <a:pt x="10590857" y="856015"/>
                  </a:lnTo>
                  <a:lnTo>
                    <a:pt x="10558626" y="812477"/>
                  </a:lnTo>
                  <a:close/>
                </a:path>
                <a:path w="15614015" h="6326505">
                  <a:moveTo>
                    <a:pt x="10588323" y="740836"/>
                  </a:moveTo>
                  <a:lnTo>
                    <a:pt x="10564827" y="740836"/>
                  </a:lnTo>
                  <a:lnTo>
                    <a:pt x="10535111" y="780918"/>
                  </a:lnTo>
                  <a:lnTo>
                    <a:pt x="10558510" y="780918"/>
                  </a:lnTo>
                  <a:lnTo>
                    <a:pt x="10588323" y="740836"/>
                  </a:lnTo>
                  <a:close/>
                </a:path>
                <a:path w="15614015" h="6326505">
                  <a:moveTo>
                    <a:pt x="10781975" y="836896"/>
                  </a:moveTo>
                  <a:lnTo>
                    <a:pt x="10655968" y="836896"/>
                  </a:lnTo>
                  <a:lnTo>
                    <a:pt x="10655968" y="886884"/>
                  </a:lnTo>
                  <a:lnTo>
                    <a:pt x="10675779" y="886884"/>
                  </a:lnTo>
                  <a:lnTo>
                    <a:pt x="10675779" y="856015"/>
                  </a:lnTo>
                  <a:lnTo>
                    <a:pt x="10781975" y="856015"/>
                  </a:lnTo>
                  <a:lnTo>
                    <a:pt x="10781975" y="836896"/>
                  </a:lnTo>
                  <a:close/>
                </a:path>
                <a:path w="15614015" h="6326505">
                  <a:moveTo>
                    <a:pt x="10781975" y="856015"/>
                  </a:moveTo>
                  <a:lnTo>
                    <a:pt x="10762164" y="856015"/>
                  </a:lnTo>
                  <a:lnTo>
                    <a:pt x="10762164" y="886884"/>
                  </a:lnTo>
                  <a:lnTo>
                    <a:pt x="10781975" y="886884"/>
                  </a:lnTo>
                  <a:lnTo>
                    <a:pt x="10781975" y="856015"/>
                  </a:lnTo>
                  <a:close/>
                </a:path>
                <a:path w="15614015" h="6326505">
                  <a:moveTo>
                    <a:pt x="10766080" y="740836"/>
                  </a:moveTo>
                  <a:lnTo>
                    <a:pt x="10681077" y="740836"/>
                  </a:lnTo>
                  <a:lnTo>
                    <a:pt x="10681077" y="794279"/>
                  </a:lnTo>
                  <a:lnTo>
                    <a:pt x="10680419" y="806618"/>
                  </a:lnTo>
                  <a:lnTo>
                    <a:pt x="10680386" y="807223"/>
                  </a:lnTo>
                  <a:lnTo>
                    <a:pt x="10678313" y="818640"/>
                  </a:lnTo>
                  <a:lnTo>
                    <a:pt x="10674858" y="828531"/>
                  </a:lnTo>
                  <a:lnTo>
                    <a:pt x="10670020" y="836896"/>
                  </a:lnTo>
                  <a:lnTo>
                    <a:pt x="10692826" y="836896"/>
                  </a:lnTo>
                  <a:lnTo>
                    <a:pt x="10696353" y="827926"/>
                  </a:lnTo>
                  <a:lnTo>
                    <a:pt x="10698873" y="817833"/>
                  </a:lnTo>
                  <a:lnTo>
                    <a:pt x="10700303" y="807223"/>
                  </a:lnTo>
                  <a:lnTo>
                    <a:pt x="10700384" y="806618"/>
                  </a:lnTo>
                  <a:lnTo>
                    <a:pt x="10700888" y="794279"/>
                  </a:lnTo>
                  <a:lnTo>
                    <a:pt x="10700888" y="759495"/>
                  </a:lnTo>
                  <a:lnTo>
                    <a:pt x="10766080" y="759495"/>
                  </a:lnTo>
                  <a:lnTo>
                    <a:pt x="10766080" y="740836"/>
                  </a:lnTo>
                  <a:close/>
                </a:path>
                <a:path w="15614015" h="6326505">
                  <a:moveTo>
                    <a:pt x="10766080" y="759495"/>
                  </a:moveTo>
                  <a:lnTo>
                    <a:pt x="10746269" y="759495"/>
                  </a:lnTo>
                  <a:lnTo>
                    <a:pt x="10746269" y="836896"/>
                  </a:lnTo>
                  <a:lnTo>
                    <a:pt x="10766080" y="836896"/>
                  </a:lnTo>
                  <a:lnTo>
                    <a:pt x="10766080" y="759495"/>
                  </a:lnTo>
                  <a:close/>
                </a:path>
                <a:path w="15614015" h="6326505">
                  <a:moveTo>
                    <a:pt x="10790676" y="837126"/>
                  </a:moveTo>
                  <a:lnTo>
                    <a:pt x="10790676" y="856131"/>
                  </a:lnTo>
                  <a:lnTo>
                    <a:pt x="10800452" y="856131"/>
                  </a:lnTo>
                  <a:lnTo>
                    <a:pt x="10828506" y="838201"/>
                  </a:lnTo>
                  <a:lnTo>
                    <a:pt x="10798509" y="838201"/>
                  </a:lnTo>
                  <a:lnTo>
                    <a:pt x="10790676" y="837126"/>
                  </a:lnTo>
                  <a:close/>
                </a:path>
                <a:path w="15614015" h="6326505">
                  <a:moveTo>
                    <a:pt x="10899636" y="760186"/>
                  </a:moveTo>
                  <a:lnTo>
                    <a:pt x="10879595" y="760186"/>
                  </a:lnTo>
                  <a:lnTo>
                    <a:pt x="10879595" y="856131"/>
                  </a:lnTo>
                  <a:lnTo>
                    <a:pt x="10899636" y="856131"/>
                  </a:lnTo>
                  <a:lnTo>
                    <a:pt x="10899636" y="760186"/>
                  </a:lnTo>
                  <a:close/>
                </a:path>
                <a:path w="15614015" h="6326505">
                  <a:moveTo>
                    <a:pt x="10899636" y="740836"/>
                  </a:moveTo>
                  <a:lnTo>
                    <a:pt x="10814173" y="740836"/>
                  </a:lnTo>
                  <a:lnTo>
                    <a:pt x="10814153" y="807179"/>
                  </a:lnTo>
                  <a:lnTo>
                    <a:pt x="10813799" y="815213"/>
                  </a:lnTo>
                  <a:lnTo>
                    <a:pt x="10798509" y="838201"/>
                  </a:lnTo>
                  <a:lnTo>
                    <a:pt x="10828506" y="838201"/>
                  </a:lnTo>
                  <a:lnTo>
                    <a:pt x="10831335" y="831252"/>
                  </a:lnTo>
                  <a:lnTo>
                    <a:pt x="10833495" y="820281"/>
                  </a:lnTo>
                  <a:lnTo>
                    <a:pt x="10834215" y="807179"/>
                  </a:lnTo>
                  <a:lnTo>
                    <a:pt x="10834215" y="760186"/>
                  </a:lnTo>
                  <a:lnTo>
                    <a:pt x="10899636" y="760186"/>
                  </a:lnTo>
                  <a:lnTo>
                    <a:pt x="10899636" y="740836"/>
                  </a:lnTo>
                  <a:close/>
                </a:path>
                <a:path w="15614015" h="6326505">
                  <a:moveTo>
                    <a:pt x="11016159" y="740836"/>
                  </a:moveTo>
                  <a:lnTo>
                    <a:pt x="10967092" y="740836"/>
                  </a:lnTo>
                  <a:lnTo>
                    <a:pt x="10958929" y="741498"/>
                  </a:lnTo>
                  <a:lnTo>
                    <a:pt x="10928175" y="770307"/>
                  </a:lnTo>
                  <a:lnTo>
                    <a:pt x="10927470" y="777924"/>
                  </a:lnTo>
                  <a:lnTo>
                    <a:pt x="10927470" y="786524"/>
                  </a:lnTo>
                  <a:lnTo>
                    <a:pt x="10930158" y="794049"/>
                  </a:lnTo>
                  <a:lnTo>
                    <a:pt x="10940907" y="806949"/>
                  </a:lnTo>
                  <a:lnTo>
                    <a:pt x="10947895" y="811249"/>
                  </a:lnTo>
                  <a:lnTo>
                    <a:pt x="10956496" y="813399"/>
                  </a:lnTo>
                  <a:lnTo>
                    <a:pt x="10922863" y="856015"/>
                  </a:lnTo>
                  <a:lnTo>
                    <a:pt x="10947282" y="856015"/>
                  </a:lnTo>
                  <a:lnTo>
                    <a:pt x="10979532" y="814551"/>
                  </a:lnTo>
                  <a:lnTo>
                    <a:pt x="11016159" y="814551"/>
                  </a:lnTo>
                  <a:lnTo>
                    <a:pt x="11016159" y="796582"/>
                  </a:lnTo>
                  <a:lnTo>
                    <a:pt x="10962101" y="796582"/>
                  </a:lnTo>
                  <a:lnTo>
                    <a:pt x="10957263" y="794893"/>
                  </a:lnTo>
                  <a:lnTo>
                    <a:pt x="10949278" y="788136"/>
                  </a:lnTo>
                  <a:lnTo>
                    <a:pt x="10947282" y="783682"/>
                  </a:lnTo>
                  <a:lnTo>
                    <a:pt x="10947282" y="772472"/>
                  </a:lnTo>
                  <a:lnTo>
                    <a:pt x="10949278" y="767942"/>
                  </a:lnTo>
                  <a:lnTo>
                    <a:pt x="10957263" y="761184"/>
                  </a:lnTo>
                  <a:lnTo>
                    <a:pt x="10962101" y="759495"/>
                  </a:lnTo>
                  <a:lnTo>
                    <a:pt x="11016159" y="759495"/>
                  </a:lnTo>
                  <a:lnTo>
                    <a:pt x="11016159" y="740836"/>
                  </a:lnTo>
                  <a:close/>
                </a:path>
                <a:path w="15614015" h="6326505">
                  <a:moveTo>
                    <a:pt x="11016159" y="814551"/>
                  </a:moveTo>
                  <a:lnTo>
                    <a:pt x="10996347" y="814551"/>
                  </a:lnTo>
                  <a:lnTo>
                    <a:pt x="10996347" y="856015"/>
                  </a:lnTo>
                  <a:lnTo>
                    <a:pt x="11016159" y="856015"/>
                  </a:lnTo>
                  <a:lnTo>
                    <a:pt x="11016159" y="814551"/>
                  </a:lnTo>
                  <a:close/>
                </a:path>
                <a:path w="15614015" h="6326505">
                  <a:moveTo>
                    <a:pt x="11016159" y="759495"/>
                  </a:moveTo>
                  <a:lnTo>
                    <a:pt x="10996347" y="759495"/>
                  </a:lnTo>
                  <a:lnTo>
                    <a:pt x="10996347" y="796582"/>
                  </a:lnTo>
                  <a:lnTo>
                    <a:pt x="11016159" y="796582"/>
                  </a:lnTo>
                  <a:lnTo>
                    <a:pt x="11016159" y="759495"/>
                  </a:lnTo>
                  <a:close/>
                </a:path>
                <a:path w="15614015" h="6326505">
                  <a:moveTo>
                    <a:pt x="11124165" y="740836"/>
                  </a:moveTo>
                  <a:lnTo>
                    <a:pt x="11104124" y="740836"/>
                  </a:lnTo>
                  <a:lnTo>
                    <a:pt x="11104124" y="856015"/>
                  </a:lnTo>
                  <a:lnTo>
                    <a:pt x="11124165" y="856015"/>
                  </a:lnTo>
                  <a:lnTo>
                    <a:pt x="11124165" y="801420"/>
                  </a:lnTo>
                  <a:lnTo>
                    <a:pt x="11149298" y="801420"/>
                  </a:lnTo>
                  <a:lnTo>
                    <a:pt x="11144667" y="796582"/>
                  </a:lnTo>
                  <a:lnTo>
                    <a:pt x="11149444" y="791745"/>
                  </a:lnTo>
                  <a:lnTo>
                    <a:pt x="11124165" y="791745"/>
                  </a:lnTo>
                  <a:lnTo>
                    <a:pt x="11124165" y="740836"/>
                  </a:lnTo>
                  <a:close/>
                </a:path>
                <a:path w="15614015" h="6326505">
                  <a:moveTo>
                    <a:pt x="11149298" y="801420"/>
                  </a:moveTo>
                  <a:lnTo>
                    <a:pt x="11124165" y="801420"/>
                  </a:lnTo>
                  <a:lnTo>
                    <a:pt x="11176686" y="856015"/>
                  </a:lnTo>
                  <a:lnTo>
                    <a:pt x="11201566" y="856015"/>
                  </a:lnTo>
                  <a:lnTo>
                    <a:pt x="11149298" y="801420"/>
                  </a:lnTo>
                  <a:close/>
                </a:path>
                <a:path w="15614015" h="6326505">
                  <a:moveTo>
                    <a:pt x="11199723" y="740836"/>
                  </a:moveTo>
                  <a:lnTo>
                    <a:pt x="11173923" y="740836"/>
                  </a:lnTo>
                  <a:lnTo>
                    <a:pt x="11124165" y="791745"/>
                  </a:lnTo>
                  <a:lnTo>
                    <a:pt x="11149444" y="791745"/>
                  </a:lnTo>
                  <a:lnTo>
                    <a:pt x="11199723" y="740836"/>
                  </a:lnTo>
                  <a:close/>
                </a:path>
                <a:path w="15614015" h="6326505">
                  <a:moveTo>
                    <a:pt x="11263764" y="737841"/>
                  </a:moveTo>
                  <a:lnTo>
                    <a:pt x="11220688" y="755348"/>
                  </a:lnTo>
                  <a:lnTo>
                    <a:pt x="11203181" y="798426"/>
                  </a:lnTo>
                  <a:lnTo>
                    <a:pt x="11204275" y="810707"/>
                  </a:lnTo>
                  <a:lnTo>
                    <a:pt x="11230031" y="849162"/>
                  </a:lnTo>
                  <a:lnTo>
                    <a:pt x="11263764" y="859010"/>
                  </a:lnTo>
                  <a:lnTo>
                    <a:pt x="11275959" y="857916"/>
                  </a:lnTo>
                  <a:lnTo>
                    <a:pt x="11287204" y="854633"/>
                  </a:lnTo>
                  <a:lnTo>
                    <a:pt x="11297498" y="849162"/>
                  </a:lnTo>
                  <a:lnTo>
                    <a:pt x="11306841" y="841503"/>
                  </a:lnTo>
                  <a:lnTo>
                    <a:pt x="11308579" y="839430"/>
                  </a:lnTo>
                  <a:lnTo>
                    <a:pt x="11263764" y="839430"/>
                  </a:lnTo>
                  <a:lnTo>
                    <a:pt x="11255572" y="838695"/>
                  </a:lnTo>
                  <a:lnTo>
                    <a:pt x="11223956" y="806819"/>
                  </a:lnTo>
                  <a:lnTo>
                    <a:pt x="11223221" y="798426"/>
                  </a:lnTo>
                  <a:lnTo>
                    <a:pt x="11223956" y="790032"/>
                  </a:lnTo>
                  <a:lnTo>
                    <a:pt x="11248042" y="760359"/>
                  </a:lnTo>
                  <a:lnTo>
                    <a:pt x="11263764" y="757421"/>
                  </a:lnTo>
                  <a:lnTo>
                    <a:pt x="11308579" y="757421"/>
                  </a:lnTo>
                  <a:lnTo>
                    <a:pt x="11306841" y="755348"/>
                  </a:lnTo>
                  <a:lnTo>
                    <a:pt x="11297498" y="747689"/>
                  </a:lnTo>
                  <a:lnTo>
                    <a:pt x="11287204" y="742218"/>
                  </a:lnTo>
                  <a:lnTo>
                    <a:pt x="11275959" y="738935"/>
                  </a:lnTo>
                  <a:lnTo>
                    <a:pt x="11263764" y="737841"/>
                  </a:lnTo>
                  <a:close/>
                </a:path>
                <a:path w="15614015" h="6326505">
                  <a:moveTo>
                    <a:pt x="11308579" y="757421"/>
                  </a:moveTo>
                  <a:lnTo>
                    <a:pt x="11263764" y="757421"/>
                  </a:lnTo>
                  <a:lnTo>
                    <a:pt x="11272057" y="758156"/>
                  </a:lnTo>
                  <a:lnTo>
                    <a:pt x="11279659" y="760359"/>
                  </a:lnTo>
                  <a:lnTo>
                    <a:pt x="11303804" y="790032"/>
                  </a:lnTo>
                  <a:lnTo>
                    <a:pt x="11304538" y="798426"/>
                  </a:lnTo>
                  <a:lnTo>
                    <a:pt x="11303804" y="806819"/>
                  </a:lnTo>
                  <a:lnTo>
                    <a:pt x="11279659" y="836493"/>
                  </a:lnTo>
                  <a:lnTo>
                    <a:pt x="11263764" y="839430"/>
                  </a:lnTo>
                  <a:lnTo>
                    <a:pt x="11308579" y="839430"/>
                  </a:lnTo>
                  <a:lnTo>
                    <a:pt x="11314602" y="832245"/>
                  </a:lnTo>
                  <a:lnTo>
                    <a:pt x="11320145" y="821980"/>
                  </a:lnTo>
                  <a:lnTo>
                    <a:pt x="11323471" y="810707"/>
                  </a:lnTo>
                  <a:lnTo>
                    <a:pt x="11324580" y="798426"/>
                  </a:lnTo>
                  <a:lnTo>
                    <a:pt x="11323471" y="786145"/>
                  </a:lnTo>
                  <a:lnTo>
                    <a:pt x="11320145" y="774871"/>
                  </a:lnTo>
                  <a:lnTo>
                    <a:pt x="11314602" y="764606"/>
                  </a:lnTo>
                  <a:lnTo>
                    <a:pt x="11308579" y="757421"/>
                  </a:lnTo>
                  <a:close/>
                </a:path>
                <a:path w="15614015" h="6326505">
                  <a:moveTo>
                    <a:pt x="11368247" y="740836"/>
                  </a:moveTo>
                  <a:lnTo>
                    <a:pt x="11348206" y="740836"/>
                  </a:lnTo>
                  <a:lnTo>
                    <a:pt x="11348206" y="856015"/>
                  </a:lnTo>
                  <a:lnTo>
                    <a:pt x="11368247" y="856015"/>
                  </a:lnTo>
                  <a:lnTo>
                    <a:pt x="11368247" y="807870"/>
                  </a:lnTo>
                  <a:lnTo>
                    <a:pt x="11447952" y="807870"/>
                  </a:lnTo>
                  <a:lnTo>
                    <a:pt x="11447952" y="788750"/>
                  </a:lnTo>
                  <a:lnTo>
                    <a:pt x="11368247" y="788750"/>
                  </a:lnTo>
                  <a:lnTo>
                    <a:pt x="11368247" y="740836"/>
                  </a:lnTo>
                  <a:close/>
                </a:path>
                <a:path w="15614015" h="6326505">
                  <a:moveTo>
                    <a:pt x="11447952" y="807870"/>
                  </a:moveTo>
                  <a:lnTo>
                    <a:pt x="11427910" y="807870"/>
                  </a:lnTo>
                  <a:lnTo>
                    <a:pt x="11427910" y="856015"/>
                  </a:lnTo>
                  <a:lnTo>
                    <a:pt x="11447952" y="856015"/>
                  </a:lnTo>
                  <a:lnTo>
                    <a:pt x="11447952" y="807870"/>
                  </a:lnTo>
                  <a:close/>
                </a:path>
                <a:path w="15614015" h="6326505">
                  <a:moveTo>
                    <a:pt x="11447952" y="740836"/>
                  </a:moveTo>
                  <a:lnTo>
                    <a:pt x="11427910" y="740836"/>
                  </a:lnTo>
                  <a:lnTo>
                    <a:pt x="11427910" y="788750"/>
                  </a:lnTo>
                  <a:lnTo>
                    <a:pt x="11447952" y="788750"/>
                  </a:lnTo>
                  <a:lnTo>
                    <a:pt x="11447952" y="740836"/>
                  </a:lnTo>
                  <a:close/>
                </a:path>
                <a:path w="15614015" h="6326505">
                  <a:moveTo>
                    <a:pt x="11532362" y="737841"/>
                  </a:moveTo>
                  <a:lnTo>
                    <a:pt x="11519110" y="738964"/>
                  </a:lnTo>
                  <a:lnTo>
                    <a:pt x="11519467" y="738964"/>
                  </a:lnTo>
                  <a:lnTo>
                    <a:pt x="11508117" y="742160"/>
                  </a:lnTo>
                  <a:lnTo>
                    <a:pt x="11476212" y="774583"/>
                  </a:lnTo>
                  <a:lnTo>
                    <a:pt x="11472008" y="798426"/>
                  </a:lnTo>
                  <a:lnTo>
                    <a:pt x="11473074" y="810995"/>
                  </a:lnTo>
                  <a:lnTo>
                    <a:pt x="11498326" y="849422"/>
                  </a:lnTo>
                  <a:lnTo>
                    <a:pt x="11533745" y="859010"/>
                  </a:lnTo>
                  <a:lnTo>
                    <a:pt x="11549610" y="857383"/>
                  </a:lnTo>
                  <a:lnTo>
                    <a:pt x="11563345" y="852503"/>
                  </a:lnTo>
                  <a:lnTo>
                    <a:pt x="11574950" y="844368"/>
                  </a:lnTo>
                  <a:lnTo>
                    <a:pt x="11578483" y="840121"/>
                  </a:lnTo>
                  <a:lnTo>
                    <a:pt x="11534205" y="840121"/>
                  </a:lnTo>
                  <a:lnTo>
                    <a:pt x="11526343" y="839588"/>
                  </a:lnTo>
                  <a:lnTo>
                    <a:pt x="11494510" y="814925"/>
                  </a:lnTo>
                  <a:lnTo>
                    <a:pt x="11492509" y="807640"/>
                  </a:lnTo>
                  <a:lnTo>
                    <a:pt x="11589030" y="807640"/>
                  </a:lnTo>
                  <a:lnTo>
                    <a:pt x="11589491" y="804569"/>
                  </a:lnTo>
                  <a:lnTo>
                    <a:pt x="11589721" y="801574"/>
                  </a:lnTo>
                  <a:lnTo>
                    <a:pt x="11589702" y="798426"/>
                  </a:lnTo>
                  <a:lnTo>
                    <a:pt x="11589011" y="790133"/>
                  </a:lnTo>
                  <a:lnTo>
                    <a:pt x="11492509" y="790133"/>
                  </a:lnTo>
                  <a:lnTo>
                    <a:pt x="11494280" y="782919"/>
                  </a:lnTo>
                  <a:lnTo>
                    <a:pt x="11524645" y="757306"/>
                  </a:lnTo>
                  <a:lnTo>
                    <a:pt x="11532362" y="756731"/>
                  </a:lnTo>
                  <a:lnTo>
                    <a:pt x="11574293" y="756731"/>
                  </a:lnTo>
                  <a:lnTo>
                    <a:pt x="11573596" y="755809"/>
                  </a:lnTo>
                  <a:lnTo>
                    <a:pt x="11565058" y="747948"/>
                  </a:lnTo>
                  <a:lnTo>
                    <a:pt x="11555340" y="742333"/>
                  </a:lnTo>
                  <a:lnTo>
                    <a:pt x="11544441" y="738964"/>
                  </a:lnTo>
                  <a:lnTo>
                    <a:pt x="11532362" y="737841"/>
                  </a:lnTo>
                  <a:close/>
                </a:path>
                <a:path w="15614015" h="6326505">
                  <a:moveTo>
                    <a:pt x="11567376" y="823304"/>
                  </a:moveTo>
                  <a:lnTo>
                    <a:pt x="11561416" y="830661"/>
                  </a:lnTo>
                  <a:lnTo>
                    <a:pt x="11553900" y="835917"/>
                  </a:lnTo>
                  <a:lnTo>
                    <a:pt x="11544830" y="839070"/>
                  </a:lnTo>
                  <a:lnTo>
                    <a:pt x="11534205" y="840121"/>
                  </a:lnTo>
                  <a:lnTo>
                    <a:pt x="11578483" y="840121"/>
                  </a:lnTo>
                  <a:lnTo>
                    <a:pt x="11584423" y="832979"/>
                  </a:lnTo>
                  <a:lnTo>
                    <a:pt x="11567376" y="823304"/>
                  </a:lnTo>
                  <a:close/>
                </a:path>
                <a:path w="15614015" h="6326505">
                  <a:moveTo>
                    <a:pt x="11574293" y="756731"/>
                  </a:moveTo>
                  <a:lnTo>
                    <a:pt x="11532362" y="756731"/>
                  </a:lnTo>
                  <a:lnTo>
                    <a:pt x="11539600" y="757306"/>
                  </a:lnTo>
                  <a:lnTo>
                    <a:pt x="11539226" y="757306"/>
                  </a:lnTo>
                  <a:lnTo>
                    <a:pt x="11569449" y="790133"/>
                  </a:lnTo>
                  <a:lnTo>
                    <a:pt x="11589011" y="790133"/>
                  </a:lnTo>
                  <a:lnTo>
                    <a:pt x="11588714" y="786562"/>
                  </a:lnTo>
                  <a:lnTo>
                    <a:pt x="11585784" y="775735"/>
                  </a:lnTo>
                  <a:lnTo>
                    <a:pt x="11585690" y="775390"/>
                  </a:lnTo>
                  <a:lnTo>
                    <a:pt x="11580708" y="765254"/>
                  </a:lnTo>
                  <a:lnTo>
                    <a:pt x="11580020" y="764304"/>
                  </a:lnTo>
                  <a:lnTo>
                    <a:pt x="11574293" y="756731"/>
                  </a:lnTo>
                  <a:close/>
                </a:path>
                <a:path w="15614015" h="6326505">
                  <a:moveTo>
                    <a:pt x="11705364" y="814551"/>
                  </a:moveTo>
                  <a:lnTo>
                    <a:pt x="11685322" y="814551"/>
                  </a:lnTo>
                  <a:lnTo>
                    <a:pt x="11685322" y="856015"/>
                  </a:lnTo>
                  <a:lnTo>
                    <a:pt x="11705364" y="856015"/>
                  </a:lnTo>
                  <a:lnTo>
                    <a:pt x="11705364" y="814551"/>
                  </a:lnTo>
                  <a:close/>
                </a:path>
                <a:path w="15614015" h="6326505">
                  <a:moveTo>
                    <a:pt x="11627963" y="740836"/>
                  </a:moveTo>
                  <a:lnTo>
                    <a:pt x="11607921" y="740836"/>
                  </a:lnTo>
                  <a:lnTo>
                    <a:pt x="11607921" y="779075"/>
                  </a:lnTo>
                  <a:lnTo>
                    <a:pt x="11626624" y="814709"/>
                  </a:lnTo>
                  <a:lnTo>
                    <a:pt x="11654224" y="820540"/>
                  </a:lnTo>
                  <a:lnTo>
                    <a:pt x="11662646" y="820166"/>
                  </a:lnTo>
                  <a:lnTo>
                    <a:pt x="11670637" y="819043"/>
                  </a:lnTo>
                  <a:lnTo>
                    <a:pt x="11678195" y="817171"/>
                  </a:lnTo>
                  <a:lnTo>
                    <a:pt x="11685322" y="814551"/>
                  </a:lnTo>
                  <a:lnTo>
                    <a:pt x="11705364" y="814551"/>
                  </a:lnTo>
                  <a:lnTo>
                    <a:pt x="11705364" y="801881"/>
                  </a:lnTo>
                  <a:lnTo>
                    <a:pt x="11646544" y="801881"/>
                  </a:lnTo>
                  <a:lnTo>
                    <a:pt x="11639635" y="800038"/>
                  </a:lnTo>
                  <a:lnTo>
                    <a:pt x="11634873" y="796352"/>
                  </a:lnTo>
                  <a:lnTo>
                    <a:pt x="11630267" y="792667"/>
                  </a:lnTo>
                  <a:lnTo>
                    <a:pt x="11627963" y="786524"/>
                  </a:lnTo>
                  <a:lnTo>
                    <a:pt x="11627963" y="740836"/>
                  </a:lnTo>
                  <a:close/>
                </a:path>
                <a:path w="15614015" h="6326505">
                  <a:moveTo>
                    <a:pt x="11705364" y="740836"/>
                  </a:moveTo>
                  <a:lnTo>
                    <a:pt x="11685322" y="740836"/>
                  </a:lnTo>
                  <a:lnTo>
                    <a:pt x="11685322" y="795892"/>
                  </a:lnTo>
                  <a:lnTo>
                    <a:pt x="11678454" y="798512"/>
                  </a:lnTo>
                  <a:lnTo>
                    <a:pt x="11671212" y="800384"/>
                  </a:lnTo>
                  <a:lnTo>
                    <a:pt x="11663596" y="801507"/>
                  </a:lnTo>
                  <a:lnTo>
                    <a:pt x="11655605" y="801881"/>
                  </a:lnTo>
                  <a:lnTo>
                    <a:pt x="11705364" y="801881"/>
                  </a:lnTo>
                  <a:lnTo>
                    <a:pt x="11705364" y="740836"/>
                  </a:lnTo>
                  <a:close/>
                </a:path>
                <a:path w="15614015" h="6326505">
                  <a:moveTo>
                    <a:pt x="11755853" y="740836"/>
                  </a:moveTo>
                  <a:lnTo>
                    <a:pt x="11735813" y="740836"/>
                  </a:lnTo>
                  <a:lnTo>
                    <a:pt x="11735813" y="856015"/>
                  </a:lnTo>
                  <a:lnTo>
                    <a:pt x="11755853" y="856015"/>
                  </a:lnTo>
                  <a:lnTo>
                    <a:pt x="11755853" y="807870"/>
                  </a:lnTo>
                  <a:lnTo>
                    <a:pt x="11835558" y="807870"/>
                  </a:lnTo>
                  <a:lnTo>
                    <a:pt x="11835558" y="788750"/>
                  </a:lnTo>
                  <a:lnTo>
                    <a:pt x="11755853" y="788750"/>
                  </a:lnTo>
                  <a:lnTo>
                    <a:pt x="11755853" y="740836"/>
                  </a:lnTo>
                  <a:close/>
                </a:path>
                <a:path w="15614015" h="6326505">
                  <a:moveTo>
                    <a:pt x="11835558" y="807870"/>
                  </a:moveTo>
                  <a:lnTo>
                    <a:pt x="11815516" y="807870"/>
                  </a:lnTo>
                  <a:lnTo>
                    <a:pt x="11815516" y="856015"/>
                  </a:lnTo>
                  <a:lnTo>
                    <a:pt x="11835558" y="856015"/>
                  </a:lnTo>
                  <a:lnTo>
                    <a:pt x="11835558" y="807870"/>
                  </a:lnTo>
                  <a:close/>
                </a:path>
                <a:path w="15614015" h="6326505">
                  <a:moveTo>
                    <a:pt x="11835558" y="740836"/>
                  </a:moveTo>
                  <a:lnTo>
                    <a:pt x="11815516" y="740836"/>
                  </a:lnTo>
                  <a:lnTo>
                    <a:pt x="11815516" y="788750"/>
                  </a:lnTo>
                  <a:lnTo>
                    <a:pt x="11835558" y="788750"/>
                  </a:lnTo>
                  <a:lnTo>
                    <a:pt x="11835558" y="740836"/>
                  </a:lnTo>
                  <a:close/>
                </a:path>
                <a:path w="15614015" h="6326505">
                  <a:moveTo>
                    <a:pt x="11920199" y="737841"/>
                  </a:moveTo>
                  <a:lnTo>
                    <a:pt x="11877122" y="755348"/>
                  </a:lnTo>
                  <a:lnTo>
                    <a:pt x="11859615" y="798426"/>
                  </a:lnTo>
                  <a:lnTo>
                    <a:pt x="11860709" y="810707"/>
                  </a:lnTo>
                  <a:lnTo>
                    <a:pt x="11886466" y="849162"/>
                  </a:lnTo>
                  <a:lnTo>
                    <a:pt x="11920199" y="859010"/>
                  </a:lnTo>
                  <a:lnTo>
                    <a:pt x="11932394" y="857916"/>
                  </a:lnTo>
                  <a:lnTo>
                    <a:pt x="11943638" y="854633"/>
                  </a:lnTo>
                  <a:lnTo>
                    <a:pt x="11953932" y="849162"/>
                  </a:lnTo>
                  <a:lnTo>
                    <a:pt x="11963276" y="841503"/>
                  </a:lnTo>
                  <a:lnTo>
                    <a:pt x="11965014" y="839430"/>
                  </a:lnTo>
                  <a:lnTo>
                    <a:pt x="11920199" y="839430"/>
                  </a:lnTo>
                  <a:lnTo>
                    <a:pt x="11912006" y="838695"/>
                  </a:lnTo>
                  <a:lnTo>
                    <a:pt x="11880390" y="806819"/>
                  </a:lnTo>
                  <a:lnTo>
                    <a:pt x="11879656" y="798426"/>
                  </a:lnTo>
                  <a:lnTo>
                    <a:pt x="11880390" y="790032"/>
                  </a:lnTo>
                  <a:lnTo>
                    <a:pt x="11904477" y="760359"/>
                  </a:lnTo>
                  <a:lnTo>
                    <a:pt x="11920199" y="757421"/>
                  </a:lnTo>
                  <a:lnTo>
                    <a:pt x="11965014" y="757421"/>
                  </a:lnTo>
                  <a:lnTo>
                    <a:pt x="11963276" y="755348"/>
                  </a:lnTo>
                  <a:lnTo>
                    <a:pt x="11953932" y="747689"/>
                  </a:lnTo>
                  <a:lnTo>
                    <a:pt x="11943638" y="742218"/>
                  </a:lnTo>
                  <a:lnTo>
                    <a:pt x="11932394" y="738935"/>
                  </a:lnTo>
                  <a:lnTo>
                    <a:pt x="11920199" y="737841"/>
                  </a:lnTo>
                  <a:close/>
                </a:path>
                <a:path w="15614015" h="6326505">
                  <a:moveTo>
                    <a:pt x="11965014" y="757421"/>
                  </a:moveTo>
                  <a:lnTo>
                    <a:pt x="11920199" y="757421"/>
                  </a:lnTo>
                  <a:lnTo>
                    <a:pt x="11928491" y="758156"/>
                  </a:lnTo>
                  <a:lnTo>
                    <a:pt x="11936094" y="760359"/>
                  </a:lnTo>
                  <a:lnTo>
                    <a:pt x="11960238" y="790032"/>
                  </a:lnTo>
                  <a:lnTo>
                    <a:pt x="11960973" y="798426"/>
                  </a:lnTo>
                  <a:lnTo>
                    <a:pt x="11960238" y="806819"/>
                  </a:lnTo>
                  <a:lnTo>
                    <a:pt x="11936094" y="836493"/>
                  </a:lnTo>
                  <a:lnTo>
                    <a:pt x="11920199" y="839430"/>
                  </a:lnTo>
                  <a:lnTo>
                    <a:pt x="11965014" y="839430"/>
                  </a:lnTo>
                  <a:lnTo>
                    <a:pt x="11971037" y="832245"/>
                  </a:lnTo>
                  <a:lnTo>
                    <a:pt x="11976580" y="821980"/>
                  </a:lnTo>
                  <a:lnTo>
                    <a:pt x="11979906" y="810707"/>
                  </a:lnTo>
                  <a:lnTo>
                    <a:pt x="11981015" y="798426"/>
                  </a:lnTo>
                  <a:lnTo>
                    <a:pt x="11979906" y="786145"/>
                  </a:lnTo>
                  <a:lnTo>
                    <a:pt x="11976580" y="774871"/>
                  </a:lnTo>
                  <a:lnTo>
                    <a:pt x="11971037" y="764606"/>
                  </a:lnTo>
                  <a:lnTo>
                    <a:pt x="11965014" y="757421"/>
                  </a:lnTo>
                  <a:close/>
                </a:path>
                <a:path w="15614015" h="6326505">
                  <a:moveTo>
                    <a:pt x="12080198" y="740836"/>
                  </a:moveTo>
                  <a:lnTo>
                    <a:pt x="12004640" y="740836"/>
                  </a:lnTo>
                  <a:lnTo>
                    <a:pt x="12004640" y="856015"/>
                  </a:lnTo>
                  <a:lnTo>
                    <a:pt x="12024681" y="856015"/>
                  </a:lnTo>
                  <a:lnTo>
                    <a:pt x="12024681" y="760186"/>
                  </a:lnTo>
                  <a:lnTo>
                    <a:pt x="12080198" y="760186"/>
                  </a:lnTo>
                  <a:lnTo>
                    <a:pt x="12080198" y="740836"/>
                  </a:lnTo>
                  <a:close/>
                </a:path>
                <a:path w="15614015" h="6326505">
                  <a:moveTo>
                    <a:pt x="12147409" y="737841"/>
                  </a:moveTo>
                  <a:lnTo>
                    <a:pt x="12104332" y="755348"/>
                  </a:lnTo>
                  <a:lnTo>
                    <a:pt x="12086825" y="798426"/>
                  </a:lnTo>
                  <a:lnTo>
                    <a:pt x="12087919" y="810707"/>
                  </a:lnTo>
                  <a:lnTo>
                    <a:pt x="12113676" y="849162"/>
                  </a:lnTo>
                  <a:lnTo>
                    <a:pt x="12147409" y="859010"/>
                  </a:lnTo>
                  <a:lnTo>
                    <a:pt x="12159604" y="857916"/>
                  </a:lnTo>
                  <a:lnTo>
                    <a:pt x="12170848" y="854633"/>
                  </a:lnTo>
                  <a:lnTo>
                    <a:pt x="12181142" y="849162"/>
                  </a:lnTo>
                  <a:lnTo>
                    <a:pt x="12190486" y="841503"/>
                  </a:lnTo>
                  <a:lnTo>
                    <a:pt x="12192224" y="839430"/>
                  </a:lnTo>
                  <a:lnTo>
                    <a:pt x="12147409" y="839430"/>
                  </a:lnTo>
                  <a:lnTo>
                    <a:pt x="12139216" y="838695"/>
                  </a:lnTo>
                  <a:lnTo>
                    <a:pt x="12107600" y="806819"/>
                  </a:lnTo>
                  <a:lnTo>
                    <a:pt x="12106866" y="798426"/>
                  </a:lnTo>
                  <a:lnTo>
                    <a:pt x="12107600" y="790032"/>
                  </a:lnTo>
                  <a:lnTo>
                    <a:pt x="12131687" y="760359"/>
                  </a:lnTo>
                  <a:lnTo>
                    <a:pt x="12147409" y="757421"/>
                  </a:lnTo>
                  <a:lnTo>
                    <a:pt x="12192224" y="757421"/>
                  </a:lnTo>
                  <a:lnTo>
                    <a:pt x="12190486" y="755348"/>
                  </a:lnTo>
                  <a:lnTo>
                    <a:pt x="12181142" y="747689"/>
                  </a:lnTo>
                  <a:lnTo>
                    <a:pt x="12170848" y="742218"/>
                  </a:lnTo>
                  <a:lnTo>
                    <a:pt x="12159604" y="738935"/>
                  </a:lnTo>
                  <a:lnTo>
                    <a:pt x="12147409" y="737841"/>
                  </a:lnTo>
                  <a:close/>
                </a:path>
                <a:path w="15614015" h="6326505">
                  <a:moveTo>
                    <a:pt x="12192224" y="757421"/>
                  </a:moveTo>
                  <a:lnTo>
                    <a:pt x="12147409" y="757421"/>
                  </a:lnTo>
                  <a:lnTo>
                    <a:pt x="12155701" y="758156"/>
                  </a:lnTo>
                  <a:lnTo>
                    <a:pt x="12163304" y="760359"/>
                  </a:lnTo>
                  <a:lnTo>
                    <a:pt x="12187448" y="790032"/>
                  </a:lnTo>
                  <a:lnTo>
                    <a:pt x="12188183" y="798426"/>
                  </a:lnTo>
                  <a:lnTo>
                    <a:pt x="12187448" y="806819"/>
                  </a:lnTo>
                  <a:lnTo>
                    <a:pt x="12163304" y="836493"/>
                  </a:lnTo>
                  <a:lnTo>
                    <a:pt x="12147409" y="839430"/>
                  </a:lnTo>
                  <a:lnTo>
                    <a:pt x="12192224" y="839430"/>
                  </a:lnTo>
                  <a:lnTo>
                    <a:pt x="12198247" y="832245"/>
                  </a:lnTo>
                  <a:lnTo>
                    <a:pt x="12203790" y="821980"/>
                  </a:lnTo>
                  <a:lnTo>
                    <a:pt x="12207116" y="810707"/>
                  </a:lnTo>
                  <a:lnTo>
                    <a:pt x="12208225" y="798426"/>
                  </a:lnTo>
                  <a:lnTo>
                    <a:pt x="12207116" y="786145"/>
                  </a:lnTo>
                  <a:lnTo>
                    <a:pt x="12203790" y="774871"/>
                  </a:lnTo>
                  <a:lnTo>
                    <a:pt x="12198247" y="764606"/>
                  </a:lnTo>
                  <a:lnTo>
                    <a:pt x="12192224" y="757421"/>
                  </a:lnTo>
                  <a:close/>
                </a:path>
                <a:path w="15614015" h="6326505">
                  <a:moveTo>
                    <a:pt x="12389186" y="740836"/>
                  </a:moveTo>
                  <a:lnTo>
                    <a:pt x="12289440" y="740836"/>
                  </a:lnTo>
                  <a:lnTo>
                    <a:pt x="12289440" y="856015"/>
                  </a:lnTo>
                  <a:lnTo>
                    <a:pt x="12309481" y="856015"/>
                  </a:lnTo>
                  <a:lnTo>
                    <a:pt x="12309481" y="759955"/>
                  </a:lnTo>
                  <a:lnTo>
                    <a:pt x="12389186" y="759955"/>
                  </a:lnTo>
                  <a:lnTo>
                    <a:pt x="12389186" y="740836"/>
                  </a:lnTo>
                  <a:close/>
                </a:path>
                <a:path w="15614015" h="6326505">
                  <a:moveTo>
                    <a:pt x="12389186" y="759955"/>
                  </a:moveTo>
                  <a:lnTo>
                    <a:pt x="12369144" y="759955"/>
                  </a:lnTo>
                  <a:lnTo>
                    <a:pt x="12369144" y="856015"/>
                  </a:lnTo>
                  <a:lnTo>
                    <a:pt x="12389186" y="856015"/>
                  </a:lnTo>
                  <a:lnTo>
                    <a:pt x="12389186" y="759955"/>
                  </a:lnTo>
                  <a:close/>
                </a:path>
                <a:path w="15614015" h="6326505">
                  <a:moveTo>
                    <a:pt x="12473826" y="737841"/>
                  </a:moveTo>
                  <a:lnTo>
                    <a:pt x="12430750" y="755348"/>
                  </a:lnTo>
                  <a:lnTo>
                    <a:pt x="12413243" y="798426"/>
                  </a:lnTo>
                  <a:lnTo>
                    <a:pt x="12414337" y="810707"/>
                  </a:lnTo>
                  <a:lnTo>
                    <a:pt x="12440094" y="849162"/>
                  </a:lnTo>
                  <a:lnTo>
                    <a:pt x="12473826" y="859010"/>
                  </a:lnTo>
                  <a:lnTo>
                    <a:pt x="12486021" y="857916"/>
                  </a:lnTo>
                  <a:lnTo>
                    <a:pt x="12497266" y="854633"/>
                  </a:lnTo>
                  <a:lnTo>
                    <a:pt x="12507560" y="849162"/>
                  </a:lnTo>
                  <a:lnTo>
                    <a:pt x="12516903" y="841503"/>
                  </a:lnTo>
                  <a:lnTo>
                    <a:pt x="12518641" y="839430"/>
                  </a:lnTo>
                  <a:lnTo>
                    <a:pt x="12473826" y="839430"/>
                  </a:lnTo>
                  <a:lnTo>
                    <a:pt x="12465634" y="838695"/>
                  </a:lnTo>
                  <a:lnTo>
                    <a:pt x="12434018" y="806819"/>
                  </a:lnTo>
                  <a:lnTo>
                    <a:pt x="12433283" y="798426"/>
                  </a:lnTo>
                  <a:lnTo>
                    <a:pt x="12434018" y="790032"/>
                  </a:lnTo>
                  <a:lnTo>
                    <a:pt x="12458104" y="760359"/>
                  </a:lnTo>
                  <a:lnTo>
                    <a:pt x="12473826" y="757421"/>
                  </a:lnTo>
                  <a:lnTo>
                    <a:pt x="12518641" y="757421"/>
                  </a:lnTo>
                  <a:lnTo>
                    <a:pt x="12516903" y="755348"/>
                  </a:lnTo>
                  <a:lnTo>
                    <a:pt x="12507560" y="747689"/>
                  </a:lnTo>
                  <a:lnTo>
                    <a:pt x="12497266" y="742218"/>
                  </a:lnTo>
                  <a:lnTo>
                    <a:pt x="12486021" y="738935"/>
                  </a:lnTo>
                  <a:lnTo>
                    <a:pt x="12473826" y="737841"/>
                  </a:lnTo>
                  <a:close/>
                </a:path>
                <a:path w="15614015" h="6326505">
                  <a:moveTo>
                    <a:pt x="12518641" y="757421"/>
                  </a:moveTo>
                  <a:lnTo>
                    <a:pt x="12473826" y="757421"/>
                  </a:lnTo>
                  <a:lnTo>
                    <a:pt x="12482119" y="758156"/>
                  </a:lnTo>
                  <a:lnTo>
                    <a:pt x="12489721" y="760359"/>
                  </a:lnTo>
                  <a:lnTo>
                    <a:pt x="12513866" y="790032"/>
                  </a:lnTo>
                  <a:lnTo>
                    <a:pt x="12514600" y="798426"/>
                  </a:lnTo>
                  <a:lnTo>
                    <a:pt x="12513866" y="806819"/>
                  </a:lnTo>
                  <a:lnTo>
                    <a:pt x="12489721" y="836493"/>
                  </a:lnTo>
                  <a:lnTo>
                    <a:pt x="12473826" y="839430"/>
                  </a:lnTo>
                  <a:lnTo>
                    <a:pt x="12518641" y="839430"/>
                  </a:lnTo>
                  <a:lnTo>
                    <a:pt x="12524664" y="832245"/>
                  </a:lnTo>
                  <a:lnTo>
                    <a:pt x="12530207" y="821980"/>
                  </a:lnTo>
                  <a:lnTo>
                    <a:pt x="12533533" y="810707"/>
                  </a:lnTo>
                  <a:lnTo>
                    <a:pt x="12534642" y="798426"/>
                  </a:lnTo>
                  <a:lnTo>
                    <a:pt x="12533533" y="786145"/>
                  </a:lnTo>
                  <a:lnTo>
                    <a:pt x="12530207" y="774871"/>
                  </a:lnTo>
                  <a:lnTo>
                    <a:pt x="12524664" y="764606"/>
                  </a:lnTo>
                  <a:lnTo>
                    <a:pt x="12518641" y="757421"/>
                  </a:lnTo>
                  <a:close/>
                </a:path>
                <a:path w="15614015" h="6326505">
                  <a:moveTo>
                    <a:pt x="12600301" y="760186"/>
                  </a:moveTo>
                  <a:lnTo>
                    <a:pt x="12580261" y="760186"/>
                  </a:lnTo>
                  <a:lnTo>
                    <a:pt x="12580261" y="856015"/>
                  </a:lnTo>
                  <a:lnTo>
                    <a:pt x="12600301" y="856015"/>
                  </a:lnTo>
                  <a:lnTo>
                    <a:pt x="12600301" y="760186"/>
                  </a:lnTo>
                  <a:close/>
                </a:path>
                <a:path w="15614015" h="6326505">
                  <a:moveTo>
                    <a:pt x="12639462" y="740836"/>
                  </a:moveTo>
                  <a:lnTo>
                    <a:pt x="12540868" y="740836"/>
                  </a:lnTo>
                  <a:lnTo>
                    <a:pt x="12540868" y="760186"/>
                  </a:lnTo>
                  <a:lnTo>
                    <a:pt x="12639462" y="760186"/>
                  </a:lnTo>
                  <a:lnTo>
                    <a:pt x="12639462" y="740836"/>
                  </a:lnTo>
                  <a:close/>
                </a:path>
                <a:path w="15614015" h="6326505">
                  <a:moveTo>
                    <a:pt x="12677066" y="740836"/>
                  </a:moveTo>
                  <a:lnTo>
                    <a:pt x="12657026" y="740836"/>
                  </a:lnTo>
                  <a:lnTo>
                    <a:pt x="12657026" y="902088"/>
                  </a:lnTo>
                  <a:lnTo>
                    <a:pt x="12677066" y="902088"/>
                  </a:lnTo>
                  <a:lnTo>
                    <a:pt x="12677066" y="836205"/>
                  </a:lnTo>
                  <a:lnTo>
                    <a:pt x="12701022" y="836205"/>
                  </a:lnTo>
                  <a:lnTo>
                    <a:pt x="12677066" y="798426"/>
                  </a:lnTo>
                  <a:lnTo>
                    <a:pt x="12677801" y="790032"/>
                  </a:lnTo>
                  <a:lnTo>
                    <a:pt x="12701148" y="760646"/>
                  </a:lnTo>
                  <a:lnTo>
                    <a:pt x="12677066" y="760646"/>
                  </a:lnTo>
                  <a:lnTo>
                    <a:pt x="12677066" y="740836"/>
                  </a:lnTo>
                  <a:close/>
                </a:path>
                <a:path w="15614015" h="6326505">
                  <a:moveTo>
                    <a:pt x="12701022" y="836205"/>
                  </a:moveTo>
                  <a:lnTo>
                    <a:pt x="12677066" y="836205"/>
                  </a:lnTo>
                  <a:lnTo>
                    <a:pt x="12685403" y="846182"/>
                  </a:lnTo>
                  <a:lnTo>
                    <a:pt x="12695438" y="853309"/>
                  </a:lnTo>
                  <a:lnTo>
                    <a:pt x="12707172" y="857585"/>
                  </a:lnTo>
                  <a:lnTo>
                    <a:pt x="12720605" y="859010"/>
                  </a:lnTo>
                  <a:lnTo>
                    <a:pt x="12732252" y="857916"/>
                  </a:lnTo>
                  <a:lnTo>
                    <a:pt x="12743007" y="854633"/>
                  </a:lnTo>
                  <a:lnTo>
                    <a:pt x="12752870" y="849162"/>
                  </a:lnTo>
                  <a:lnTo>
                    <a:pt x="12761839" y="841503"/>
                  </a:lnTo>
                  <a:lnTo>
                    <a:pt x="12763310" y="839660"/>
                  </a:lnTo>
                  <a:lnTo>
                    <a:pt x="12718071" y="839660"/>
                  </a:lnTo>
                  <a:lnTo>
                    <a:pt x="12709677" y="838926"/>
                  </a:lnTo>
                  <a:lnTo>
                    <a:pt x="12702003" y="836723"/>
                  </a:lnTo>
                  <a:lnTo>
                    <a:pt x="12701022" y="836205"/>
                  </a:lnTo>
                  <a:close/>
                </a:path>
                <a:path w="15614015" h="6326505">
                  <a:moveTo>
                    <a:pt x="12763140" y="757191"/>
                  </a:moveTo>
                  <a:lnTo>
                    <a:pt x="12718071" y="757191"/>
                  </a:lnTo>
                  <a:lnTo>
                    <a:pt x="12726363" y="757940"/>
                  </a:lnTo>
                  <a:lnTo>
                    <a:pt x="12733965" y="760186"/>
                  </a:lnTo>
                  <a:lnTo>
                    <a:pt x="12758110" y="790032"/>
                  </a:lnTo>
                  <a:lnTo>
                    <a:pt x="12758845" y="798426"/>
                  </a:lnTo>
                  <a:lnTo>
                    <a:pt x="12758110" y="806834"/>
                  </a:lnTo>
                  <a:lnTo>
                    <a:pt x="12733965" y="836723"/>
                  </a:lnTo>
                  <a:lnTo>
                    <a:pt x="12718071" y="839660"/>
                  </a:lnTo>
                  <a:lnTo>
                    <a:pt x="12763310" y="839660"/>
                  </a:lnTo>
                  <a:lnTo>
                    <a:pt x="12769297" y="832159"/>
                  </a:lnTo>
                  <a:lnTo>
                    <a:pt x="12774624" y="821865"/>
                  </a:lnTo>
                  <a:lnTo>
                    <a:pt x="12777820" y="810620"/>
                  </a:lnTo>
                  <a:lnTo>
                    <a:pt x="12778885" y="798426"/>
                  </a:lnTo>
                  <a:lnTo>
                    <a:pt x="12777820" y="786245"/>
                  </a:lnTo>
                  <a:lnTo>
                    <a:pt x="12774727" y="775404"/>
                  </a:lnTo>
                  <a:lnTo>
                    <a:pt x="12774624" y="775044"/>
                  </a:lnTo>
                  <a:lnTo>
                    <a:pt x="12769297" y="764822"/>
                  </a:lnTo>
                  <a:lnTo>
                    <a:pt x="12763140" y="757191"/>
                  </a:lnTo>
                  <a:close/>
                </a:path>
                <a:path w="15614015" h="6326505">
                  <a:moveTo>
                    <a:pt x="12720605" y="737841"/>
                  </a:moveTo>
                  <a:lnTo>
                    <a:pt x="12707172" y="739266"/>
                  </a:lnTo>
                  <a:lnTo>
                    <a:pt x="12695438" y="743542"/>
                  </a:lnTo>
                  <a:lnTo>
                    <a:pt x="12685403" y="750669"/>
                  </a:lnTo>
                  <a:lnTo>
                    <a:pt x="12677066" y="760646"/>
                  </a:lnTo>
                  <a:lnTo>
                    <a:pt x="12701148" y="760646"/>
                  </a:lnTo>
                  <a:lnTo>
                    <a:pt x="12702003" y="760186"/>
                  </a:lnTo>
                  <a:lnTo>
                    <a:pt x="12709677" y="757940"/>
                  </a:lnTo>
                  <a:lnTo>
                    <a:pt x="12718071" y="757191"/>
                  </a:lnTo>
                  <a:lnTo>
                    <a:pt x="12763140" y="757191"/>
                  </a:lnTo>
                  <a:lnTo>
                    <a:pt x="12761839" y="755579"/>
                  </a:lnTo>
                  <a:lnTo>
                    <a:pt x="12752870" y="747819"/>
                  </a:lnTo>
                  <a:lnTo>
                    <a:pt x="12743007" y="742276"/>
                  </a:lnTo>
                  <a:lnTo>
                    <a:pt x="12732252" y="738950"/>
                  </a:lnTo>
                  <a:lnTo>
                    <a:pt x="12720605" y="737841"/>
                  </a:lnTo>
                  <a:close/>
                </a:path>
                <a:path w="15614015" h="6326505">
                  <a:moveTo>
                    <a:pt x="12856704" y="737841"/>
                  </a:moveTo>
                  <a:lnTo>
                    <a:pt x="12843452" y="738964"/>
                  </a:lnTo>
                  <a:lnTo>
                    <a:pt x="12843809" y="738964"/>
                  </a:lnTo>
                  <a:lnTo>
                    <a:pt x="12832459" y="742160"/>
                  </a:lnTo>
                  <a:lnTo>
                    <a:pt x="12800554" y="774583"/>
                  </a:lnTo>
                  <a:lnTo>
                    <a:pt x="12796350" y="798426"/>
                  </a:lnTo>
                  <a:lnTo>
                    <a:pt x="12797416" y="810995"/>
                  </a:lnTo>
                  <a:lnTo>
                    <a:pt x="12822668" y="849422"/>
                  </a:lnTo>
                  <a:lnTo>
                    <a:pt x="12858087" y="859010"/>
                  </a:lnTo>
                  <a:lnTo>
                    <a:pt x="12873952" y="857383"/>
                  </a:lnTo>
                  <a:lnTo>
                    <a:pt x="12887687" y="852503"/>
                  </a:lnTo>
                  <a:lnTo>
                    <a:pt x="12899292" y="844368"/>
                  </a:lnTo>
                  <a:lnTo>
                    <a:pt x="12902825" y="840121"/>
                  </a:lnTo>
                  <a:lnTo>
                    <a:pt x="12858547" y="840121"/>
                  </a:lnTo>
                  <a:lnTo>
                    <a:pt x="12850685" y="839588"/>
                  </a:lnTo>
                  <a:lnTo>
                    <a:pt x="12818853" y="814925"/>
                  </a:lnTo>
                  <a:lnTo>
                    <a:pt x="12816851" y="807640"/>
                  </a:lnTo>
                  <a:lnTo>
                    <a:pt x="12913372" y="807640"/>
                  </a:lnTo>
                  <a:lnTo>
                    <a:pt x="12913833" y="804569"/>
                  </a:lnTo>
                  <a:lnTo>
                    <a:pt x="12914063" y="801574"/>
                  </a:lnTo>
                  <a:lnTo>
                    <a:pt x="12914044" y="798426"/>
                  </a:lnTo>
                  <a:lnTo>
                    <a:pt x="12913353" y="790133"/>
                  </a:lnTo>
                  <a:lnTo>
                    <a:pt x="12816851" y="790133"/>
                  </a:lnTo>
                  <a:lnTo>
                    <a:pt x="12818622" y="782919"/>
                  </a:lnTo>
                  <a:lnTo>
                    <a:pt x="12848987" y="757306"/>
                  </a:lnTo>
                  <a:lnTo>
                    <a:pt x="12856704" y="756731"/>
                  </a:lnTo>
                  <a:lnTo>
                    <a:pt x="12898635" y="756731"/>
                  </a:lnTo>
                  <a:lnTo>
                    <a:pt x="12897938" y="755809"/>
                  </a:lnTo>
                  <a:lnTo>
                    <a:pt x="12889400" y="747948"/>
                  </a:lnTo>
                  <a:lnTo>
                    <a:pt x="12879682" y="742333"/>
                  </a:lnTo>
                  <a:lnTo>
                    <a:pt x="12868783" y="738964"/>
                  </a:lnTo>
                  <a:lnTo>
                    <a:pt x="12856704" y="737841"/>
                  </a:lnTo>
                  <a:close/>
                </a:path>
                <a:path w="15614015" h="6326505">
                  <a:moveTo>
                    <a:pt x="12891718" y="823304"/>
                  </a:moveTo>
                  <a:lnTo>
                    <a:pt x="12885758" y="830661"/>
                  </a:lnTo>
                  <a:lnTo>
                    <a:pt x="12878242" y="835917"/>
                  </a:lnTo>
                  <a:lnTo>
                    <a:pt x="12869172" y="839070"/>
                  </a:lnTo>
                  <a:lnTo>
                    <a:pt x="12858547" y="840121"/>
                  </a:lnTo>
                  <a:lnTo>
                    <a:pt x="12902825" y="840121"/>
                  </a:lnTo>
                  <a:lnTo>
                    <a:pt x="12908765" y="832979"/>
                  </a:lnTo>
                  <a:lnTo>
                    <a:pt x="12891718" y="823304"/>
                  </a:lnTo>
                  <a:close/>
                </a:path>
                <a:path w="15614015" h="6326505">
                  <a:moveTo>
                    <a:pt x="12898635" y="756731"/>
                  </a:moveTo>
                  <a:lnTo>
                    <a:pt x="12856704" y="756731"/>
                  </a:lnTo>
                  <a:lnTo>
                    <a:pt x="12863942" y="757306"/>
                  </a:lnTo>
                  <a:lnTo>
                    <a:pt x="12863568" y="757306"/>
                  </a:lnTo>
                  <a:lnTo>
                    <a:pt x="12893791" y="790133"/>
                  </a:lnTo>
                  <a:lnTo>
                    <a:pt x="12913353" y="790133"/>
                  </a:lnTo>
                  <a:lnTo>
                    <a:pt x="12913056" y="786562"/>
                  </a:lnTo>
                  <a:lnTo>
                    <a:pt x="12910126" y="775735"/>
                  </a:lnTo>
                  <a:lnTo>
                    <a:pt x="12910032" y="775390"/>
                  </a:lnTo>
                  <a:lnTo>
                    <a:pt x="12905050" y="765254"/>
                  </a:lnTo>
                  <a:lnTo>
                    <a:pt x="12904362" y="764304"/>
                  </a:lnTo>
                  <a:lnTo>
                    <a:pt x="12898635" y="756731"/>
                  </a:lnTo>
                  <a:close/>
                </a:path>
                <a:path w="15614015" h="6326505">
                  <a:moveTo>
                    <a:pt x="13019575" y="691078"/>
                  </a:moveTo>
                  <a:lnTo>
                    <a:pt x="13018807" y="694610"/>
                  </a:lnTo>
                  <a:lnTo>
                    <a:pt x="13017578" y="697758"/>
                  </a:lnTo>
                  <a:lnTo>
                    <a:pt x="13015890" y="700523"/>
                  </a:lnTo>
                  <a:lnTo>
                    <a:pt x="13014354" y="703134"/>
                  </a:lnTo>
                  <a:lnTo>
                    <a:pt x="12987555" y="718721"/>
                  </a:lnTo>
                  <a:lnTo>
                    <a:pt x="12982027" y="721179"/>
                  </a:lnTo>
                  <a:lnTo>
                    <a:pt x="12944449" y="745745"/>
                  </a:lnTo>
                  <a:lnTo>
                    <a:pt x="12931124" y="783740"/>
                  </a:lnTo>
                  <a:lnTo>
                    <a:pt x="12931052" y="784287"/>
                  </a:lnTo>
                  <a:lnTo>
                    <a:pt x="12930960" y="784993"/>
                  </a:lnTo>
                  <a:lnTo>
                    <a:pt x="12930767" y="790018"/>
                  </a:lnTo>
                  <a:lnTo>
                    <a:pt x="12930734" y="790881"/>
                  </a:lnTo>
                  <a:lnTo>
                    <a:pt x="12930623" y="793775"/>
                  </a:lnTo>
                  <a:lnTo>
                    <a:pt x="12930518" y="796496"/>
                  </a:lnTo>
                  <a:lnTo>
                    <a:pt x="12930427" y="798886"/>
                  </a:lnTo>
                  <a:lnTo>
                    <a:pt x="12931437" y="811211"/>
                  </a:lnTo>
                  <a:lnTo>
                    <a:pt x="12931463" y="811527"/>
                  </a:lnTo>
                  <a:lnTo>
                    <a:pt x="12934573" y="822959"/>
                  </a:lnTo>
                  <a:lnTo>
                    <a:pt x="12965844" y="854806"/>
                  </a:lnTo>
                  <a:lnTo>
                    <a:pt x="12977299" y="858060"/>
                  </a:lnTo>
                  <a:lnTo>
                    <a:pt x="12978117" y="858060"/>
                  </a:lnTo>
                  <a:lnTo>
                    <a:pt x="12989168" y="859010"/>
                  </a:lnTo>
                  <a:lnTo>
                    <a:pt x="13030172" y="843806"/>
                  </a:lnTo>
                  <a:lnTo>
                    <a:pt x="13033730" y="839660"/>
                  </a:lnTo>
                  <a:lnTo>
                    <a:pt x="12989168" y="839660"/>
                  </a:lnTo>
                  <a:lnTo>
                    <a:pt x="12981612" y="839041"/>
                  </a:lnTo>
                  <a:lnTo>
                    <a:pt x="12952160" y="811527"/>
                  </a:lnTo>
                  <a:lnTo>
                    <a:pt x="12952066" y="811211"/>
                  </a:lnTo>
                  <a:lnTo>
                    <a:pt x="12951493" y="804875"/>
                  </a:lnTo>
                  <a:lnTo>
                    <a:pt x="12951389" y="803724"/>
                  </a:lnTo>
                  <a:lnTo>
                    <a:pt x="12952019" y="797518"/>
                  </a:lnTo>
                  <a:lnTo>
                    <a:pt x="12952123" y="796496"/>
                  </a:lnTo>
                  <a:lnTo>
                    <a:pt x="12975553" y="772337"/>
                  </a:lnTo>
                  <a:lnTo>
                    <a:pt x="12975361" y="772337"/>
                  </a:lnTo>
                  <a:lnTo>
                    <a:pt x="12982549" y="770480"/>
                  </a:lnTo>
                  <a:lnTo>
                    <a:pt x="12982309" y="770480"/>
                  </a:lnTo>
                  <a:lnTo>
                    <a:pt x="12987045" y="770091"/>
                  </a:lnTo>
                  <a:lnTo>
                    <a:pt x="12953922" y="770091"/>
                  </a:lnTo>
                  <a:lnTo>
                    <a:pt x="12956072" y="763027"/>
                  </a:lnTo>
                  <a:lnTo>
                    <a:pt x="12987325" y="738993"/>
                  </a:lnTo>
                  <a:lnTo>
                    <a:pt x="12988247" y="738532"/>
                  </a:lnTo>
                  <a:lnTo>
                    <a:pt x="12990703" y="737534"/>
                  </a:lnTo>
                  <a:lnTo>
                    <a:pt x="12994696" y="735998"/>
                  </a:lnTo>
                  <a:lnTo>
                    <a:pt x="13002298" y="732773"/>
                  </a:lnTo>
                  <a:lnTo>
                    <a:pt x="13003526" y="732159"/>
                  </a:lnTo>
                  <a:lnTo>
                    <a:pt x="13008979" y="729548"/>
                  </a:lnTo>
                  <a:lnTo>
                    <a:pt x="13012357" y="728012"/>
                  </a:lnTo>
                  <a:lnTo>
                    <a:pt x="13014584" y="726861"/>
                  </a:lnTo>
                  <a:lnTo>
                    <a:pt x="13015659" y="726093"/>
                  </a:lnTo>
                  <a:lnTo>
                    <a:pt x="13021188" y="722638"/>
                  </a:lnTo>
                  <a:lnTo>
                    <a:pt x="13023799" y="720948"/>
                  </a:lnTo>
                  <a:lnTo>
                    <a:pt x="13025641" y="719412"/>
                  </a:lnTo>
                  <a:lnTo>
                    <a:pt x="13027791" y="716648"/>
                  </a:lnTo>
                  <a:lnTo>
                    <a:pt x="13030403" y="713192"/>
                  </a:lnTo>
                  <a:lnTo>
                    <a:pt x="13031938" y="711196"/>
                  </a:lnTo>
                  <a:lnTo>
                    <a:pt x="13033089" y="709199"/>
                  </a:lnTo>
                  <a:lnTo>
                    <a:pt x="13033857" y="707204"/>
                  </a:lnTo>
                  <a:lnTo>
                    <a:pt x="13034626" y="705053"/>
                  </a:lnTo>
                  <a:lnTo>
                    <a:pt x="13035137" y="703134"/>
                  </a:lnTo>
                  <a:lnTo>
                    <a:pt x="13035239" y="702750"/>
                  </a:lnTo>
                  <a:lnTo>
                    <a:pt x="13035657" y="700523"/>
                  </a:lnTo>
                  <a:lnTo>
                    <a:pt x="13035701" y="700292"/>
                  </a:lnTo>
                  <a:lnTo>
                    <a:pt x="13019575" y="691078"/>
                  </a:lnTo>
                  <a:close/>
                </a:path>
                <a:path w="15614015" h="6326505">
                  <a:moveTo>
                    <a:pt x="13033612" y="769861"/>
                  </a:moveTo>
                  <a:lnTo>
                    <a:pt x="12989859" y="769861"/>
                  </a:lnTo>
                  <a:lnTo>
                    <a:pt x="12997633" y="770480"/>
                  </a:lnTo>
                  <a:lnTo>
                    <a:pt x="13004602" y="772337"/>
                  </a:lnTo>
                  <a:lnTo>
                    <a:pt x="13026157" y="803724"/>
                  </a:lnTo>
                  <a:lnTo>
                    <a:pt x="13026256" y="804875"/>
                  </a:lnTo>
                  <a:lnTo>
                    <a:pt x="13025671" y="811211"/>
                  </a:lnTo>
                  <a:lnTo>
                    <a:pt x="13025594" y="812045"/>
                  </a:lnTo>
                  <a:lnTo>
                    <a:pt x="13023607" y="818582"/>
                  </a:lnTo>
                  <a:lnTo>
                    <a:pt x="12989168" y="839660"/>
                  </a:lnTo>
                  <a:lnTo>
                    <a:pt x="13033730" y="839660"/>
                  </a:lnTo>
                  <a:lnTo>
                    <a:pt x="13037227" y="835585"/>
                  </a:lnTo>
                  <a:lnTo>
                    <a:pt x="13042266" y="826357"/>
                  </a:lnTo>
                  <a:lnTo>
                    <a:pt x="13045289" y="816120"/>
                  </a:lnTo>
                  <a:lnTo>
                    <a:pt x="13046297" y="804875"/>
                  </a:lnTo>
                  <a:lnTo>
                    <a:pt x="13045346" y="793775"/>
                  </a:lnTo>
                  <a:lnTo>
                    <a:pt x="13042496" y="783740"/>
                  </a:lnTo>
                  <a:lnTo>
                    <a:pt x="13037744" y="774771"/>
                  </a:lnTo>
                  <a:lnTo>
                    <a:pt x="13033612" y="769861"/>
                  </a:lnTo>
                  <a:close/>
                </a:path>
                <a:path w="15614015" h="6326505">
                  <a:moveTo>
                    <a:pt x="12994466" y="752123"/>
                  </a:moveTo>
                  <a:lnTo>
                    <a:pt x="12987095" y="752123"/>
                  </a:lnTo>
                  <a:lnTo>
                    <a:pt x="12979722" y="753582"/>
                  </a:lnTo>
                  <a:lnTo>
                    <a:pt x="12964980" y="759418"/>
                  </a:lnTo>
                  <a:lnTo>
                    <a:pt x="12958837" y="763949"/>
                  </a:lnTo>
                  <a:lnTo>
                    <a:pt x="12953922" y="770091"/>
                  </a:lnTo>
                  <a:lnTo>
                    <a:pt x="12987045" y="770091"/>
                  </a:lnTo>
                  <a:lnTo>
                    <a:pt x="12989859" y="769861"/>
                  </a:lnTo>
                  <a:lnTo>
                    <a:pt x="13033612" y="769861"/>
                  </a:lnTo>
                  <a:lnTo>
                    <a:pt x="13031093" y="766867"/>
                  </a:lnTo>
                  <a:lnTo>
                    <a:pt x="13023189" y="760417"/>
                  </a:lnTo>
                  <a:lnTo>
                    <a:pt x="13014450" y="755809"/>
                  </a:lnTo>
                  <a:lnTo>
                    <a:pt x="13004876" y="753045"/>
                  </a:lnTo>
                  <a:lnTo>
                    <a:pt x="12994466" y="752123"/>
                  </a:lnTo>
                  <a:close/>
                </a:path>
                <a:path w="15614015" h="6326505">
                  <a:moveTo>
                    <a:pt x="13050628" y="837126"/>
                  </a:moveTo>
                  <a:lnTo>
                    <a:pt x="13050628" y="856131"/>
                  </a:lnTo>
                  <a:lnTo>
                    <a:pt x="13060404" y="856131"/>
                  </a:lnTo>
                  <a:lnTo>
                    <a:pt x="13088458" y="838201"/>
                  </a:lnTo>
                  <a:lnTo>
                    <a:pt x="13058461" y="838201"/>
                  </a:lnTo>
                  <a:lnTo>
                    <a:pt x="13050628" y="837126"/>
                  </a:lnTo>
                  <a:close/>
                </a:path>
                <a:path w="15614015" h="6326505">
                  <a:moveTo>
                    <a:pt x="13159589" y="760186"/>
                  </a:moveTo>
                  <a:lnTo>
                    <a:pt x="13139548" y="760186"/>
                  </a:lnTo>
                  <a:lnTo>
                    <a:pt x="13139548" y="856131"/>
                  </a:lnTo>
                  <a:lnTo>
                    <a:pt x="13159589" y="856131"/>
                  </a:lnTo>
                  <a:lnTo>
                    <a:pt x="13159589" y="760186"/>
                  </a:lnTo>
                  <a:close/>
                </a:path>
                <a:path w="15614015" h="6326505">
                  <a:moveTo>
                    <a:pt x="13159589" y="740836"/>
                  </a:moveTo>
                  <a:lnTo>
                    <a:pt x="13074125" y="740836"/>
                  </a:lnTo>
                  <a:lnTo>
                    <a:pt x="13074105" y="807179"/>
                  </a:lnTo>
                  <a:lnTo>
                    <a:pt x="13073751" y="815213"/>
                  </a:lnTo>
                  <a:lnTo>
                    <a:pt x="13058461" y="838201"/>
                  </a:lnTo>
                  <a:lnTo>
                    <a:pt x="13088458" y="838201"/>
                  </a:lnTo>
                  <a:lnTo>
                    <a:pt x="13091288" y="831252"/>
                  </a:lnTo>
                  <a:lnTo>
                    <a:pt x="13093447" y="820281"/>
                  </a:lnTo>
                  <a:lnTo>
                    <a:pt x="13094167" y="807179"/>
                  </a:lnTo>
                  <a:lnTo>
                    <a:pt x="13094167" y="760186"/>
                  </a:lnTo>
                  <a:lnTo>
                    <a:pt x="13159589" y="760186"/>
                  </a:lnTo>
                  <a:lnTo>
                    <a:pt x="13159589" y="740836"/>
                  </a:lnTo>
                  <a:close/>
                </a:path>
                <a:path w="15614015" h="6326505">
                  <a:moveTo>
                    <a:pt x="13243861" y="737841"/>
                  </a:moveTo>
                  <a:lnTo>
                    <a:pt x="13230609" y="738964"/>
                  </a:lnTo>
                  <a:lnTo>
                    <a:pt x="13230966" y="738964"/>
                  </a:lnTo>
                  <a:lnTo>
                    <a:pt x="13219616" y="742160"/>
                  </a:lnTo>
                  <a:lnTo>
                    <a:pt x="13187711" y="774583"/>
                  </a:lnTo>
                  <a:lnTo>
                    <a:pt x="13183507" y="798426"/>
                  </a:lnTo>
                  <a:lnTo>
                    <a:pt x="13184573" y="810995"/>
                  </a:lnTo>
                  <a:lnTo>
                    <a:pt x="13209825" y="849422"/>
                  </a:lnTo>
                  <a:lnTo>
                    <a:pt x="13245244" y="859010"/>
                  </a:lnTo>
                  <a:lnTo>
                    <a:pt x="13261109" y="857383"/>
                  </a:lnTo>
                  <a:lnTo>
                    <a:pt x="13274844" y="852503"/>
                  </a:lnTo>
                  <a:lnTo>
                    <a:pt x="13286449" y="844368"/>
                  </a:lnTo>
                  <a:lnTo>
                    <a:pt x="13289982" y="840121"/>
                  </a:lnTo>
                  <a:lnTo>
                    <a:pt x="13245704" y="840121"/>
                  </a:lnTo>
                  <a:lnTo>
                    <a:pt x="13237842" y="839588"/>
                  </a:lnTo>
                  <a:lnTo>
                    <a:pt x="13206009" y="814925"/>
                  </a:lnTo>
                  <a:lnTo>
                    <a:pt x="13204008" y="807640"/>
                  </a:lnTo>
                  <a:lnTo>
                    <a:pt x="13300529" y="807640"/>
                  </a:lnTo>
                  <a:lnTo>
                    <a:pt x="13300990" y="804569"/>
                  </a:lnTo>
                  <a:lnTo>
                    <a:pt x="13301220" y="801574"/>
                  </a:lnTo>
                  <a:lnTo>
                    <a:pt x="13301201" y="798426"/>
                  </a:lnTo>
                  <a:lnTo>
                    <a:pt x="13300510" y="790133"/>
                  </a:lnTo>
                  <a:lnTo>
                    <a:pt x="13204008" y="790133"/>
                  </a:lnTo>
                  <a:lnTo>
                    <a:pt x="13205779" y="782919"/>
                  </a:lnTo>
                  <a:lnTo>
                    <a:pt x="13236144" y="757306"/>
                  </a:lnTo>
                  <a:lnTo>
                    <a:pt x="13243861" y="756731"/>
                  </a:lnTo>
                  <a:lnTo>
                    <a:pt x="13285792" y="756731"/>
                  </a:lnTo>
                  <a:lnTo>
                    <a:pt x="13285095" y="755809"/>
                  </a:lnTo>
                  <a:lnTo>
                    <a:pt x="13276557" y="747948"/>
                  </a:lnTo>
                  <a:lnTo>
                    <a:pt x="13266839" y="742333"/>
                  </a:lnTo>
                  <a:lnTo>
                    <a:pt x="13255940" y="738964"/>
                  </a:lnTo>
                  <a:lnTo>
                    <a:pt x="13243861" y="737841"/>
                  </a:lnTo>
                  <a:close/>
                </a:path>
                <a:path w="15614015" h="6326505">
                  <a:moveTo>
                    <a:pt x="13278875" y="823304"/>
                  </a:moveTo>
                  <a:lnTo>
                    <a:pt x="13272915" y="830661"/>
                  </a:lnTo>
                  <a:lnTo>
                    <a:pt x="13265399" y="835917"/>
                  </a:lnTo>
                  <a:lnTo>
                    <a:pt x="13256329" y="839070"/>
                  </a:lnTo>
                  <a:lnTo>
                    <a:pt x="13245704" y="840121"/>
                  </a:lnTo>
                  <a:lnTo>
                    <a:pt x="13289982" y="840121"/>
                  </a:lnTo>
                  <a:lnTo>
                    <a:pt x="13295922" y="832979"/>
                  </a:lnTo>
                  <a:lnTo>
                    <a:pt x="13278875" y="823304"/>
                  </a:lnTo>
                  <a:close/>
                </a:path>
                <a:path w="15614015" h="6326505">
                  <a:moveTo>
                    <a:pt x="13285792" y="756731"/>
                  </a:moveTo>
                  <a:lnTo>
                    <a:pt x="13243861" y="756731"/>
                  </a:lnTo>
                  <a:lnTo>
                    <a:pt x="13251099" y="757306"/>
                  </a:lnTo>
                  <a:lnTo>
                    <a:pt x="13250725" y="757306"/>
                  </a:lnTo>
                  <a:lnTo>
                    <a:pt x="13280948" y="790133"/>
                  </a:lnTo>
                  <a:lnTo>
                    <a:pt x="13300510" y="790133"/>
                  </a:lnTo>
                  <a:lnTo>
                    <a:pt x="13300213" y="786562"/>
                  </a:lnTo>
                  <a:lnTo>
                    <a:pt x="13297283" y="775735"/>
                  </a:lnTo>
                  <a:lnTo>
                    <a:pt x="13297189" y="775390"/>
                  </a:lnTo>
                  <a:lnTo>
                    <a:pt x="13292207" y="765254"/>
                  </a:lnTo>
                  <a:lnTo>
                    <a:pt x="13291518" y="764304"/>
                  </a:lnTo>
                  <a:lnTo>
                    <a:pt x="13285792" y="756731"/>
                  </a:lnTo>
                  <a:close/>
                </a:path>
                <a:path w="15614015" h="6326505">
                  <a:moveTo>
                    <a:pt x="13344299" y="740836"/>
                  </a:moveTo>
                  <a:lnTo>
                    <a:pt x="13324258" y="740836"/>
                  </a:lnTo>
                  <a:lnTo>
                    <a:pt x="13324258" y="856015"/>
                  </a:lnTo>
                  <a:lnTo>
                    <a:pt x="13344299" y="856015"/>
                  </a:lnTo>
                  <a:lnTo>
                    <a:pt x="13344299" y="807870"/>
                  </a:lnTo>
                  <a:lnTo>
                    <a:pt x="13424004" y="807870"/>
                  </a:lnTo>
                  <a:lnTo>
                    <a:pt x="13424004" y="788750"/>
                  </a:lnTo>
                  <a:lnTo>
                    <a:pt x="13344299" y="788750"/>
                  </a:lnTo>
                  <a:lnTo>
                    <a:pt x="13344299" y="740836"/>
                  </a:lnTo>
                  <a:close/>
                </a:path>
                <a:path w="15614015" h="6326505">
                  <a:moveTo>
                    <a:pt x="13424004" y="807870"/>
                  </a:moveTo>
                  <a:lnTo>
                    <a:pt x="13403962" y="807870"/>
                  </a:lnTo>
                  <a:lnTo>
                    <a:pt x="13403962" y="856015"/>
                  </a:lnTo>
                  <a:lnTo>
                    <a:pt x="13424004" y="856015"/>
                  </a:lnTo>
                  <a:lnTo>
                    <a:pt x="13424004" y="807870"/>
                  </a:lnTo>
                  <a:close/>
                </a:path>
                <a:path w="15614015" h="6326505">
                  <a:moveTo>
                    <a:pt x="13424004" y="740836"/>
                  </a:moveTo>
                  <a:lnTo>
                    <a:pt x="13403962" y="740836"/>
                  </a:lnTo>
                  <a:lnTo>
                    <a:pt x="13403962" y="788750"/>
                  </a:lnTo>
                  <a:lnTo>
                    <a:pt x="13424004" y="788750"/>
                  </a:lnTo>
                  <a:lnTo>
                    <a:pt x="13424004" y="740836"/>
                  </a:lnTo>
                  <a:close/>
                </a:path>
                <a:path w="15614015" h="6326505">
                  <a:moveTo>
                    <a:pt x="13474321" y="740836"/>
                  </a:moveTo>
                  <a:lnTo>
                    <a:pt x="13454510" y="740836"/>
                  </a:lnTo>
                  <a:lnTo>
                    <a:pt x="13454510" y="856015"/>
                  </a:lnTo>
                  <a:lnTo>
                    <a:pt x="13470635" y="856015"/>
                  </a:lnTo>
                  <a:lnTo>
                    <a:pt x="13497723" y="821692"/>
                  </a:lnTo>
                  <a:lnTo>
                    <a:pt x="13474321" y="821692"/>
                  </a:lnTo>
                  <a:lnTo>
                    <a:pt x="13474321" y="740836"/>
                  </a:lnTo>
                  <a:close/>
                </a:path>
                <a:path w="15614015" h="6326505">
                  <a:moveTo>
                    <a:pt x="13554256" y="775159"/>
                  </a:moveTo>
                  <a:lnTo>
                    <a:pt x="13534446" y="775159"/>
                  </a:lnTo>
                  <a:lnTo>
                    <a:pt x="13534446" y="856015"/>
                  </a:lnTo>
                  <a:lnTo>
                    <a:pt x="13554256" y="856015"/>
                  </a:lnTo>
                  <a:lnTo>
                    <a:pt x="13554256" y="775159"/>
                  </a:lnTo>
                  <a:close/>
                </a:path>
                <a:path w="15614015" h="6326505">
                  <a:moveTo>
                    <a:pt x="13554256" y="740836"/>
                  </a:moveTo>
                  <a:lnTo>
                    <a:pt x="13538131" y="740836"/>
                  </a:lnTo>
                  <a:lnTo>
                    <a:pt x="13474321" y="821692"/>
                  </a:lnTo>
                  <a:lnTo>
                    <a:pt x="13497723" y="821692"/>
                  </a:lnTo>
                  <a:lnTo>
                    <a:pt x="13534446" y="775159"/>
                  </a:lnTo>
                  <a:lnTo>
                    <a:pt x="13554256" y="775159"/>
                  </a:lnTo>
                  <a:lnTo>
                    <a:pt x="13554256" y="740836"/>
                  </a:lnTo>
                  <a:close/>
                </a:path>
                <a:path w="15614015" h="6326505">
                  <a:moveTo>
                    <a:pt x="13670917" y="740836"/>
                  </a:moveTo>
                  <a:lnTo>
                    <a:pt x="13621850" y="740836"/>
                  </a:lnTo>
                  <a:lnTo>
                    <a:pt x="13613687" y="741498"/>
                  </a:lnTo>
                  <a:lnTo>
                    <a:pt x="13582933" y="770307"/>
                  </a:lnTo>
                  <a:lnTo>
                    <a:pt x="13582228" y="777924"/>
                  </a:lnTo>
                  <a:lnTo>
                    <a:pt x="13582228" y="786524"/>
                  </a:lnTo>
                  <a:lnTo>
                    <a:pt x="13584916" y="794049"/>
                  </a:lnTo>
                  <a:lnTo>
                    <a:pt x="13595665" y="806949"/>
                  </a:lnTo>
                  <a:lnTo>
                    <a:pt x="13602653" y="811249"/>
                  </a:lnTo>
                  <a:lnTo>
                    <a:pt x="13611254" y="813399"/>
                  </a:lnTo>
                  <a:lnTo>
                    <a:pt x="13577621" y="856015"/>
                  </a:lnTo>
                  <a:lnTo>
                    <a:pt x="13602040" y="856015"/>
                  </a:lnTo>
                  <a:lnTo>
                    <a:pt x="13634290" y="814551"/>
                  </a:lnTo>
                  <a:lnTo>
                    <a:pt x="13670917" y="814551"/>
                  </a:lnTo>
                  <a:lnTo>
                    <a:pt x="13670917" y="796582"/>
                  </a:lnTo>
                  <a:lnTo>
                    <a:pt x="13616859" y="796582"/>
                  </a:lnTo>
                  <a:lnTo>
                    <a:pt x="13612021" y="794893"/>
                  </a:lnTo>
                  <a:lnTo>
                    <a:pt x="13604036" y="788136"/>
                  </a:lnTo>
                  <a:lnTo>
                    <a:pt x="13602040" y="783682"/>
                  </a:lnTo>
                  <a:lnTo>
                    <a:pt x="13602040" y="772472"/>
                  </a:lnTo>
                  <a:lnTo>
                    <a:pt x="13604036" y="767942"/>
                  </a:lnTo>
                  <a:lnTo>
                    <a:pt x="13612021" y="761184"/>
                  </a:lnTo>
                  <a:lnTo>
                    <a:pt x="13616859" y="759495"/>
                  </a:lnTo>
                  <a:lnTo>
                    <a:pt x="13670917" y="759495"/>
                  </a:lnTo>
                  <a:lnTo>
                    <a:pt x="13670917" y="740836"/>
                  </a:lnTo>
                  <a:close/>
                </a:path>
                <a:path w="15614015" h="6326505">
                  <a:moveTo>
                    <a:pt x="13670917" y="814551"/>
                  </a:moveTo>
                  <a:lnTo>
                    <a:pt x="13651105" y="814551"/>
                  </a:lnTo>
                  <a:lnTo>
                    <a:pt x="13651105" y="856015"/>
                  </a:lnTo>
                  <a:lnTo>
                    <a:pt x="13670917" y="856015"/>
                  </a:lnTo>
                  <a:lnTo>
                    <a:pt x="13670917" y="814551"/>
                  </a:lnTo>
                  <a:close/>
                </a:path>
                <a:path w="15614015" h="6326505">
                  <a:moveTo>
                    <a:pt x="13670917" y="759495"/>
                  </a:moveTo>
                  <a:lnTo>
                    <a:pt x="13651105" y="759495"/>
                  </a:lnTo>
                  <a:lnTo>
                    <a:pt x="13651105" y="796582"/>
                  </a:lnTo>
                  <a:lnTo>
                    <a:pt x="13670917" y="796582"/>
                  </a:lnTo>
                  <a:lnTo>
                    <a:pt x="13670917" y="759495"/>
                  </a:lnTo>
                  <a:close/>
                </a:path>
                <a:path w="15614015" h="6326505">
                  <a:moveTo>
                    <a:pt x="13718261" y="828603"/>
                  </a:moveTo>
                  <a:lnTo>
                    <a:pt x="13709815" y="828603"/>
                  </a:lnTo>
                  <a:lnTo>
                    <a:pt x="13706283" y="830062"/>
                  </a:lnTo>
                  <a:lnTo>
                    <a:pt x="13700447" y="835897"/>
                  </a:lnTo>
                  <a:lnTo>
                    <a:pt x="13698989" y="839430"/>
                  </a:lnTo>
                  <a:lnTo>
                    <a:pt x="13698989" y="847723"/>
                  </a:lnTo>
                  <a:lnTo>
                    <a:pt x="13700447" y="851255"/>
                  </a:lnTo>
                  <a:lnTo>
                    <a:pt x="13706283" y="857090"/>
                  </a:lnTo>
                  <a:lnTo>
                    <a:pt x="13709815" y="858549"/>
                  </a:lnTo>
                  <a:lnTo>
                    <a:pt x="13718261" y="858549"/>
                  </a:lnTo>
                  <a:lnTo>
                    <a:pt x="13721793" y="857090"/>
                  </a:lnTo>
                  <a:lnTo>
                    <a:pt x="13724558" y="854172"/>
                  </a:lnTo>
                  <a:lnTo>
                    <a:pt x="13727476" y="851255"/>
                  </a:lnTo>
                  <a:lnTo>
                    <a:pt x="13728935" y="847723"/>
                  </a:lnTo>
                  <a:lnTo>
                    <a:pt x="13728935" y="839430"/>
                  </a:lnTo>
                  <a:lnTo>
                    <a:pt x="13727476" y="835897"/>
                  </a:lnTo>
                  <a:lnTo>
                    <a:pt x="13724558" y="832979"/>
                  </a:lnTo>
                  <a:lnTo>
                    <a:pt x="13721793" y="830062"/>
                  </a:lnTo>
                  <a:lnTo>
                    <a:pt x="13718261" y="828603"/>
                  </a:lnTo>
                  <a:close/>
                </a:path>
                <a:path w="15614015" h="6326505">
                  <a:moveTo>
                    <a:pt x="13927082" y="791054"/>
                  </a:moveTo>
                  <a:lnTo>
                    <a:pt x="13905658" y="791054"/>
                  </a:lnTo>
                  <a:lnTo>
                    <a:pt x="13905658" y="856015"/>
                  </a:lnTo>
                  <a:lnTo>
                    <a:pt x="13927082" y="856015"/>
                  </a:lnTo>
                  <a:lnTo>
                    <a:pt x="13927082" y="791054"/>
                  </a:lnTo>
                  <a:close/>
                </a:path>
                <a:path w="15614015" h="6326505">
                  <a:moveTo>
                    <a:pt x="13834938" y="694764"/>
                  </a:moveTo>
                  <a:lnTo>
                    <a:pt x="13813514" y="694764"/>
                  </a:lnTo>
                  <a:lnTo>
                    <a:pt x="13813514" y="752353"/>
                  </a:lnTo>
                  <a:lnTo>
                    <a:pt x="13835845" y="792652"/>
                  </a:lnTo>
                  <a:lnTo>
                    <a:pt x="13866037" y="800038"/>
                  </a:lnTo>
                  <a:lnTo>
                    <a:pt x="13876288" y="799477"/>
                  </a:lnTo>
                  <a:lnTo>
                    <a:pt x="13886308" y="797792"/>
                  </a:lnTo>
                  <a:lnTo>
                    <a:pt x="13896099" y="794985"/>
                  </a:lnTo>
                  <a:lnTo>
                    <a:pt x="13905658" y="791054"/>
                  </a:lnTo>
                  <a:lnTo>
                    <a:pt x="13927082" y="791054"/>
                  </a:lnTo>
                  <a:lnTo>
                    <a:pt x="13927082" y="779767"/>
                  </a:lnTo>
                  <a:lnTo>
                    <a:pt x="13856438" y="779767"/>
                  </a:lnTo>
                  <a:lnTo>
                    <a:pt x="13848759" y="777156"/>
                  </a:lnTo>
                  <a:lnTo>
                    <a:pt x="13837702" y="766713"/>
                  </a:lnTo>
                  <a:lnTo>
                    <a:pt x="13834938" y="759725"/>
                  </a:lnTo>
                  <a:lnTo>
                    <a:pt x="13834938" y="694764"/>
                  </a:lnTo>
                  <a:close/>
                </a:path>
                <a:path w="15614015" h="6326505">
                  <a:moveTo>
                    <a:pt x="13927082" y="694764"/>
                  </a:moveTo>
                  <a:lnTo>
                    <a:pt x="13905658" y="694764"/>
                  </a:lnTo>
                  <a:lnTo>
                    <a:pt x="13905658" y="770782"/>
                  </a:lnTo>
                  <a:lnTo>
                    <a:pt x="13896199" y="774713"/>
                  </a:lnTo>
                  <a:lnTo>
                    <a:pt x="13886481" y="777521"/>
                  </a:lnTo>
                  <a:lnTo>
                    <a:pt x="13876504" y="779205"/>
                  </a:lnTo>
                  <a:lnTo>
                    <a:pt x="13866267" y="779767"/>
                  </a:lnTo>
                  <a:lnTo>
                    <a:pt x="13927082" y="779767"/>
                  </a:lnTo>
                  <a:lnTo>
                    <a:pt x="13927082" y="694764"/>
                  </a:lnTo>
                  <a:close/>
                </a:path>
                <a:path w="15614015" h="6326505">
                  <a:moveTo>
                    <a:pt x="14013450" y="737841"/>
                  </a:moveTo>
                  <a:lnTo>
                    <a:pt x="14000198" y="738964"/>
                  </a:lnTo>
                  <a:lnTo>
                    <a:pt x="14000555" y="738964"/>
                  </a:lnTo>
                  <a:lnTo>
                    <a:pt x="13989205" y="742160"/>
                  </a:lnTo>
                  <a:lnTo>
                    <a:pt x="13957301" y="774583"/>
                  </a:lnTo>
                  <a:lnTo>
                    <a:pt x="13953097" y="798426"/>
                  </a:lnTo>
                  <a:lnTo>
                    <a:pt x="13954162" y="810995"/>
                  </a:lnTo>
                  <a:lnTo>
                    <a:pt x="13979415" y="849422"/>
                  </a:lnTo>
                  <a:lnTo>
                    <a:pt x="14014833" y="859010"/>
                  </a:lnTo>
                  <a:lnTo>
                    <a:pt x="14030699" y="857383"/>
                  </a:lnTo>
                  <a:lnTo>
                    <a:pt x="14044434" y="852503"/>
                  </a:lnTo>
                  <a:lnTo>
                    <a:pt x="14056038" y="844368"/>
                  </a:lnTo>
                  <a:lnTo>
                    <a:pt x="14059571" y="840121"/>
                  </a:lnTo>
                  <a:lnTo>
                    <a:pt x="14015293" y="840121"/>
                  </a:lnTo>
                  <a:lnTo>
                    <a:pt x="14007432" y="839588"/>
                  </a:lnTo>
                  <a:lnTo>
                    <a:pt x="13975599" y="814925"/>
                  </a:lnTo>
                  <a:lnTo>
                    <a:pt x="13973598" y="807640"/>
                  </a:lnTo>
                  <a:lnTo>
                    <a:pt x="14070118" y="807640"/>
                  </a:lnTo>
                  <a:lnTo>
                    <a:pt x="14070580" y="804569"/>
                  </a:lnTo>
                  <a:lnTo>
                    <a:pt x="14070810" y="801574"/>
                  </a:lnTo>
                  <a:lnTo>
                    <a:pt x="14070791" y="798426"/>
                  </a:lnTo>
                  <a:lnTo>
                    <a:pt x="14070100" y="790133"/>
                  </a:lnTo>
                  <a:lnTo>
                    <a:pt x="13973598" y="790133"/>
                  </a:lnTo>
                  <a:lnTo>
                    <a:pt x="13975369" y="782919"/>
                  </a:lnTo>
                  <a:lnTo>
                    <a:pt x="14005733" y="757306"/>
                  </a:lnTo>
                  <a:lnTo>
                    <a:pt x="14013450" y="756731"/>
                  </a:lnTo>
                  <a:lnTo>
                    <a:pt x="14055381" y="756731"/>
                  </a:lnTo>
                  <a:lnTo>
                    <a:pt x="14054684" y="755809"/>
                  </a:lnTo>
                  <a:lnTo>
                    <a:pt x="14046147" y="747948"/>
                  </a:lnTo>
                  <a:lnTo>
                    <a:pt x="14036429" y="742333"/>
                  </a:lnTo>
                  <a:lnTo>
                    <a:pt x="14025530" y="738964"/>
                  </a:lnTo>
                  <a:lnTo>
                    <a:pt x="14013450" y="737841"/>
                  </a:lnTo>
                  <a:close/>
                </a:path>
                <a:path w="15614015" h="6326505">
                  <a:moveTo>
                    <a:pt x="14048465" y="823304"/>
                  </a:moveTo>
                  <a:lnTo>
                    <a:pt x="14042504" y="830661"/>
                  </a:lnTo>
                  <a:lnTo>
                    <a:pt x="14034989" y="835917"/>
                  </a:lnTo>
                  <a:lnTo>
                    <a:pt x="14025919" y="839070"/>
                  </a:lnTo>
                  <a:lnTo>
                    <a:pt x="14015293" y="840121"/>
                  </a:lnTo>
                  <a:lnTo>
                    <a:pt x="14059571" y="840121"/>
                  </a:lnTo>
                  <a:lnTo>
                    <a:pt x="14065512" y="832979"/>
                  </a:lnTo>
                  <a:lnTo>
                    <a:pt x="14048465" y="823304"/>
                  </a:lnTo>
                  <a:close/>
                </a:path>
                <a:path w="15614015" h="6326505">
                  <a:moveTo>
                    <a:pt x="14055381" y="756731"/>
                  </a:moveTo>
                  <a:lnTo>
                    <a:pt x="14013450" y="756731"/>
                  </a:lnTo>
                  <a:lnTo>
                    <a:pt x="14020689" y="757306"/>
                  </a:lnTo>
                  <a:lnTo>
                    <a:pt x="14020315" y="757306"/>
                  </a:lnTo>
                  <a:lnTo>
                    <a:pt x="14050538" y="790133"/>
                  </a:lnTo>
                  <a:lnTo>
                    <a:pt x="14070100" y="790133"/>
                  </a:lnTo>
                  <a:lnTo>
                    <a:pt x="14069802" y="786562"/>
                  </a:lnTo>
                  <a:lnTo>
                    <a:pt x="14066872" y="775735"/>
                  </a:lnTo>
                  <a:lnTo>
                    <a:pt x="14066779" y="775390"/>
                  </a:lnTo>
                  <a:lnTo>
                    <a:pt x="14061796" y="765254"/>
                  </a:lnTo>
                  <a:lnTo>
                    <a:pt x="14061108" y="764304"/>
                  </a:lnTo>
                  <a:lnTo>
                    <a:pt x="14055381" y="756731"/>
                  </a:lnTo>
                  <a:close/>
                </a:path>
                <a:path w="15614015" h="6326505">
                  <a:moveTo>
                    <a:pt x="14115272" y="740836"/>
                  </a:moveTo>
                  <a:lnTo>
                    <a:pt x="14093848" y="740836"/>
                  </a:lnTo>
                  <a:lnTo>
                    <a:pt x="14093848" y="856015"/>
                  </a:lnTo>
                  <a:lnTo>
                    <a:pt x="14113659" y="856015"/>
                  </a:lnTo>
                  <a:lnTo>
                    <a:pt x="14113659" y="772395"/>
                  </a:lnTo>
                  <a:lnTo>
                    <a:pt x="14134856" y="772395"/>
                  </a:lnTo>
                  <a:lnTo>
                    <a:pt x="14115272" y="740836"/>
                  </a:lnTo>
                  <a:close/>
                </a:path>
                <a:path w="15614015" h="6326505">
                  <a:moveTo>
                    <a:pt x="14209028" y="772395"/>
                  </a:moveTo>
                  <a:lnTo>
                    <a:pt x="14189447" y="772395"/>
                  </a:lnTo>
                  <a:lnTo>
                    <a:pt x="14189447" y="856015"/>
                  </a:lnTo>
                  <a:lnTo>
                    <a:pt x="14209028" y="856015"/>
                  </a:lnTo>
                  <a:lnTo>
                    <a:pt x="14209028" y="772395"/>
                  </a:lnTo>
                  <a:close/>
                </a:path>
                <a:path w="15614015" h="6326505">
                  <a:moveTo>
                    <a:pt x="14134856" y="772395"/>
                  </a:moveTo>
                  <a:lnTo>
                    <a:pt x="14113659" y="772395"/>
                  </a:lnTo>
                  <a:lnTo>
                    <a:pt x="14150286" y="831367"/>
                  </a:lnTo>
                  <a:lnTo>
                    <a:pt x="14152820" y="831367"/>
                  </a:lnTo>
                  <a:lnTo>
                    <a:pt x="14172850" y="799116"/>
                  </a:lnTo>
                  <a:lnTo>
                    <a:pt x="14151438" y="799116"/>
                  </a:lnTo>
                  <a:lnTo>
                    <a:pt x="14134856" y="772395"/>
                  </a:lnTo>
                  <a:close/>
                </a:path>
                <a:path w="15614015" h="6326505">
                  <a:moveTo>
                    <a:pt x="14209028" y="740836"/>
                  </a:moveTo>
                  <a:lnTo>
                    <a:pt x="14187604" y="740836"/>
                  </a:lnTo>
                  <a:lnTo>
                    <a:pt x="14151438" y="799116"/>
                  </a:lnTo>
                  <a:lnTo>
                    <a:pt x="14172850" y="799116"/>
                  </a:lnTo>
                  <a:lnTo>
                    <a:pt x="14189447" y="772395"/>
                  </a:lnTo>
                  <a:lnTo>
                    <a:pt x="14209028" y="772395"/>
                  </a:lnTo>
                  <a:lnTo>
                    <a:pt x="14209028" y="740836"/>
                  </a:lnTo>
                  <a:close/>
                </a:path>
                <a:path w="15614015" h="6326505">
                  <a:moveTo>
                    <a:pt x="14379911" y="691078"/>
                  </a:moveTo>
                  <a:lnTo>
                    <a:pt x="14379143" y="694610"/>
                  </a:lnTo>
                  <a:lnTo>
                    <a:pt x="14377914" y="697758"/>
                  </a:lnTo>
                  <a:lnTo>
                    <a:pt x="14376226" y="700523"/>
                  </a:lnTo>
                  <a:lnTo>
                    <a:pt x="14374689" y="703134"/>
                  </a:lnTo>
                  <a:lnTo>
                    <a:pt x="14347891" y="718721"/>
                  </a:lnTo>
                  <a:lnTo>
                    <a:pt x="14342363" y="721179"/>
                  </a:lnTo>
                  <a:lnTo>
                    <a:pt x="14304785" y="745745"/>
                  </a:lnTo>
                  <a:lnTo>
                    <a:pt x="14293010" y="772337"/>
                  </a:lnTo>
                  <a:lnTo>
                    <a:pt x="14292893" y="772798"/>
                  </a:lnTo>
                  <a:lnTo>
                    <a:pt x="14291459" y="783740"/>
                  </a:lnTo>
                  <a:lnTo>
                    <a:pt x="14291388" y="784287"/>
                  </a:lnTo>
                  <a:lnTo>
                    <a:pt x="14291295" y="784993"/>
                  </a:lnTo>
                  <a:lnTo>
                    <a:pt x="14291103" y="790018"/>
                  </a:lnTo>
                  <a:lnTo>
                    <a:pt x="14291069" y="790881"/>
                  </a:lnTo>
                  <a:lnTo>
                    <a:pt x="14290958" y="793775"/>
                  </a:lnTo>
                  <a:lnTo>
                    <a:pt x="14290854" y="796496"/>
                  </a:lnTo>
                  <a:lnTo>
                    <a:pt x="14307348" y="842194"/>
                  </a:lnTo>
                  <a:lnTo>
                    <a:pt x="14337635" y="858060"/>
                  </a:lnTo>
                  <a:lnTo>
                    <a:pt x="14338452" y="858060"/>
                  </a:lnTo>
                  <a:lnTo>
                    <a:pt x="14349504" y="859010"/>
                  </a:lnTo>
                  <a:lnTo>
                    <a:pt x="14390508" y="843806"/>
                  </a:lnTo>
                  <a:lnTo>
                    <a:pt x="14394066" y="839660"/>
                  </a:lnTo>
                  <a:lnTo>
                    <a:pt x="14349504" y="839660"/>
                  </a:lnTo>
                  <a:lnTo>
                    <a:pt x="14341948" y="839041"/>
                  </a:lnTo>
                  <a:lnTo>
                    <a:pt x="14312496" y="811527"/>
                  </a:lnTo>
                  <a:lnTo>
                    <a:pt x="14312401" y="811211"/>
                  </a:lnTo>
                  <a:lnTo>
                    <a:pt x="14311829" y="804875"/>
                  </a:lnTo>
                  <a:lnTo>
                    <a:pt x="14311725" y="803724"/>
                  </a:lnTo>
                  <a:lnTo>
                    <a:pt x="14312355" y="797518"/>
                  </a:lnTo>
                  <a:lnTo>
                    <a:pt x="14312459" y="796496"/>
                  </a:lnTo>
                  <a:lnTo>
                    <a:pt x="14335889" y="772337"/>
                  </a:lnTo>
                  <a:lnTo>
                    <a:pt x="14335697" y="772337"/>
                  </a:lnTo>
                  <a:lnTo>
                    <a:pt x="14342884" y="770480"/>
                  </a:lnTo>
                  <a:lnTo>
                    <a:pt x="14342645" y="770480"/>
                  </a:lnTo>
                  <a:lnTo>
                    <a:pt x="14347381" y="770091"/>
                  </a:lnTo>
                  <a:lnTo>
                    <a:pt x="14314258" y="770091"/>
                  </a:lnTo>
                  <a:lnTo>
                    <a:pt x="14316408" y="763027"/>
                  </a:lnTo>
                  <a:lnTo>
                    <a:pt x="14347661" y="738993"/>
                  </a:lnTo>
                  <a:lnTo>
                    <a:pt x="14348582" y="738532"/>
                  </a:lnTo>
                  <a:lnTo>
                    <a:pt x="14351039" y="737534"/>
                  </a:lnTo>
                  <a:lnTo>
                    <a:pt x="14355032" y="735998"/>
                  </a:lnTo>
                  <a:lnTo>
                    <a:pt x="14362634" y="732773"/>
                  </a:lnTo>
                  <a:lnTo>
                    <a:pt x="14363862" y="732159"/>
                  </a:lnTo>
                  <a:lnTo>
                    <a:pt x="14369315" y="729548"/>
                  </a:lnTo>
                  <a:lnTo>
                    <a:pt x="14372693" y="728012"/>
                  </a:lnTo>
                  <a:lnTo>
                    <a:pt x="14374919" y="726861"/>
                  </a:lnTo>
                  <a:lnTo>
                    <a:pt x="14375994" y="726093"/>
                  </a:lnTo>
                  <a:lnTo>
                    <a:pt x="14381524" y="722638"/>
                  </a:lnTo>
                  <a:lnTo>
                    <a:pt x="14384135" y="720948"/>
                  </a:lnTo>
                  <a:lnTo>
                    <a:pt x="14385977" y="719412"/>
                  </a:lnTo>
                  <a:lnTo>
                    <a:pt x="14388127" y="716648"/>
                  </a:lnTo>
                  <a:lnTo>
                    <a:pt x="14390738" y="713192"/>
                  </a:lnTo>
                  <a:lnTo>
                    <a:pt x="14392273" y="711196"/>
                  </a:lnTo>
                  <a:lnTo>
                    <a:pt x="14393425" y="709199"/>
                  </a:lnTo>
                  <a:lnTo>
                    <a:pt x="14394193" y="707204"/>
                  </a:lnTo>
                  <a:lnTo>
                    <a:pt x="14394961" y="705053"/>
                  </a:lnTo>
                  <a:lnTo>
                    <a:pt x="14395473" y="703134"/>
                  </a:lnTo>
                  <a:lnTo>
                    <a:pt x="14395575" y="702750"/>
                  </a:lnTo>
                  <a:lnTo>
                    <a:pt x="14395993" y="700523"/>
                  </a:lnTo>
                  <a:lnTo>
                    <a:pt x="14396036" y="700292"/>
                  </a:lnTo>
                  <a:lnTo>
                    <a:pt x="14379911" y="691078"/>
                  </a:lnTo>
                  <a:close/>
                </a:path>
                <a:path w="15614015" h="6326505">
                  <a:moveTo>
                    <a:pt x="14393948" y="769861"/>
                  </a:moveTo>
                  <a:lnTo>
                    <a:pt x="14350194" y="769861"/>
                  </a:lnTo>
                  <a:lnTo>
                    <a:pt x="14357969" y="770480"/>
                  </a:lnTo>
                  <a:lnTo>
                    <a:pt x="14364937" y="772337"/>
                  </a:lnTo>
                  <a:lnTo>
                    <a:pt x="14386493" y="803724"/>
                  </a:lnTo>
                  <a:lnTo>
                    <a:pt x="14386592" y="804875"/>
                  </a:lnTo>
                  <a:lnTo>
                    <a:pt x="14386007" y="811211"/>
                  </a:lnTo>
                  <a:lnTo>
                    <a:pt x="14385929" y="812045"/>
                  </a:lnTo>
                  <a:lnTo>
                    <a:pt x="14383942" y="818582"/>
                  </a:lnTo>
                  <a:lnTo>
                    <a:pt x="14349504" y="839660"/>
                  </a:lnTo>
                  <a:lnTo>
                    <a:pt x="14394066" y="839660"/>
                  </a:lnTo>
                  <a:lnTo>
                    <a:pt x="14397563" y="835585"/>
                  </a:lnTo>
                  <a:lnTo>
                    <a:pt x="14402601" y="826357"/>
                  </a:lnTo>
                  <a:lnTo>
                    <a:pt x="14405625" y="816120"/>
                  </a:lnTo>
                  <a:lnTo>
                    <a:pt x="14406632" y="804875"/>
                  </a:lnTo>
                  <a:lnTo>
                    <a:pt x="14405682" y="793775"/>
                  </a:lnTo>
                  <a:lnTo>
                    <a:pt x="14402831" y="783740"/>
                  </a:lnTo>
                  <a:lnTo>
                    <a:pt x="14398080" y="774771"/>
                  </a:lnTo>
                  <a:lnTo>
                    <a:pt x="14393948" y="769861"/>
                  </a:lnTo>
                  <a:close/>
                </a:path>
                <a:path w="15614015" h="6326505">
                  <a:moveTo>
                    <a:pt x="14354802" y="752123"/>
                  </a:moveTo>
                  <a:lnTo>
                    <a:pt x="14347431" y="752123"/>
                  </a:lnTo>
                  <a:lnTo>
                    <a:pt x="14340058" y="753582"/>
                  </a:lnTo>
                  <a:lnTo>
                    <a:pt x="14325316" y="759418"/>
                  </a:lnTo>
                  <a:lnTo>
                    <a:pt x="14319173" y="763949"/>
                  </a:lnTo>
                  <a:lnTo>
                    <a:pt x="14314258" y="770091"/>
                  </a:lnTo>
                  <a:lnTo>
                    <a:pt x="14347381" y="770091"/>
                  </a:lnTo>
                  <a:lnTo>
                    <a:pt x="14350194" y="769861"/>
                  </a:lnTo>
                  <a:lnTo>
                    <a:pt x="14393948" y="769861"/>
                  </a:lnTo>
                  <a:lnTo>
                    <a:pt x="14391428" y="766867"/>
                  </a:lnTo>
                  <a:lnTo>
                    <a:pt x="14383525" y="760417"/>
                  </a:lnTo>
                  <a:lnTo>
                    <a:pt x="14374786" y="755809"/>
                  </a:lnTo>
                  <a:lnTo>
                    <a:pt x="14365211" y="753045"/>
                  </a:lnTo>
                  <a:lnTo>
                    <a:pt x="14354802" y="752123"/>
                  </a:lnTo>
                  <a:close/>
                </a:path>
                <a:path w="15614015" h="6326505">
                  <a:moveTo>
                    <a:pt x="14482048" y="737841"/>
                  </a:moveTo>
                  <a:lnTo>
                    <a:pt x="14438972" y="755348"/>
                  </a:lnTo>
                  <a:lnTo>
                    <a:pt x="14421464" y="798426"/>
                  </a:lnTo>
                  <a:lnTo>
                    <a:pt x="14422559" y="810707"/>
                  </a:lnTo>
                  <a:lnTo>
                    <a:pt x="14448315" y="849162"/>
                  </a:lnTo>
                  <a:lnTo>
                    <a:pt x="14482048" y="859010"/>
                  </a:lnTo>
                  <a:lnTo>
                    <a:pt x="14494243" y="857916"/>
                  </a:lnTo>
                  <a:lnTo>
                    <a:pt x="14505488" y="854633"/>
                  </a:lnTo>
                  <a:lnTo>
                    <a:pt x="14515782" y="849162"/>
                  </a:lnTo>
                  <a:lnTo>
                    <a:pt x="14525125" y="841503"/>
                  </a:lnTo>
                  <a:lnTo>
                    <a:pt x="14526863" y="839430"/>
                  </a:lnTo>
                  <a:lnTo>
                    <a:pt x="14482048" y="839430"/>
                  </a:lnTo>
                  <a:lnTo>
                    <a:pt x="14473856" y="838695"/>
                  </a:lnTo>
                  <a:lnTo>
                    <a:pt x="14442239" y="806819"/>
                  </a:lnTo>
                  <a:lnTo>
                    <a:pt x="14441505" y="798426"/>
                  </a:lnTo>
                  <a:lnTo>
                    <a:pt x="14442239" y="790032"/>
                  </a:lnTo>
                  <a:lnTo>
                    <a:pt x="14466326" y="760359"/>
                  </a:lnTo>
                  <a:lnTo>
                    <a:pt x="14482048" y="757421"/>
                  </a:lnTo>
                  <a:lnTo>
                    <a:pt x="14526863" y="757421"/>
                  </a:lnTo>
                  <a:lnTo>
                    <a:pt x="14525125" y="755348"/>
                  </a:lnTo>
                  <a:lnTo>
                    <a:pt x="14515782" y="747689"/>
                  </a:lnTo>
                  <a:lnTo>
                    <a:pt x="14505488" y="742218"/>
                  </a:lnTo>
                  <a:lnTo>
                    <a:pt x="14494243" y="738935"/>
                  </a:lnTo>
                  <a:lnTo>
                    <a:pt x="14482048" y="737841"/>
                  </a:lnTo>
                  <a:close/>
                </a:path>
                <a:path w="15614015" h="6326505">
                  <a:moveTo>
                    <a:pt x="14526863" y="757421"/>
                  </a:moveTo>
                  <a:lnTo>
                    <a:pt x="14482048" y="757421"/>
                  </a:lnTo>
                  <a:lnTo>
                    <a:pt x="14490341" y="758156"/>
                  </a:lnTo>
                  <a:lnTo>
                    <a:pt x="14497943" y="760359"/>
                  </a:lnTo>
                  <a:lnTo>
                    <a:pt x="14522088" y="790032"/>
                  </a:lnTo>
                  <a:lnTo>
                    <a:pt x="14522822" y="798426"/>
                  </a:lnTo>
                  <a:lnTo>
                    <a:pt x="14522088" y="806819"/>
                  </a:lnTo>
                  <a:lnTo>
                    <a:pt x="14497943" y="836493"/>
                  </a:lnTo>
                  <a:lnTo>
                    <a:pt x="14482048" y="839430"/>
                  </a:lnTo>
                  <a:lnTo>
                    <a:pt x="14526863" y="839430"/>
                  </a:lnTo>
                  <a:lnTo>
                    <a:pt x="14532886" y="832245"/>
                  </a:lnTo>
                  <a:lnTo>
                    <a:pt x="14538429" y="821980"/>
                  </a:lnTo>
                  <a:lnTo>
                    <a:pt x="14541755" y="810707"/>
                  </a:lnTo>
                  <a:lnTo>
                    <a:pt x="14542864" y="798426"/>
                  </a:lnTo>
                  <a:lnTo>
                    <a:pt x="14541755" y="786145"/>
                  </a:lnTo>
                  <a:lnTo>
                    <a:pt x="14538429" y="774871"/>
                  </a:lnTo>
                  <a:lnTo>
                    <a:pt x="14532886" y="764606"/>
                  </a:lnTo>
                  <a:lnTo>
                    <a:pt x="14526863" y="757421"/>
                  </a:lnTo>
                  <a:close/>
                </a:path>
                <a:path w="15614015" h="6326505">
                  <a:moveTo>
                    <a:pt x="14549540" y="837126"/>
                  </a:moveTo>
                  <a:lnTo>
                    <a:pt x="14549540" y="856131"/>
                  </a:lnTo>
                  <a:lnTo>
                    <a:pt x="14559315" y="856131"/>
                  </a:lnTo>
                  <a:lnTo>
                    <a:pt x="14587369" y="838201"/>
                  </a:lnTo>
                  <a:lnTo>
                    <a:pt x="14557373" y="838201"/>
                  </a:lnTo>
                  <a:lnTo>
                    <a:pt x="14549540" y="837126"/>
                  </a:lnTo>
                  <a:close/>
                </a:path>
                <a:path w="15614015" h="6326505">
                  <a:moveTo>
                    <a:pt x="14658500" y="760186"/>
                  </a:moveTo>
                  <a:lnTo>
                    <a:pt x="14638459" y="760186"/>
                  </a:lnTo>
                  <a:lnTo>
                    <a:pt x="14638459" y="856131"/>
                  </a:lnTo>
                  <a:lnTo>
                    <a:pt x="14658500" y="856131"/>
                  </a:lnTo>
                  <a:lnTo>
                    <a:pt x="14658500" y="760186"/>
                  </a:lnTo>
                  <a:close/>
                </a:path>
                <a:path w="15614015" h="6326505">
                  <a:moveTo>
                    <a:pt x="14658500" y="740836"/>
                  </a:moveTo>
                  <a:lnTo>
                    <a:pt x="14573037" y="740836"/>
                  </a:lnTo>
                  <a:lnTo>
                    <a:pt x="14573016" y="807179"/>
                  </a:lnTo>
                  <a:lnTo>
                    <a:pt x="14572662" y="815213"/>
                  </a:lnTo>
                  <a:lnTo>
                    <a:pt x="14557373" y="838201"/>
                  </a:lnTo>
                  <a:lnTo>
                    <a:pt x="14587369" y="838201"/>
                  </a:lnTo>
                  <a:lnTo>
                    <a:pt x="14590199" y="831252"/>
                  </a:lnTo>
                  <a:lnTo>
                    <a:pt x="14592359" y="820281"/>
                  </a:lnTo>
                  <a:lnTo>
                    <a:pt x="14593079" y="807179"/>
                  </a:lnTo>
                  <a:lnTo>
                    <a:pt x="14593079" y="760186"/>
                  </a:lnTo>
                  <a:lnTo>
                    <a:pt x="14658500" y="760186"/>
                  </a:lnTo>
                  <a:lnTo>
                    <a:pt x="14658500" y="740836"/>
                  </a:lnTo>
                  <a:close/>
                </a:path>
                <a:path w="15614015" h="6326505">
                  <a:moveTo>
                    <a:pt x="14708909" y="740836"/>
                  </a:moveTo>
                  <a:lnTo>
                    <a:pt x="14688868" y="740836"/>
                  </a:lnTo>
                  <a:lnTo>
                    <a:pt x="14688868" y="856015"/>
                  </a:lnTo>
                  <a:lnTo>
                    <a:pt x="14737474" y="856015"/>
                  </a:lnTo>
                  <a:lnTo>
                    <a:pt x="14745738" y="855382"/>
                  </a:lnTo>
                  <a:lnTo>
                    <a:pt x="14772770" y="837357"/>
                  </a:lnTo>
                  <a:lnTo>
                    <a:pt x="14708909" y="837357"/>
                  </a:lnTo>
                  <a:lnTo>
                    <a:pt x="14708909" y="800729"/>
                  </a:lnTo>
                  <a:lnTo>
                    <a:pt x="14772582" y="800729"/>
                  </a:lnTo>
                  <a:lnTo>
                    <a:pt x="14771077" y="798123"/>
                  </a:lnTo>
                  <a:lnTo>
                    <a:pt x="14737474" y="782301"/>
                  </a:lnTo>
                  <a:lnTo>
                    <a:pt x="14708909" y="782301"/>
                  </a:lnTo>
                  <a:lnTo>
                    <a:pt x="14708909" y="740836"/>
                  </a:lnTo>
                  <a:close/>
                </a:path>
                <a:path w="15614015" h="6326505">
                  <a:moveTo>
                    <a:pt x="14772582" y="800729"/>
                  </a:moveTo>
                  <a:lnTo>
                    <a:pt x="14743155" y="800729"/>
                  </a:lnTo>
                  <a:lnTo>
                    <a:pt x="14747917" y="802419"/>
                  </a:lnTo>
                  <a:lnTo>
                    <a:pt x="14751756" y="805797"/>
                  </a:lnTo>
                  <a:lnTo>
                    <a:pt x="14755749" y="809176"/>
                  </a:lnTo>
                  <a:lnTo>
                    <a:pt x="14757746" y="813630"/>
                  </a:lnTo>
                  <a:lnTo>
                    <a:pt x="14757746" y="824687"/>
                  </a:lnTo>
                  <a:lnTo>
                    <a:pt x="14755749" y="829140"/>
                  </a:lnTo>
                  <a:lnTo>
                    <a:pt x="14747917" y="835744"/>
                  </a:lnTo>
                  <a:lnTo>
                    <a:pt x="14743155" y="837357"/>
                  </a:lnTo>
                  <a:lnTo>
                    <a:pt x="14772770" y="837357"/>
                  </a:lnTo>
                  <a:lnTo>
                    <a:pt x="14774677" y="834016"/>
                  </a:lnTo>
                  <a:lnTo>
                    <a:pt x="14776836" y="826961"/>
                  </a:lnTo>
                  <a:lnTo>
                    <a:pt x="14777556" y="819158"/>
                  </a:lnTo>
                  <a:lnTo>
                    <a:pt x="14776836" y="811369"/>
                  </a:lnTo>
                  <a:lnTo>
                    <a:pt x="14774677" y="804357"/>
                  </a:lnTo>
                  <a:lnTo>
                    <a:pt x="14772582" y="800729"/>
                  </a:lnTo>
                  <a:close/>
                </a:path>
                <a:path w="15614015" h="6326505">
                  <a:moveTo>
                    <a:pt x="14819140" y="740836"/>
                  </a:moveTo>
                  <a:lnTo>
                    <a:pt x="14799099" y="740836"/>
                  </a:lnTo>
                  <a:lnTo>
                    <a:pt x="14799099" y="856015"/>
                  </a:lnTo>
                  <a:lnTo>
                    <a:pt x="14956895" y="856015"/>
                  </a:lnTo>
                  <a:lnTo>
                    <a:pt x="14956895" y="836896"/>
                  </a:lnTo>
                  <a:lnTo>
                    <a:pt x="14819140" y="836896"/>
                  </a:lnTo>
                  <a:lnTo>
                    <a:pt x="14819140" y="740836"/>
                  </a:lnTo>
                  <a:close/>
                </a:path>
                <a:path w="15614015" h="6326505">
                  <a:moveTo>
                    <a:pt x="14888017" y="740836"/>
                  </a:moveTo>
                  <a:lnTo>
                    <a:pt x="14867976" y="740836"/>
                  </a:lnTo>
                  <a:lnTo>
                    <a:pt x="14867976" y="836896"/>
                  </a:lnTo>
                  <a:lnTo>
                    <a:pt x="14888017" y="836896"/>
                  </a:lnTo>
                  <a:lnTo>
                    <a:pt x="14888017" y="740836"/>
                  </a:lnTo>
                  <a:close/>
                </a:path>
                <a:path w="15614015" h="6326505">
                  <a:moveTo>
                    <a:pt x="14956895" y="740836"/>
                  </a:moveTo>
                  <a:lnTo>
                    <a:pt x="14936854" y="740836"/>
                  </a:lnTo>
                  <a:lnTo>
                    <a:pt x="14936854" y="836896"/>
                  </a:lnTo>
                  <a:lnTo>
                    <a:pt x="14956895" y="836896"/>
                  </a:lnTo>
                  <a:lnTo>
                    <a:pt x="14956895" y="740836"/>
                  </a:lnTo>
                  <a:close/>
                </a:path>
                <a:path w="15614015" h="6326505">
                  <a:moveTo>
                    <a:pt x="15041519" y="737841"/>
                  </a:moveTo>
                  <a:lnTo>
                    <a:pt x="15028268" y="738964"/>
                  </a:lnTo>
                  <a:lnTo>
                    <a:pt x="15028624" y="738964"/>
                  </a:lnTo>
                  <a:lnTo>
                    <a:pt x="15017274" y="742160"/>
                  </a:lnTo>
                  <a:lnTo>
                    <a:pt x="14985370" y="774583"/>
                  </a:lnTo>
                  <a:lnTo>
                    <a:pt x="14981166" y="798426"/>
                  </a:lnTo>
                  <a:lnTo>
                    <a:pt x="14982231" y="810995"/>
                  </a:lnTo>
                  <a:lnTo>
                    <a:pt x="15007484" y="849422"/>
                  </a:lnTo>
                  <a:lnTo>
                    <a:pt x="15042902" y="859010"/>
                  </a:lnTo>
                  <a:lnTo>
                    <a:pt x="15058768" y="857383"/>
                  </a:lnTo>
                  <a:lnTo>
                    <a:pt x="15072503" y="852503"/>
                  </a:lnTo>
                  <a:lnTo>
                    <a:pt x="15084107" y="844368"/>
                  </a:lnTo>
                  <a:lnTo>
                    <a:pt x="15087641" y="840121"/>
                  </a:lnTo>
                  <a:lnTo>
                    <a:pt x="15043362" y="840121"/>
                  </a:lnTo>
                  <a:lnTo>
                    <a:pt x="15035501" y="839588"/>
                  </a:lnTo>
                  <a:lnTo>
                    <a:pt x="15003668" y="814925"/>
                  </a:lnTo>
                  <a:lnTo>
                    <a:pt x="15001667" y="807640"/>
                  </a:lnTo>
                  <a:lnTo>
                    <a:pt x="15098188" y="807640"/>
                  </a:lnTo>
                  <a:lnTo>
                    <a:pt x="15098649" y="804569"/>
                  </a:lnTo>
                  <a:lnTo>
                    <a:pt x="15098879" y="801574"/>
                  </a:lnTo>
                  <a:lnTo>
                    <a:pt x="15098860" y="798426"/>
                  </a:lnTo>
                  <a:lnTo>
                    <a:pt x="15098169" y="790133"/>
                  </a:lnTo>
                  <a:lnTo>
                    <a:pt x="15001667" y="790133"/>
                  </a:lnTo>
                  <a:lnTo>
                    <a:pt x="15003438" y="782919"/>
                  </a:lnTo>
                  <a:lnTo>
                    <a:pt x="15033803" y="757306"/>
                  </a:lnTo>
                  <a:lnTo>
                    <a:pt x="15041519" y="756731"/>
                  </a:lnTo>
                  <a:lnTo>
                    <a:pt x="15083450" y="756731"/>
                  </a:lnTo>
                  <a:lnTo>
                    <a:pt x="15082754" y="755809"/>
                  </a:lnTo>
                  <a:lnTo>
                    <a:pt x="15074216" y="747948"/>
                  </a:lnTo>
                  <a:lnTo>
                    <a:pt x="15064498" y="742333"/>
                  </a:lnTo>
                  <a:lnTo>
                    <a:pt x="15053599" y="738964"/>
                  </a:lnTo>
                  <a:lnTo>
                    <a:pt x="15041519" y="737841"/>
                  </a:lnTo>
                  <a:close/>
                </a:path>
                <a:path w="15614015" h="6326505">
                  <a:moveTo>
                    <a:pt x="15076534" y="823304"/>
                  </a:moveTo>
                  <a:lnTo>
                    <a:pt x="15070573" y="830661"/>
                  </a:lnTo>
                  <a:lnTo>
                    <a:pt x="15063058" y="835917"/>
                  </a:lnTo>
                  <a:lnTo>
                    <a:pt x="15053988" y="839070"/>
                  </a:lnTo>
                  <a:lnTo>
                    <a:pt x="15043362" y="840121"/>
                  </a:lnTo>
                  <a:lnTo>
                    <a:pt x="15087641" y="840121"/>
                  </a:lnTo>
                  <a:lnTo>
                    <a:pt x="15093581" y="832979"/>
                  </a:lnTo>
                  <a:lnTo>
                    <a:pt x="15076534" y="823304"/>
                  </a:lnTo>
                  <a:close/>
                </a:path>
                <a:path w="15614015" h="6326505">
                  <a:moveTo>
                    <a:pt x="15083450" y="756731"/>
                  </a:moveTo>
                  <a:lnTo>
                    <a:pt x="15041519" y="756731"/>
                  </a:lnTo>
                  <a:lnTo>
                    <a:pt x="15048758" y="757306"/>
                  </a:lnTo>
                  <a:lnTo>
                    <a:pt x="15048384" y="757306"/>
                  </a:lnTo>
                  <a:lnTo>
                    <a:pt x="15078607" y="790133"/>
                  </a:lnTo>
                  <a:lnTo>
                    <a:pt x="15098169" y="790133"/>
                  </a:lnTo>
                  <a:lnTo>
                    <a:pt x="15097871" y="786562"/>
                  </a:lnTo>
                  <a:lnTo>
                    <a:pt x="15094941" y="775735"/>
                  </a:lnTo>
                  <a:lnTo>
                    <a:pt x="15094848" y="775390"/>
                  </a:lnTo>
                  <a:lnTo>
                    <a:pt x="15089865" y="765254"/>
                  </a:lnTo>
                  <a:lnTo>
                    <a:pt x="15089177" y="764304"/>
                  </a:lnTo>
                  <a:lnTo>
                    <a:pt x="15083450" y="756731"/>
                  </a:lnTo>
                  <a:close/>
                </a:path>
                <a:path w="15614015" h="6326505">
                  <a:moveTo>
                    <a:pt x="65882" y="1013079"/>
                  </a:moveTo>
                  <a:lnTo>
                    <a:pt x="12900" y="1013079"/>
                  </a:lnTo>
                  <a:lnTo>
                    <a:pt x="12900" y="1128258"/>
                  </a:lnTo>
                  <a:lnTo>
                    <a:pt x="70490" y="1128258"/>
                  </a:lnTo>
                  <a:lnTo>
                    <a:pt x="78840" y="1127697"/>
                  </a:lnTo>
                  <a:lnTo>
                    <a:pt x="104239" y="1110060"/>
                  </a:lnTo>
                  <a:lnTo>
                    <a:pt x="32480" y="1110060"/>
                  </a:lnTo>
                  <a:lnTo>
                    <a:pt x="32480" y="1078961"/>
                  </a:lnTo>
                  <a:lnTo>
                    <a:pt x="102482" y="1078961"/>
                  </a:lnTo>
                  <a:lnTo>
                    <a:pt x="97370" y="1073491"/>
                  </a:lnTo>
                  <a:lnTo>
                    <a:pt x="89609" y="1069056"/>
                  </a:lnTo>
                  <a:lnTo>
                    <a:pt x="95052" y="1064492"/>
                  </a:lnTo>
                  <a:lnTo>
                    <a:pt x="97309" y="1061224"/>
                  </a:lnTo>
                  <a:lnTo>
                    <a:pt x="32480" y="1061224"/>
                  </a:lnTo>
                  <a:lnTo>
                    <a:pt x="32480" y="1031047"/>
                  </a:lnTo>
                  <a:lnTo>
                    <a:pt x="100378" y="1031047"/>
                  </a:lnTo>
                  <a:lnTo>
                    <a:pt x="98901" y="1027515"/>
                  </a:lnTo>
                  <a:lnTo>
                    <a:pt x="92604" y="1021832"/>
                  </a:lnTo>
                  <a:lnTo>
                    <a:pt x="87392" y="1018003"/>
                  </a:lnTo>
                  <a:lnTo>
                    <a:pt x="81201" y="1015267"/>
                  </a:lnTo>
                  <a:lnTo>
                    <a:pt x="74031" y="1013626"/>
                  </a:lnTo>
                  <a:lnTo>
                    <a:pt x="65882" y="1013079"/>
                  </a:lnTo>
                  <a:close/>
                </a:path>
                <a:path w="15614015" h="6326505">
                  <a:moveTo>
                    <a:pt x="102482" y="1078961"/>
                  </a:moveTo>
                  <a:lnTo>
                    <a:pt x="75173" y="1078961"/>
                  </a:lnTo>
                  <a:lnTo>
                    <a:pt x="79627" y="1080344"/>
                  </a:lnTo>
                  <a:lnTo>
                    <a:pt x="82699" y="1083108"/>
                  </a:lnTo>
                  <a:lnTo>
                    <a:pt x="85924" y="1085719"/>
                  </a:lnTo>
                  <a:lnTo>
                    <a:pt x="87536" y="1089405"/>
                  </a:lnTo>
                  <a:lnTo>
                    <a:pt x="87536" y="1099233"/>
                  </a:lnTo>
                  <a:lnTo>
                    <a:pt x="85924" y="1103149"/>
                  </a:lnTo>
                  <a:lnTo>
                    <a:pt x="82699" y="1105914"/>
                  </a:lnTo>
                  <a:lnTo>
                    <a:pt x="79499" y="1108793"/>
                  </a:lnTo>
                  <a:lnTo>
                    <a:pt x="79256" y="1108793"/>
                  </a:lnTo>
                  <a:lnTo>
                    <a:pt x="75173" y="1110060"/>
                  </a:lnTo>
                  <a:lnTo>
                    <a:pt x="104239" y="1110060"/>
                  </a:lnTo>
                  <a:lnTo>
                    <a:pt x="104928" y="1108793"/>
                  </a:lnTo>
                  <a:lnTo>
                    <a:pt x="106742" y="1102602"/>
                  </a:lnTo>
                  <a:lnTo>
                    <a:pt x="107347" y="1095778"/>
                  </a:lnTo>
                  <a:lnTo>
                    <a:pt x="106238" y="1086851"/>
                  </a:lnTo>
                  <a:lnTo>
                    <a:pt x="102913" y="1079422"/>
                  </a:lnTo>
                  <a:lnTo>
                    <a:pt x="102482" y="1078961"/>
                  </a:lnTo>
                  <a:close/>
                </a:path>
                <a:path w="15614015" h="6326505">
                  <a:moveTo>
                    <a:pt x="100378" y="1031047"/>
                  </a:moveTo>
                  <a:lnTo>
                    <a:pt x="76632" y="1031047"/>
                  </a:lnTo>
                  <a:lnTo>
                    <a:pt x="82468" y="1035961"/>
                  </a:lnTo>
                  <a:lnTo>
                    <a:pt x="82468" y="1056079"/>
                  </a:lnTo>
                  <a:lnTo>
                    <a:pt x="76632" y="1061224"/>
                  </a:lnTo>
                  <a:lnTo>
                    <a:pt x="97309" y="1061224"/>
                  </a:lnTo>
                  <a:lnTo>
                    <a:pt x="98939" y="1058863"/>
                  </a:lnTo>
                  <a:lnTo>
                    <a:pt x="101271" y="1052168"/>
                  </a:lnTo>
                  <a:lnTo>
                    <a:pt x="102049" y="1044408"/>
                  </a:lnTo>
                  <a:lnTo>
                    <a:pt x="102049" y="1035040"/>
                  </a:lnTo>
                  <a:lnTo>
                    <a:pt x="100378" y="1031047"/>
                  </a:lnTo>
                  <a:close/>
                </a:path>
                <a:path w="15614015" h="6326505">
                  <a:moveTo>
                    <a:pt x="240704" y="1010084"/>
                  </a:moveTo>
                  <a:lnTo>
                    <a:pt x="197396" y="1027591"/>
                  </a:lnTo>
                  <a:lnTo>
                    <a:pt x="180119" y="1070669"/>
                  </a:lnTo>
                  <a:lnTo>
                    <a:pt x="181199" y="1083050"/>
                  </a:lnTo>
                  <a:lnTo>
                    <a:pt x="206582" y="1121535"/>
                  </a:lnTo>
                  <a:lnTo>
                    <a:pt x="240704" y="1131253"/>
                  </a:lnTo>
                  <a:lnTo>
                    <a:pt x="248925" y="1130749"/>
                  </a:lnTo>
                  <a:lnTo>
                    <a:pt x="283550" y="1113573"/>
                  </a:lnTo>
                  <a:lnTo>
                    <a:pt x="285348" y="1111442"/>
                  </a:lnTo>
                  <a:lnTo>
                    <a:pt x="240704" y="1111442"/>
                  </a:lnTo>
                  <a:lnTo>
                    <a:pt x="232411" y="1110708"/>
                  </a:lnTo>
                  <a:lnTo>
                    <a:pt x="200880" y="1078962"/>
                  </a:lnTo>
                  <a:lnTo>
                    <a:pt x="200160" y="1070669"/>
                  </a:lnTo>
                  <a:lnTo>
                    <a:pt x="200880" y="1062275"/>
                  </a:lnTo>
                  <a:lnTo>
                    <a:pt x="224809" y="1032602"/>
                  </a:lnTo>
                  <a:lnTo>
                    <a:pt x="240704" y="1029664"/>
                  </a:lnTo>
                  <a:lnTo>
                    <a:pt x="284624" y="1029664"/>
                  </a:lnTo>
                  <a:lnTo>
                    <a:pt x="283205" y="1027879"/>
                  </a:lnTo>
                  <a:lnTo>
                    <a:pt x="249011" y="1010602"/>
                  </a:lnTo>
                  <a:lnTo>
                    <a:pt x="240704" y="1010084"/>
                  </a:lnTo>
                  <a:close/>
                </a:path>
                <a:path w="15614015" h="6326505">
                  <a:moveTo>
                    <a:pt x="275488" y="1091401"/>
                  </a:moveTo>
                  <a:lnTo>
                    <a:pt x="248382" y="1111442"/>
                  </a:lnTo>
                  <a:lnTo>
                    <a:pt x="285348" y="1111442"/>
                  </a:lnTo>
                  <a:lnTo>
                    <a:pt x="288446" y="1107771"/>
                  </a:lnTo>
                  <a:lnTo>
                    <a:pt x="292534" y="1101306"/>
                  </a:lnTo>
                  <a:lnTo>
                    <a:pt x="275488" y="1091401"/>
                  </a:lnTo>
                  <a:close/>
                </a:path>
                <a:path w="15614015" h="6326505">
                  <a:moveTo>
                    <a:pt x="284624" y="1029664"/>
                  </a:moveTo>
                  <a:lnTo>
                    <a:pt x="248382" y="1029664"/>
                  </a:lnTo>
                  <a:lnTo>
                    <a:pt x="255216" y="1031508"/>
                  </a:lnTo>
                  <a:lnTo>
                    <a:pt x="261206" y="1035193"/>
                  </a:lnTo>
                  <a:lnTo>
                    <a:pt x="267348" y="1038879"/>
                  </a:lnTo>
                  <a:lnTo>
                    <a:pt x="271879" y="1043794"/>
                  </a:lnTo>
                  <a:lnTo>
                    <a:pt x="274797" y="1049936"/>
                  </a:lnTo>
                  <a:lnTo>
                    <a:pt x="291613" y="1040261"/>
                  </a:lnTo>
                  <a:lnTo>
                    <a:pt x="287841" y="1033710"/>
                  </a:lnTo>
                  <a:lnTo>
                    <a:pt x="284624" y="1029664"/>
                  </a:lnTo>
                  <a:close/>
                </a:path>
                <a:path w="15614015" h="6326505">
                  <a:moveTo>
                    <a:pt x="357055" y="1032429"/>
                  </a:moveTo>
                  <a:lnTo>
                    <a:pt x="337014" y="1032429"/>
                  </a:lnTo>
                  <a:lnTo>
                    <a:pt x="337014" y="1128258"/>
                  </a:lnTo>
                  <a:lnTo>
                    <a:pt x="357055" y="1128258"/>
                  </a:lnTo>
                  <a:lnTo>
                    <a:pt x="357055" y="1032429"/>
                  </a:lnTo>
                  <a:close/>
                </a:path>
                <a:path w="15614015" h="6326505">
                  <a:moveTo>
                    <a:pt x="396216" y="1013079"/>
                  </a:moveTo>
                  <a:lnTo>
                    <a:pt x="297622" y="1013079"/>
                  </a:lnTo>
                  <a:lnTo>
                    <a:pt x="297622" y="1032429"/>
                  </a:lnTo>
                  <a:lnTo>
                    <a:pt x="396216" y="1032429"/>
                  </a:lnTo>
                  <a:lnTo>
                    <a:pt x="396216" y="1013079"/>
                  </a:lnTo>
                  <a:close/>
                </a:path>
                <a:path w="15614015" h="6326505">
                  <a:moveTo>
                    <a:pt x="433820" y="1013079"/>
                  </a:moveTo>
                  <a:lnTo>
                    <a:pt x="413779" y="1013079"/>
                  </a:lnTo>
                  <a:lnTo>
                    <a:pt x="413779" y="1174330"/>
                  </a:lnTo>
                  <a:lnTo>
                    <a:pt x="433820" y="1174330"/>
                  </a:lnTo>
                  <a:lnTo>
                    <a:pt x="433820" y="1108448"/>
                  </a:lnTo>
                  <a:lnTo>
                    <a:pt x="457775" y="1108448"/>
                  </a:lnTo>
                  <a:lnTo>
                    <a:pt x="433820" y="1070669"/>
                  </a:lnTo>
                  <a:lnTo>
                    <a:pt x="434555" y="1062275"/>
                  </a:lnTo>
                  <a:lnTo>
                    <a:pt x="457901" y="1032890"/>
                  </a:lnTo>
                  <a:lnTo>
                    <a:pt x="433820" y="1032890"/>
                  </a:lnTo>
                  <a:lnTo>
                    <a:pt x="433820" y="1013079"/>
                  </a:lnTo>
                  <a:close/>
                </a:path>
                <a:path w="15614015" h="6326505">
                  <a:moveTo>
                    <a:pt x="457775" y="1108448"/>
                  </a:moveTo>
                  <a:lnTo>
                    <a:pt x="433820" y="1108448"/>
                  </a:lnTo>
                  <a:lnTo>
                    <a:pt x="442157" y="1118425"/>
                  </a:lnTo>
                  <a:lnTo>
                    <a:pt x="452192" y="1125552"/>
                  </a:lnTo>
                  <a:lnTo>
                    <a:pt x="463926" y="1129828"/>
                  </a:lnTo>
                  <a:lnTo>
                    <a:pt x="477358" y="1131253"/>
                  </a:lnTo>
                  <a:lnTo>
                    <a:pt x="489006" y="1130159"/>
                  </a:lnTo>
                  <a:lnTo>
                    <a:pt x="499761" y="1126876"/>
                  </a:lnTo>
                  <a:lnTo>
                    <a:pt x="509623" y="1121405"/>
                  </a:lnTo>
                  <a:lnTo>
                    <a:pt x="518593" y="1113746"/>
                  </a:lnTo>
                  <a:lnTo>
                    <a:pt x="520064" y="1111903"/>
                  </a:lnTo>
                  <a:lnTo>
                    <a:pt x="474824" y="1111903"/>
                  </a:lnTo>
                  <a:lnTo>
                    <a:pt x="466431" y="1111169"/>
                  </a:lnTo>
                  <a:lnTo>
                    <a:pt x="458757" y="1108966"/>
                  </a:lnTo>
                  <a:lnTo>
                    <a:pt x="457775" y="1108448"/>
                  </a:lnTo>
                  <a:close/>
                </a:path>
                <a:path w="15614015" h="6326505">
                  <a:moveTo>
                    <a:pt x="519894" y="1029434"/>
                  </a:moveTo>
                  <a:lnTo>
                    <a:pt x="474824" y="1029434"/>
                  </a:lnTo>
                  <a:lnTo>
                    <a:pt x="483117" y="1030183"/>
                  </a:lnTo>
                  <a:lnTo>
                    <a:pt x="490719" y="1032429"/>
                  </a:lnTo>
                  <a:lnTo>
                    <a:pt x="514864" y="1062275"/>
                  </a:lnTo>
                  <a:lnTo>
                    <a:pt x="515598" y="1070669"/>
                  </a:lnTo>
                  <a:lnTo>
                    <a:pt x="514864" y="1079077"/>
                  </a:lnTo>
                  <a:lnTo>
                    <a:pt x="490719" y="1108966"/>
                  </a:lnTo>
                  <a:lnTo>
                    <a:pt x="474824" y="1111903"/>
                  </a:lnTo>
                  <a:lnTo>
                    <a:pt x="520064" y="1111903"/>
                  </a:lnTo>
                  <a:lnTo>
                    <a:pt x="526051" y="1104402"/>
                  </a:lnTo>
                  <a:lnTo>
                    <a:pt x="531378" y="1094108"/>
                  </a:lnTo>
                  <a:lnTo>
                    <a:pt x="534574" y="1082863"/>
                  </a:lnTo>
                  <a:lnTo>
                    <a:pt x="535639" y="1070669"/>
                  </a:lnTo>
                  <a:lnTo>
                    <a:pt x="534574" y="1058488"/>
                  </a:lnTo>
                  <a:lnTo>
                    <a:pt x="531480" y="1047647"/>
                  </a:lnTo>
                  <a:lnTo>
                    <a:pt x="531378" y="1047287"/>
                  </a:lnTo>
                  <a:lnTo>
                    <a:pt x="526051" y="1037065"/>
                  </a:lnTo>
                  <a:lnTo>
                    <a:pt x="519894" y="1029434"/>
                  </a:lnTo>
                  <a:close/>
                </a:path>
                <a:path w="15614015" h="6326505">
                  <a:moveTo>
                    <a:pt x="477358" y="1010084"/>
                  </a:moveTo>
                  <a:lnTo>
                    <a:pt x="463926" y="1011509"/>
                  </a:lnTo>
                  <a:lnTo>
                    <a:pt x="452192" y="1015785"/>
                  </a:lnTo>
                  <a:lnTo>
                    <a:pt x="442157" y="1022912"/>
                  </a:lnTo>
                  <a:lnTo>
                    <a:pt x="433820" y="1032890"/>
                  </a:lnTo>
                  <a:lnTo>
                    <a:pt x="457901" y="1032890"/>
                  </a:lnTo>
                  <a:lnTo>
                    <a:pt x="458757" y="1032429"/>
                  </a:lnTo>
                  <a:lnTo>
                    <a:pt x="466431" y="1030183"/>
                  </a:lnTo>
                  <a:lnTo>
                    <a:pt x="474824" y="1029434"/>
                  </a:lnTo>
                  <a:lnTo>
                    <a:pt x="519894" y="1029434"/>
                  </a:lnTo>
                  <a:lnTo>
                    <a:pt x="518593" y="1027822"/>
                  </a:lnTo>
                  <a:lnTo>
                    <a:pt x="509623" y="1020061"/>
                  </a:lnTo>
                  <a:lnTo>
                    <a:pt x="499761" y="1014518"/>
                  </a:lnTo>
                  <a:lnTo>
                    <a:pt x="489006" y="1011193"/>
                  </a:lnTo>
                  <a:lnTo>
                    <a:pt x="477358" y="1010084"/>
                  </a:lnTo>
                  <a:close/>
                </a:path>
                <a:path w="15614015" h="6326505">
                  <a:moveTo>
                    <a:pt x="611384" y="1010084"/>
                  </a:moveTo>
                  <a:lnTo>
                    <a:pt x="570150" y="1027822"/>
                  </a:lnTo>
                  <a:lnTo>
                    <a:pt x="553103" y="1070669"/>
                  </a:lnTo>
                  <a:lnTo>
                    <a:pt x="554169" y="1082863"/>
                  </a:lnTo>
                  <a:lnTo>
                    <a:pt x="579120" y="1121405"/>
                  </a:lnTo>
                  <a:lnTo>
                    <a:pt x="611384" y="1131253"/>
                  </a:lnTo>
                  <a:lnTo>
                    <a:pt x="624817" y="1129828"/>
                  </a:lnTo>
                  <a:lnTo>
                    <a:pt x="636551" y="1125552"/>
                  </a:lnTo>
                  <a:lnTo>
                    <a:pt x="646586" y="1118425"/>
                  </a:lnTo>
                  <a:lnTo>
                    <a:pt x="652035" y="1111903"/>
                  </a:lnTo>
                  <a:lnTo>
                    <a:pt x="613918" y="1111903"/>
                  </a:lnTo>
                  <a:lnTo>
                    <a:pt x="605625" y="1111169"/>
                  </a:lnTo>
                  <a:lnTo>
                    <a:pt x="576082" y="1086794"/>
                  </a:lnTo>
                  <a:lnTo>
                    <a:pt x="573145" y="1070669"/>
                  </a:lnTo>
                  <a:lnTo>
                    <a:pt x="573879" y="1062275"/>
                  </a:lnTo>
                  <a:lnTo>
                    <a:pt x="598023" y="1032429"/>
                  </a:lnTo>
                  <a:lnTo>
                    <a:pt x="613918" y="1029434"/>
                  </a:lnTo>
                  <a:lnTo>
                    <a:pt x="652035" y="1029434"/>
                  </a:lnTo>
                  <a:lnTo>
                    <a:pt x="646586" y="1022912"/>
                  </a:lnTo>
                  <a:lnTo>
                    <a:pt x="636551" y="1015785"/>
                  </a:lnTo>
                  <a:lnTo>
                    <a:pt x="624817" y="1011509"/>
                  </a:lnTo>
                  <a:lnTo>
                    <a:pt x="611384" y="1010084"/>
                  </a:lnTo>
                  <a:close/>
                </a:path>
                <a:path w="15614015" h="6326505">
                  <a:moveTo>
                    <a:pt x="674964" y="1108448"/>
                  </a:moveTo>
                  <a:lnTo>
                    <a:pt x="654922" y="1108448"/>
                  </a:lnTo>
                  <a:lnTo>
                    <a:pt x="654922" y="1128258"/>
                  </a:lnTo>
                  <a:lnTo>
                    <a:pt x="674964" y="1128258"/>
                  </a:lnTo>
                  <a:lnTo>
                    <a:pt x="674964" y="1108448"/>
                  </a:lnTo>
                  <a:close/>
                </a:path>
                <a:path w="15614015" h="6326505">
                  <a:moveTo>
                    <a:pt x="652035" y="1029434"/>
                  </a:moveTo>
                  <a:lnTo>
                    <a:pt x="613918" y="1029434"/>
                  </a:lnTo>
                  <a:lnTo>
                    <a:pt x="622312" y="1030183"/>
                  </a:lnTo>
                  <a:lnTo>
                    <a:pt x="629986" y="1032429"/>
                  </a:lnTo>
                  <a:lnTo>
                    <a:pt x="654188" y="1062275"/>
                  </a:lnTo>
                  <a:lnTo>
                    <a:pt x="654922" y="1070669"/>
                  </a:lnTo>
                  <a:lnTo>
                    <a:pt x="654188" y="1079077"/>
                  </a:lnTo>
                  <a:lnTo>
                    <a:pt x="629986" y="1108966"/>
                  </a:lnTo>
                  <a:lnTo>
                    <a:pt x="613918" y="1111903"/>
                  </a:lnTo>
                  <a:lnTo>
                    <a:pt x="652035" y="1111903"/>
                  </a:lnTo>
                  <a:lnTo>
                    <a:pt x="654922" y="1108448"/>
                  </a:lnTo>
                  <a:lnTo>
                    <a:pt x="674964" y="1108448"/>
                  </a:lnTo>
                  <a:lnTo>
                    <a:pt x="674964" y="1032890"/>
                  </a:lnTo>
                  <a:lnTo>
                    <a:pt x="654922" y="1032890"/>
                  </a:lnTo>
                  <a:lnTo>
                    <a:pt x="652035" y="1029434"/>
                  </a:lnTo>
                  <a:close/>
                </a:path>
                <a:path w="15614015" h="6326505">
                  <a:moveTo>
                    <a:pt x="674964" y="1013079"/>
                  </a:moveTo>
                  <a:lnTo>
                    <a:pt x="654922" y="1013079"/>
                  </a:lnTo>
                  <a:lnTo>
                    <a:pt x="654922" y="1032890"/>
                  </a:lnTo>
                  <a:lnTo>
                    <a:pt x="674964" y="1032890"/>
                  </a:lnTo>
                  <a:lnTo>
                    <a:pt x="674964" y="1013079"/>
                  </a:lnTo>
                  <a:close/>
                </a:path>
                <a:path w="15614015" h="6326505">
                  <a:moveTo>
                    <a:pt x="725369" y="1013079"/>
                  </a:moveTo>
                  <a:lnTo>
                    <a:pt x="705328" y="1013079"/>
                  </a:lnTo>
                  <a:lnTo>
                    <a:pt x="705328" y="1128258"/>
                  </a:lnTo>
                  <a:lnTo>
                    <a:pt x="725369" y="1128258"/>
                  </a:lnTo>
                  <a:lnTo>
                    <a:pt x="725369" y="1080113"/>
                  </a:lnTo>
                  <a:lnTo>
                    <a:pt x="805073" y="1080113"/>
                  </a:lnTo>
                  <a:lnTo>
                    <a:pt x="805073" y="1060993"/>
                  </a:lnTo>
                  <a:lnTo>
                    <a:pt x="725369" y="1060993"/>
                  </a:lnTo>
                  <a:lnTo>
                    <a:pt x="725369" y="1013079"/>
                  </a:lnTo>
                  <a:close/>
                </a:path>
                <a:path w="15614015" h="6326505">
                  <a:moveTo>
                    <a:pt x="805073" y="1080113"/>
                  </a:moveTo>
                  <a:lnTo>
                    <a:pt x="785032" y="1080113"/>
                  </a:lnTo>
                  <a:lnTo>
                    <a:pt x="785032" y="1128258"/>
                  </a:lnTo>
                  <a:lnTo>
                    <a:pt x="805073" y="1128258"/>
                  </a:lnTo>
                  <a:lnTo>
                    <a:pt x="805073" y="1080113"/>
                  </a:lnTo>
                  <a:close/>
                </a:path>
                <a:path w="15614015" h="6326505">
                  <a:moveTo>
                    <a:pt x="805073" y="1013079"/>
                  </a:moveTo>
                  <a:lnTo>
                    <a:pt x="785032" y="1013079"/>
                  </a:lnTo>
                  <a:lnTo>
                    <a:pt x="785032" y="1060993"/>
                  </a:lnTo>
                  <a:lnTo>
                    <a:pt x="805073" y="1060993"/>
                  </a:lnTo>
                  <a:lnTo>
                    <a:pt x="805073" y="1013079"/>
                  </a:lnTo>
                  <a:close/>
                </a:path>
                <a:path w="15614015" h="6326505">
                  <a:moveTo>
                    <a:pt x="889484" y="1010084"/>
                  </a:moveTo>
                  <a:lnTo>
                    <a:pt x="876233" y="1011207"/>
                  </a:lnTo>
                  <a:lnTo>
                    <a:pt x="876589" y="1011207"/>
                  </a:lnTo>
                  <a:lnTo>
                    <a:pt x="865239" y="1014403"/>
                  </a:lnTo>
                  <a:lnTo>
                    <a:pt x="833334" y="1046826"/>
                  </a:lnTo>
                  <a:lnTo>
                    <a:pt x="829130" y="1070669"/>
                  </a:lnTo>
                  <a:lnTo>
                    <a:pt x="830195" y="1083238"/>
                  </a:lnTo>
                  <a:lnTo>
                    <a:pt x="855448" y="1121664"/>
                  </a:lnTo>
                  <a:lnTo>
                    <a:pt x="890866" y="1131253"/>
                  </a:lnTo>
                  <a:lnTo>
                    <a:pt x="906732" y="1129626"/>
                  </a:lnTo>
                  <a:lnTo>
                    <a:pt x="920467" y="1124746"/>
                  </a:lnTo>
                  <a:lnTo>
                    <a:pt x="932072" y="1116611"/>
                  </a:lnTo>
                  <a:lnTo>
                    <a:pt x="935605" y="1112364"/>
                  </a:lnTo>
                  <a:lnTo>
                    <a:pt x="891327" y="1112364"/>
                  </a:lnTo>
                  <a:lnTo>
                    <a:pt x="883466" y="1111831"/>
                  </a:lnTo>
                  <a:lnTo>
                    <a:pt x="851633" y="1087168"/>
                  </a:lnTo>
                  <a:lnTo>
                    <a:pt x="849632" y="1079883"/>
                  </a:lnTo>
                  <a:lnTo>
                    <a:pt x="946152" y="1079883"/>
                  </a:lnTo>
                  <a:lnTo>
                    <a:pt x="946613" y="1076812"/>
                  </a:lnTo>
                  <a:lnTo>
                    <a:pt x="946844" y="1073817"/>
                  </a:lnTo>
                  <a:lnTo>
                    <a:pt x="946824" y="1070669"/>
                  </a:lnTo>
                  <a:lnTo>
                    <a:pt x="946133" y="1062376"/>
                  </a:lnTo>
                  <a:lnTo>
                    <a:pt x="849632" y="1062376"/>
                  </a:lnTo>
                  <a:lnTo>
                    <a:pt x="851403" y="1055163"/>
                  </a:lnTo>
                  <a:lnTo>
                    <a:pt x="881767" y="1029550"/>
                  </a:lnTo>
                  <a:lnTo>
                    <a:pt x="889484" y="1028974"/>
                  </a:lnTo>
                  <a:lnTo>
                    <a:pt x="931415" y="1028974"/>
                  </a:lnTo>
                  <a:lnTo>
                    <a:pt x="930718" y="1028052"/>
                  </a:lnTo>
                  <a:lnTo>
                    <a:pt x="922181" y="1020191"/>
                  </a:lnTo>
                  <a:lnTo>
                    <a:pt x="912462" y="1014576"/>
                  </a:lnTo>
                  <a:lnTo>
                    <a:pt x="901564" y="1011207"/>
                  </a:lnTo>
                  <a:lnTo>
                    <a:pt x="889484" y="1010084"/>
                  </a:lnTo>
                  <a:close/>
                </a:path>
                <a:path w="15614015" h="6326505">
                  <a:moveTo>
                    <a:pt x="924499" y="1095548"/>
                  </a:moveTo>
                  <a:lnTo>
                    <a:pt x="918538" y="1102905"/>
                  </a:lnTo>
                  <a:lnTo>
                    <a:pt x="911023" y="1108160"/>
                  </a:lnTo>
                  <a:lnTo>
                    <a:pt x="901952" y="1111313"/>
                  </a:lnTo>
                  <a:lnTo>
                    <a:pt x="891327" y="1112364"/>
                  </a:lnTo>
                  <a:lnTo>
                    <a:pt x="935605" y="1112364"/>
                  </a:lnTo>
                  <a:lnTo>
                    <a:pt x="941545" y="1105222"/>
                  </a:lnTo>
                  <a:lnTo>
                    <a:pt x="924499" y="1095548"/>
                  </a:lnTo>
                  <a:close/>
                </a:path>
                <a:path w="15614015" h="6326505">
                  <a:moveTo>
                    <a:pt x="931415" y="1028974"/>
                  </a:moveTo>
                  <a:lnTo>
                    <a:pt x="889484" y="1028974"/>
                  </a:lnTo>
                  <a:lnTo>
                    <a:pt x="896722" y="1029550"/>
                  </a:lnTo>
                  <a:lnTo>
                    <a:pt x="896348" y="1029550"/>
                  </a:lnTo>
                  <a:lnTo>
                    <a:pt x="926572" y="1062376"/>
                  </a:lnTo>
                  <a:lnTo>
                    <a:pt x="946133" y="1062376"/>
                  </a:lnTo>
                  <a:lnTo>
                    <a:pt x="937142" y="1036547"/>
                  </a:lnTo>
                  <a:lnTo>
                    <a:pt x="931415" y="1028974"/>
                  </a:lnTo>
                  <a:close/>
                </a:path>
                <a:path w="15614015" h="6326505">
                  <a:moveTo>
                    <a:pt x="1127217" y="1013079"/>
                  </a:moveTo>
                  <a:lnTo>
                    <a:pt x="1027471" y="1013079"/>
                  </a:lnTo>
                  <a:lnTo>
                    <a:pt x="1027471" y="1128258"/>
                  </a:lnTo>
                  <a:lnTo>
                    <a:pt x="1047512" y="1128258"/>
                  </a:lnTo>
                  <a:lnTo>
                    <a:pt x="1047512" y="1032198"/>
                  </a:lnTo>
                  <a:lnTo>
                    <a:pt x="1127217" y="1032198"/>
                  </a:lnTo>
                  <a:lnTo>
                    <a:pt x="1127217" y="1013079"/>
                  </a:lnTo>
                  <a:close/>
                </a:path>
                <a:path w="15614015" h="6326505">
                  <a:moveTo>
                    <a:pt x="1127217" y="1032198"/>
                  </a:moveTo>
                  <a:lnTo>
                    <a:pt x="1107176" y="1032198"/>
                  </a:lnTo>
                  <a:lnTo>
                    <a:pt x="1107176" y="1128258"/>
                  </a:lnTo>
                  <a:lnTo>
                    <a:pt x="1127217" y="1128258"/>
                  </a:lnTo>
                  <a:lnTo>
                    <a:pt x="1127217" y="1032198"/>
                  </a:lnTo>
                  <a:close/>
                </a:path>
                <a:path w="15614015" h="6326505">
                  <a:moveTo>
                    <a:pt x="1177764" y="1013079"/>
                  </a:moveTo>
                  <a:lnTo>
                    <a:pt x="1157723" y="1013079"/>
                  </a:lnTo>
                  <a:lnTo>
                    <a:pt x="1157723" y="1174330"/>
                  </a:lnTo>
                  <a:lnTo>
                    <a:pt x="1177764" y="1174330"/>
                  </a:lnTo>
                  <a:lnTo>
                    <a:pt x="1177764" y="1108448"/>
                  </a:lnTo>
                  <a:lnTo>
                    <a:pt x="1201719" y="1108448"/>
                  </a:lnTo>
                  <a:lnTo>
                    <a:pt x="1177764" y="1070669"/>
                  </a:lnTo>
                  <a:lnTo>
                    <a:pt x="1178499" y="1062275"/>
                  </a:lnTo>
                  <a:lnTo>
                    <a:pt x="1201845" y="1032890"/>
                  </a:lnTo>
                  <a:lnTo>
                    <a:pt x="1177764" y="1032890"/>
                  </a:lnTo>
                  <a:lnTo>
                    <a:pt x="1177764" y="1013079"/>
                  </a:lnTo>
                  <a:close/>
                </a:path>
                <a:path w="15614015" h="6326505">
                  <a:moveTo>
                    <a:pt x="1201719" y="1108448"/>
                  </a:moveTo>
                  <a:lnTo>
                    <a:pt x="1177764" y="1108448"/>
                  </a:lnTo>
                  <a:lnTo>
                    <a:pt x="1186101" y="1118425"/>
                  </a:lnTo>
                  <a:lnTo>
                    <a:pt x="1196136" y="1125552"/>
                  </a:lnTo>
                  <a:lnTo>
                    <a:pt x="1207870" y="1129828"/>
                  </a:lnTo>
                  <a:lnTo>
                    <a:pt x="1221302" y="1131253"/>
                  </a:lnTo>
                  <a:lnTo>
                    <a:pt x="1232950" y="1130159"/>
                  </a:lnTo>
                  <a:lnTo>
                    <a:pt x="1243705" y="1126876"/>
                  </a:lnTo>
                  <a:lnTo>
                    <a:pt x="1253567" y="1121405"/>
                  </a:lnTo>
                  <a:lnTo>
                    <a:pt x="1262537" y="1113746"/>
                  </a:lnTo>
                  <a:lnTo>
                    <a:pt x="1264008" y="1111903"/>
                  </a:lnTo>
                  <a:lnTo>
                    <a:pt x="1218768" y="1111903"/>
                  </a:lnTo>
                  <a:lnTo>
                    <a:pt x="1210375" y="1111169"/>
                  </a:lnTo>
                  <a:lnTo>
                    <a:pt x="1202701" y="1108966"/>
                  </a:lnTo>
                  <a:lnTo>
                    <a:pt x="1201719" y="1108448"/>
                  </a:lnTo>
                  <a:close/>
                </a:path>
                <a:path w="15614015" h="6326505">
                  <a:moveTo>
                    <a:pt x="1263838" y="1029434"/>
                  </a:moveTo>
                  <a:lnTo>
                    <a:pt x="1218768" y="1029434"/>
                  </a:lnTo>
                  <a:lnTo>
                    <a:pt x="1227061" y="1030183"/>
                  </a:lnTo>
                  <a:lnTo>
                    <a:pt x="1234663" y="1032429"/>
                  </a:lnTo>
                  <a:lnTo>
                    <a:pt x="1258808" y="1062275"/>
                  </a:lnTo>
                  <a:lnTo>
                    <a:pt x="1259542" y="1070669"/>
                  </a:lnTo>
                  <a:lnTo>
                    <a:pt x="1258808" y="1079077"/>
                  </a:lnTo>
                  <a:lnTo>
                    <a:pt x="1234663" y="1108966"/>
                  </a:lnTo>
                  <a:lnTo>
                    <a:pt x="1218768" y="1111903"/>
                  </a:lnTo>
                  <a:lnTo>
                    <a:pt x="1264008" y="1111903"/>
                  </a:lnTo>
                  <a:lnTo>
                    <a:pt x="1269995" y="1104402"/>
                  </a:lnTo>
                  <a:lnTo>
                    <a:pt x="1275322" y="1094108"/>
                  </a:lnTo>
                  <a:lnTo>
                    <a:pt x="1278518" y="1082863"/>
                  </a:lnTo>
                  <a:lnTo>
                    <a:pt x="1279583" y="1070669"/>
                  </a:lnTo>
                  <a:lnTo>
                    <a:pt x="1278518" y="1058488"/>
                  </a:lnTo>
                  <a:lnTo>
                    <a:pt x="1275424" y="1047647"/>
                  </a:lnTo>
                  <a:lnTo>
                    <a:pt x="1275322" y="1047287"/>
                  </a:lnTo>
                  <a:lnTo>
                    <a:pt x="1269995" y="1037065"/>
                  </a:lnTo>
                  <a:lnTo>
                    <a:pt x="1263838" y="1029434"/>
                  </a:lnTo>
                  <a:close/>
                </a:path>
                <a:path w="15614015" h="6326505">
                  <a:moveTo>
                    <a:pt x="1221302" y="1010084"/>
                  </a:moveTo>
                  <a:lnTo>
                    <a:pt x="1207870" y="1011509"/>
                  </a:lnTo>
                  <a:lnTo>
                    <a:pt x="1196136" y="1015785"/>
                  </a:lnTo>
                  <a:lnTo>
                    <a:pt x="1186101" y="1022912"/>
                  </a:lnTo>
                  <a:lnTo>
                    <a:pt x="1177764" y="1032890"/>
                  </a:lnTo>
                  <a:lnTo>
                    <a:pt x="1201845" y="1032890"/>
                  </a:lnTo>
                  <a:lnTo>
                    <a:pt x="1202701" y="1032429"/>
                  </a:lnTo>
                  <a:lnTo>
                    <a:pt x="1210375" y="1030183"/>
                  </a:lnTo>
                  <a:lnTo>
                    <a:pt x="1218768" y="1029434"/>
                  </a:lnTo>
                  <a:lnTo>
                    <a:pt x="1263838" y="1029434"/>
                  </a:lnTo>
                  <a:lnTo>
                    <a:pt x="1262537" y="1027822"/>
                  </a:lnTo>
                  <a:lnTo>
                    <a:pt x="1253567" y="1020061"/>
                  </a:lnTo>
                  <a:lnTo>
                    <a:pt x="1243705" y="1014518"/>
                  </a:lnTo>
                  <a:lnTo>
                    <a:pt x="1232950" y="1011193"/>
                  </a:lnTo>
                  <a:lnTo>
                    <a:pt x="1221302" y="1010084"/>
                  </a:lnTo>
                  <a:close/>
                </a:path>
                <a:path w="15614015" h="6326505">
                  <a:moveTo>
                    <a:pt x="1357632" y="1010084"/>
                  </a:moveTo>
                  <a:lnTo>
                    <a:pt x="1314555" y="1027591"/>
                  </a:lnTo>
                  <a:lnTo>
                    <a:pt x="1297048" y="1070669"/>
                  </a:lnTo>
                  <a:lnTo>
                    <a:pt x="1298142" y="1082950"/>
                  </a:lnTo>
                  <a:lnTo>
                    <a:pt x="1323899" y="1121405"/>
                  </a:lnTo>
                  <a:lnTo>
                    <a:pt x="1357632" y="1131253"/>
                  </a:lnTo>
                  <a:lnTo>
                    <a:pt x="1369827" y="1130159"/>
                  </a:lnTo>
                  <a:lnTo>
                    <a:pt x="1381071" y="1126876"/>
                  </a:lnTo>
                  <a:lnTo>
                    <a:pt x="1391365" y="1121405"/>
                  </a:lnTo>
                  <a:lnTo>
                    <a:pt x="1400709" y="1113746"/>
                  </a:lnTo>
                  <a:lnTo>
                    <a:pt x="1402447" y="1111673"/>
                  </a:lnTo>
                  <a:lnTo>
                    <a:pt x="1357632" y="1111673"/>
                  </a:lnTo>
                  <a:lnTo>
                    <a:pt x="1349440" y="1110938"/>
                  </a:lnTo>
                  <a:lnTo>
                    <a:pt x="1317823" y="1079062"/>
                  </a:lnTo>
                  <a:lnTo>
                    <a:pt x="1317089" y="1070669"/>
                  </a:lnTo>
                  <a:lnTo>
                    <a:pt x="1317823" y="1062275"/>
                  </a:lnTo>
                  <a:lnTo>
                    <a:pt x="1341910" y="1032602"/>
                  </a:lnTo>
                  <a:lnTo>
                    <a:pt x="1357632" y="1029664"/>
                  </a:lnTo>
                  <a:lnTo>
                    <a:pt x="1402447" y="1029664"/>
                  </a:lnTo>
                  <a:lnTo>
                    <a:pt x="1400709" y="1027591"/>
                  </a:lnTo>
                  <a:lnTo>
                    <a:pt x="1391365" y="1019932"/>
                  </a:lnTo>
                  <a:lnTo>
                    <a:pt x="1381071" y="1014461"/>
                  </a:lnTo>
                  <a:lnTo>
                    <a:pt x="1369827" y="1011178"/>
                  </a:lnTo>
                  <a:lnTo>
                    <a:pt x="1357632" y="1010084"/>
                  </a:lnTo>
                  <a:close/>
                </a:path>
                <a:path w="15614015" h="6326505">
                  <a:moveTo>
                    <a:pt x="1402447" y="1029664"/>
                  </a:moveTo>
                  <a:lnTo>
                    <a:pt x="1357632" y="1029664"/>
                  </a:lnTo>
                  <a:lnTo>
                    <a:pt x="1365925" y="1030399"/>
                  </a:lnTo>
                  <a:lnTo>
                    <a:pt x="1373527" y="1032602"/>
                  </a:lnTo>
                  <a:lnTo>
                    <a:pt x="1397671" y="1062275"/>
                  </a:lnTo>
                  <a:lnTo>
                    <a:pt x="1398406" y="1070669"/>
                  </a:lnTo>
                  <a:lnTo>
                    <a:pt x="1397671" y="1079062"/>
                  </a:lnTo>
                  <a:lnTo>
                    <a:pt x="1373527" y="1108736"/>
                  </a:lnTo>
                  <a:lnTo>
                    <a:pt x="1357632" y="1111673"/>
                  </a:lnTo>
                  <a:lnTo>
                    <a:pt x="1402447" y="1111673"/>
                  </a:lnTo>
                  <a:lnTo>
                    <a:pt x="1408470" y="1104488"/>
                  </a:lnTo>
                  <a:lnTo>
                    <a:pt x="1414013" y="1094223"/>
                  </a:lnTo>
                  <a:lnTo>
                    <a:pt x="1417338" y="1082950"/>
                  </a:lnTo>
                  <a:lnTo>
                    <a:pt x="1418447" y="1070669"/>
                  </a:lnTo>
                  <a:lnTo>
                    <a:pt x="1417338" y="1058388"/>
                  </a:lnTo>
                  <a:lnTo>
                    <a:pt x="1414013" y="1047114"/>
                  </a:lnTo>
                  <a:lnTo>
                    <a:pt x="1408470" y="1036849"/>
                  </a:lnTo>
                  <a:lnTo>
                    <a:pt x="1402447" y="1029664"/>
                  </a:lnTo>
                  <a:close/>
                </a:path>
                <a:path w="15614015" h="6326505">
                  <a:moveTo>
                    <a:pt x="1461884" y="1013079"/>
                  </a:moveTo>
                  <a:lnTo>
                    <a:pt x="1442073" y="1013079"/>
                  </a:lnTo>
                  <a:lnTo>
                    <a:pt x="1442073" y="1128258"/>
                  </a:lnTo>
                  <a:lnTo>
                    <a:pt x="1458198" y="1128258"/>
                  </a:lnTo>
                  <a:lnTo>
                    <a:pt x="1485286" y="1093935"/>
                  </a:lnTo>
                  <a:lnTo>
                    <a:pt x="1461884" y="1093935"/>
                  </a:lnTo>
                  <a:lnTo>
                    <a:pt x="1461884" y="1013079"/>
                  </a:lnTo>
                  <a:close/>
                </a:path>
                <a:path w="15614015" h="6326505">
                  <a:moveTo>
                    <a:pt x="1541819" y="1047402"/>
                  </a:moveTo>
                  <a:lnTo>
                    <a:pt x="1522008" y="1047402"/>
                  </a:lnTo>
                  <a:lnTo>
                    <a:pt x="1522008" y="1128258"/>
                  </a:lnTo>
                  <a:lnTo>
                    <a:pt x="1541819" y="1128258"/>
                  </a:lnTo>
                  <a:lnTo>
                    <a:pt x="1541819" y="1047402"/>
                  </a:lnTo>
                  <a:close/>
                </a:path>
                <a:path w="15614015" h="6326505">
                  <a:moveTo>
                    <a:pt x="1541819" y="1013079"/>
                  </a:moveTo>
                  <a:lnTo>
                    <a:pt x="1525694" y="1013079"/>
                  </a:lnTo>
                  <a:lnTo>
                    <a:pt x="1461884" y="1093935"/>
                  </a:lnTo>
                  <a:lnTo>
                    <a:pt x="1485286" y="1093935"/>
                  </a:lnTo>
                  <a:lnTo>
                    <a:pt x="1522008" y="1047402"/>
                  </a:lnTo>
                  <a:lnTo>
                    <a:pt x="1541819" y="1047402"/>
                  </a:lnTo>
                  <a:lnTo>
                    <a:pt x="1541819" y="1013079"/>
                  </a:lnTo>
                  <a:close/>
                </a:path>
                <a:path w="15614015" h="6326505">
                  <a:moveTo>
                    <a:pt x="1579927" y="1093705"/>
                  </a:moveTo>
                  <a:lnTo>
                    <a:pt x="1562989" y="1103682"/>
                  </a:lnTo>
                  <a:lnTo>
                    <a:pt x="1563154" y="1103682"/>
                  </a:lnTo>
                  <a:lnTo>
                    <a:pt x="1570411" y="1115704"/>
                  </a:lnTo>
                  <a:lnTo>
                    <a:pt x="1580561" y="1124342"/>
                  </a:lnTo>
                  <a:lnTo>
                    <a:pt x="1593562" y="1129526"/>
                  </a:lnTo>
                  <a:lnTo>
                    <a:pt x="1609413" y="1131253"/>
                  </a:lnTo>
                  <a:lnTo>
                    <a:pt x="1619405" y="1130634"/>
                  </a:lnTo>
                  <a:lnTo>
                    <a:pt x="1649249" y="1112594"/>
                  </a:lnTo>
                  <a:lnTo>
                    <a:pt x="1609644" y="1112594"/>
                  </a:lnTo>
                  <a:lnTo>
                    <a:pt x="1599148" y="1111413"/>
                  </a:lnTo>
                  <a:lnTo>
                    <a:pt x="1590696" y="1107872"/>
                  </a:lnTo>
                  <a:lnTo>
                    <a:pt x="1584290" y="1101969"/>
                  </a:lnTo>
                  <a:lnTo>
                    <a:pt x="1579927" y="1093705"/>
                  </a:lnTo>
                  <a:close/>
                </a:path>
                <a:path w="15614015" h="6326505">
                  <a:moveTo>
                    <a:pt x="1644349" y="1028513"/>
                  </a:moveTo>
                  <a:lnTo>
                    <a:pt x="1614174" y="1028513"/>
                  </a:lnTo>
                  <a:lnTo>
                    <a:pt x="1619319" y="1030049"/>
                  </a:lnTo>
                  <a:lnTo>
                    <a:pt x="1623004" y="1033120"/>
                  </a:lnTo>
                  <a:lnTo>
                    <a:pt x="1626844" y="1036192"/>
                  </a:lnTo>
                  <a:lnTo>
                    <a:pt x="1628763" y="1040184"/>
                  </a:lnTo>
                  <a:lnTo>
                    <a:pt x="1628763" y="1050013"/>
                  </a:lnTo>
                  <a:lnTo>
                    <a:pt x="1627151" y="1053929"/>
                  </a:lnTo>
                  <a:lnTo>
                    <a:pt x="1623926" y="1056847"/>
                  </a:lnTo>
                  <a:lnTo>
                    <a:pt x="1620701" y="1059611"/>
                  </a:lnTo>
                  <a:lnTo>
                    <a:pt x="1616170" y="1060993"/>
                  </a:lnTo>
                  <a:lnTo>
                    <a:pt x="1597895" y="1060993"/>
                  </a:lnTo>
                  <a:lnTo>
                    <a:pt x="1597895" y="1079192"/>
                  </a:lnTo>
                  <a:lnTo>
                    <a:pt x="1620547" y="1079192"/>
                  </a:lnTo>
                  <a:lnTo>
                    <a:pt x="1625154" y="1080651"/>
                  </a:lnTo>
                  <a:lnTo>
                    <a:pt x="1628533" y="1083569"/>
                  </a:lnTo>
                  <a:lnTo>
                    <a:pt x="1632065" y="1086487"/>
                  </a:lnTo>
                  <a:lnTo>
                    <a:pt x="1633831" y="1090249"/>
                  </a:lnTo>
                  <a:lnTo>
                    <a:pt x="1633831" y="1100078"/>
                  </a:lnTo>
                  <a:lnTo>
                    <a:pt x="1631681" y="1104378"/>
                  </a:lnTo>
                  <a:lnTo>
                    <a:pt x="1623235" y="1110982"/>
                  </a:lnTo>
                  <a:lnTo>
                    <a:pt x="1617322" y="1112594"/>
                  </a:lnTo>
                  <a:lnTo>
                    <a:pt x="1649249" y="1112594"/>
                  </a:lnTo>
                  <a:lnTo>
                    <a:pt x="1650763" y="1110118"/>
                  </a:lnTo>
                  <a:lnTo>
                    <a:pt x="1652922" y="1103682"/>
                  </a:lnTo>
                  <a:lnTo>
                    <a:pt x="1653642" y="1096699"/>
                  </a:lnTo>
                  <a:lnTo>
                    <a:pt x="1652447" y="1087643"/>
                  </a:lnTo>
                  <a:lnTo>
                    <a:pt x="1648862" y="1080056"/>
                  </a:lnTo>
                  <a:lnTo>
                    <a:pt x="1642887" y="1073937"/>
                  </a:lnTo>
                  <a:lnTo>
                    <a:pt x="1634522" y="1069286"/>
                  </a:lnTo>
                  <a:lnTo>
                    <a:pt x="1640569" y="1064564"/>
                  </a:lnTo>
                  <a:lnTo>
                    <a:pt x="1644889" y="1058690"/>
                  </a:lnTo>
                  <a:lnTo>
                    <a:pt x="1647480" y="1051664"/>
                  </a:lnTo>
                  <a:lnTo>
                    <a:pt x="1648344" y="1043486"/>
                  </a:lnTo>
                  <a:lnTo>
                    <a:pt x="1647753" y="1037713"/>
                  </a:lnTo>
                  <a:lnTo>
                    <a:pt x="1647653" y="1036734"/>
                  </a:lnTo>
                  <a:lnTo>
                    <a:pt x="1645580" y="1030528"/>
                  </a:lnTo>
                  <a:lnTo>
                    <a:pt x="1644349" y="1028513"/>
                  </a:lnTo>
                  <a:close/>
                </a:path>
                <a:path w="15614015" h="6326505">
                  <a:moveTo>
                    <a:pt x="1607570" y="1010084"/>
                  </a:moveTo>
                  <a:lnTo>
                    <a:pt x="1593504" y="1011668"/>
                  </a:lnTo>
                  <a:lnTo>
                    <a:pt x="1581712" y="1016419"/>
                  </a:lnTo>
                  <a:lnTo>
                    <a:pt x="1572196" y="1024338"/>
                  </a:lnTo>
                  <a:lnTo>
                    <a:pt x="1564954" y="1035424"/>
                  </a:lnTo>
                  <a:lnTo>
                    <a:pt x="1581309" y="1044868"/>
                  </a:lnTo>
                  <a:lnTo>
                    <a:pt x="1585542" y="1037713"/>
                  </a:lnTo>
                  <a:lnTo>
                    <a:pt x="1591330" y="1032602"/>
                  </a:lnTo>
                  <a:lnTo>
                    <a:pt x="1598673" y="1029535"/>
                  </a:lnTo>
                  <a:lnTo>
                    <a:pt x="1607570" y="1028513"/>
                  </a:lnTo>
                  <a:lnTo>
                    <a:pt x="1644349" y="1028513"/>
                  </a:lnTo>
                  <a:lnTo>
                    <a:pt x="1642124" y="1024870"/>
                  </a:lnTo>
                  <a:lnTo>
                    <a:pt x="1637287" y="1019759"/>
                  </a:lnTo>
                  <a:lnTo>
                    <a:pt x="1631369" y="1015526"/>
                  </a:lnTo>
                  <a:lnTo>
                    <a:pt x="1624444" y="1012503"/>
                  </a:lnTo>
                  <a:lnTo>
                    <a:pt x="1616511" y="1010689"/>
                  </a:lnTo>
                  <a:lnTo>
                    <a:pt x="1607570" y="1010084"/>
                  </a:lnTo>
                  <a:close/>
                </a:path>
                <a:path w="15614015" h="6326505">
                  <a:moveTo>
                    <a:pt x="1728340" y="1013079"/>
                  </a:moveTo>
                  <a:lnTo>
                    <a:pt x="1675357" y="1013079"/>
                  </a:lnTo>
                  <a:lnTo>
                    <a:pt x="1675357" y="1128258"/>
                  </a:lnTo>
                  <a:lnTo>
                    <a:pt x="1732947" y="1128258"/>
                  </a:lnTo>
                  <a:lnTo>
                    <a:pt x="1741298" y="1127697"/>
                  </a:lnTo>
                  <a:lnTo>
                    <a:pt x="1766697" y="1110060"/>
                  </a:lnTo>
                  <a:lnTo>
                    <a:pt x="1694938" y="1110060"/>
                  </a:lnTo>
                  <a:lnTo>
                    <a:pt x="1694938" y="1078961"/>
                  </a:lnTo>
                  <a:lnTo>
                    <a:pt x="1764939" y="1078961"/>
                  </a:lnTo>
                  <a:lnTo>
                    <a:pt x="1759827" y="1073491"/>
                  </a:lnTo>
                  <a:lnTo>
                    <a:pt x="1752067" y="1069056"/>
                  </a:lnTo>
                  <a:lnTo>
                    <a:pt x="1757509" y="1064492"/>
                  </a:lnTo>
                  <a:lnTo>
                    <a:pt x="1759766" y="1061224"/>
                  </a:lnTo>
                  <a:lnTo>
                    <a:pt x="1694938" y="1061224"/>
                  </a:lnTo>
                  <a:lnTo>
                    <a:pt x="1694938" y="1031047"/>
                  </a:lnTo>
                  <a:lnTo>
                    <a:pt x="1762836" y="1031047"/>
                  </a:lnTo>
                  <a:lnTo>
                    <a:pt x="1761358" y="1027515"/>
                  </a:lnTo>
                  <a:lnTo>
                    <a:pt x="1755062" y="1021832"/>
                  </a:lnTo>
                  <a:lnTo>
                    <a:pt x="1749850" y="1018003"/>
                  </a:lnTo>
                  <a:lnTo>
                    <a:pt x="1743659" y="1015267"/>
                  </a:lnTo>
                  <a:lnTo>
                    <a:pt x="1736489" y="1013626"/>
                  </a:lnTo>
                  <a:lnTo>
                    <a:pt x="1728340" y="1013079"/>
                  </a:lnTo>
                  <a:close/>
                </a:path>
                <a:path w="15614015" h="6326505">
                  <a:moveTo>
                    <a:pt x="1764939" y="1078961"/>
                  </a:moveTo>
                  <a:lnTo>
                    <a:pt x="1737631" y="1078961"/>
                  </a:lnTo>
                  <a:lnTo>
                    <a:pt x="1742085" y="1080344"/>
                  </a:lnTo>
                  <a:lnTo>
                    <a:pt x="1745156" y="1083108"/>
                  </a:lnTo>
                  <a:lnTo>
                    <a:pt x="1748381" y="1085719"/>
                  </a:lnTo>
                  <a:lnTo>
                    <a:pt x="1749994" y="1089405"/>
                  </a:lnTo>
                  <a:lnTo>
                    <a:pt x="1749994" y="1099233"/>
                  </a:lnTo>
                  <a:lnTo>
                    <a:pt x="1748381" y="1103149"/>
                  </a:lnTo>
                  <a:lnTo>
                    <a:pt x="1745156" y="1105914"/>
                  </a:lnTo>
                  <a:lnTo>
                    <a:pt x="1741957" y="1108793"/>
                  </a:lnTo>
                  <a:lnTo>
                    <a:pt x="1741713" y="1108793"/>
                  </a:lnTo>
                  <a:lnTo>
                    <a:pt x="1737631" y="1110060"/>
                  </a:lnTo>
                  <a:lnTo>
                    <a:pt x="1766697" y="1110060"/>
                  </a:lnTo>
                  <a:lnTo>
                    <a:pt x="1767386" y="1108793"/>
                  </a:lnTo>
                  <a:lnTo>
                    <a:pt x="1769200" y="1102602"/>
                  </a:lnTo>
                  <a:lnTo>
                    <a:pt x="1769805" y="1095778"/>
                  </a:lnTo>
                  <a:lnTo>
                    <a:pt x="1768696" y="1086851"/>
                  </a:lnTo>
                  <a:lnTo>
                    <a:pt x="1765370" y="1079422"/>
                  </a:lnTo>
                  <a:lnTo>
                    <a:pt x="1764939" y="1078961"/>
                  </a:lnTo>
                  <a:close/>
                </a:path>
                <a:path w="15614015" h="6326505">
                  <a:moveTo>
                    <a:pt x="1762836" y="1031047"/>
                  </a:moveTo>
                  <a:lnTo>
                    <a:pt x="1739090" y="1031047"/>
                  </a:lnTo>
                  <a:lnTo>
                    <a:pt x="1744926" y="1035961"/>
                  </a:lnTo>
                  <a:lnTo>
                    <a:pt x="1744926" y="1056079"/>
                  </a:lnTo>
                  <a:lnTo>
                    <a:pt x="1739090" y="1061224"/>
                  </a:lnTo>
                  <a:lnTo>
                    <a:pt x="1759766" y="1061224"/>
                  </a:lnTo>
                  <a:lnTo>
                    <a:pt x="1761397" y="1058863"/>
                  </a:lnTo>
                  <a:lnTo>
                    <a:pt x="1763729" y="1052168"/>
                  </a:lnTo>
                  <a:lnTo>
                    <a:pt x="1764506" y="1044408"/>
                  </a:lnTo>
                  <a:lnTo>
                    <a:pt x="1764506" y="1035040"/>
                  </a:lnTo>
                  <a:lnTo>
                    <a:pt x="1762836" y="1031047"/>
                  </a:lnTo>
                  <a:close/>
                </a:path>
                <a:path w="15614015" h="6326505">
                  <a:moveTo>
                    <a:pt x="1845571" y="1010084"/>
                  </a:moveTo>
                  <a:lnTo>
                    <a:pt x="1802494" y="1027591"/>
                  </a:lnTo>
                  <a:lnTo>
                    <a:pt x="1784987" y="1070669"/>
                  </a:lnTo>
                  <a:lnTo>
                    <a:pt x="1786081" y="1082950"/>
                  </a:lnTo>
                  <a:lnTo>
                    <a:pt x="1811838" y="1121405"/>
                  </a:lnTo>
                  <a:lnTo>
                    <a:pt x="1845571" y="1131253"/>
                  </a:lnTo>
                  <a:lnTo>
                    <a:pt x="1857766" y="1130159"/>
                  </a:lnTo>
                  <a:lnTo>
                    <a:pt x="1869010" y="1126876"/>
                  </a:lnTo>
                  <a:lnTo>
                    <a:pt x="1879305" y="1121405"/>
                  </a:lnTo>
                  <a:lnTo>
                    <a:pt x="1888649" y="1113746"/>
                  </a:lnTo>
                  <a:lnTo>
                    <a:pt x="1890386" y="1111673"/>
                  </a:lnTo>
                  <a:lnTo>
                    <a:pt x="1845571" y="1111673"/>
                  </a:lnTo>
                  <a:lnTo>
                    <a:pt x="1837379" y="1110938"/>
                  </a:lnTo>
                  <a:lnTo>
                    <a:pt x="1805762" y="1079062"/>
                  </a:lnTo>
                  <a:lnTo>
                    <a:pt x="1805028" y="1070669"/>
                  </a:lnTo>
                  <a:lnTo>
                    <a:pt x="1805762" y="1062275"/>
                  </a:lnTo>
                  <a:lnTo>
                    <a:pt x="1829849" y="1032602"/>
                  </a:lnTo>
                  <a:lnTo>
                    <a:pt x="1845571" y="1029664"/>
                  </a:lnTo>
                  <a:lnTo>
                    <a:pt x="1890386" y="1029664"/>
                  </a:lnTo>
                  <a:lnTo>
                    <a:pt x="1888649" y="1027591"/>
                  </a:lnTo>
                  <a:lnTo>
                    <a:pt x="1879305" y="1019932"/>
                  </a:lnTo>
                  <a:lnTo>
                    <a:pt x="1869010" y="1014461"/>
                  </a:lnTo>
                  <a:lnTo>
                    <a:pt x="1857766" y="1011178"/>
                  </a:lnTo>
                  <a:lnTo>
                    <a:pt x="1845571" y="1010084"/>
                  </a:lnTo>
                  <a:close/>
                </a:path>
                <a:path w="15614015" h="6326505">
                  <a:moveTo>
                    <a:pt x="1890386" y="1029664"/>
                  </a:moveTo>
                  <a:lnTo>
                    <a:pt x="1845571" y="1029664"/>
                  </a:lnTo>
                  <a:lnTo>
                    <a:pt x="1853864" y="1030399"/>
                  </a:lnTo>
                  <a:lnTo>
                    <a:pt x="1861466" y="1032602"/>
                  </a:lnTo>
                  <a:lnTo>
                    <a:pt x="1885611" y="1062275"/>
                  </a:lnTo>
                  <a:lnTo>
                    <a:pt x="1886345" y="1070669"/>
                  </a:lnTo>
                  <a:lnTo>
                    <a:pt x="1885611" y="1079062"/>
                  </a:lnTo>
                  <a:lnTo>
                    <a:pt x="1861466" y="1108736"/>
                  </a:lnTo>
                  <a:lnTo>
                    <a:pt x="1845571" y="1111673"/>
                  </a:lnTo>
                  <a:lnTo>
                    <a:pt x="1890386" y="1111673"/>
                  </a:lnTo>
                  <a:lnTo>
                    <a:pt x="1896409" y="1104488"/>
                  </a:lnTo>
                  <a:lnTo>
                    <a:pt x="1901952" y="1094223"/>
                  </a:lnTo>
                  <a:lnTo>
                    <a:pt x="1905277" y="1082950"/>
                  </a:lnTo>
                  <a:lnTo>
                    <a:pt x="1906386" y="1070669"/>
                  </a:lnTo>
                  <a:lnTo>
                    <a:pt x="1905277" y="1058388"/>
                  </a:lnTo>
                  <a:lnTo>
                    <a:pt x="1901952" y="1047114"/>
                  </a:lnTo>
                  <a:lnTo>
                    <a:pt x="1896409" y="1036849"/>
                  </a:lnTo>
                  <a:lnTo>
                    <a:pt x="1890386" y="1029664"/>
                  </a:lnTo>
                  <a:close/>
                </a:path>
                <a:path w="15614015" h="6326505">
                  <a:moveTo>
                    <a:pt x="2040462" y="1109139"/>
                  </a:moveTo>
                  <a:lnTo>
                    <a:pt x="1914456" y="1109139"/>
                  </a:lnTo>
                  <a:lnTo>
                    <a:pt x="1914456" y="1159127"/>
                  </a:lnTo>
                  <a:lnTo>
                    <a:pt x="1934267" y="1159127"/>
                  </a:lnTo>
                  <a:lnTo>
                    <a:pt x="1934267" y="1128258"/>
                  </a:lnTo>
                  <a:lnTo>
                    <a:pt x="2040462" y="1128258"/>
                  </a:lnTo>
                  <a:lnTo>
                    <a:pt x="2040462" y="1109139"/>
                  </a:lnTo>
                  <a:close/>
                </a:path>
                <a:path w="15614015" h="6326505">
                  <a:moveTo>
                    <a:pt x="2040462" y="1128258"/>
                  </a:moveTo>
                  <a:lnTo>
                    <a:pt x="2020652" y="1128258"/>
                  </a:lnTo>
                  <a:lnTo>
                    <a:pt x="2020652" y="1159127"/>
                  </a:lnTo>
                  <a:lnTo>
                    <a:pt x="2040462" y="1159127"/>
                  </a:lnTo>
                  <a:lnTo>
                    <a:pt x="2040462" y="1128258"/>
                  </a:lnTo>
                  <a:close/>
                </a:path>
                <a:path w="15614015" h="6326505">
                  <a:moveTo>
                    <a:pt x="2024568" y="1013079"/>
                  </a:moveTo>
                  <a:lnTo>
                    <a:pt x="1939565" y="1013079"/>
                  </a:lnTo>
                  <a:lnTo>
                    <a:pt x="1939565" y="1066522"/>
                  </a:lnTo>
                  <a:lnTo>
                    <a:pt x="1938906" y="1078861"/>
                  </a:lnTo>
                  <a:lnTo>
                    <a:pt x="1938874" y="1079465"/>
                  </a:lnTo>
                  <a:lnTo>
                    <a:pt x="1936801" y="1090883"/>
                  </a:lnTo>
                  <a:lnTo>
                    <a:pt x="1933345" y="1100774"/>
                  </a:lnTo>
                  <a:lnTo>
                    <a:pt x="1928508" y="1109139"/>
                  </a:lnTo>
                  <a:lnTo>
                    <a:pt x="1951313" y="1109139"/>
                  </a:lnTo>
                  <a:lnTo>
                    <a:pt x="1959376" y="1066522"/>
                  </a:lnTo>
                  <a:lnTo>
                    <a:pt x="1959376" y="1031738"/>
                  </a:lnTo>
                  <a:lnTo>
                    <a:pt x="2024568" y="1031738"/>
                  </a:lnTo>
                  <a:lnTo>
                    <a:pt x="2024568" y="1013079"/>
                  </a:lnTo>
                  <a:close/>
                </a:path>
                <a:path w="15614015" h="6326505">
                  <a:moveTo>
                    <a:pt x="2024568" y="1031738"/>
                  </a:moveTo>
                  <a:lnTo>
                    <a:pt x="2004757" y="1031738"/>
                  </a:lnTo>
                  <a:lnTo>
                    <a:pt x="2004757" y="1109139"/>
                  </a:lnTo>
                  <a:lnTo>
                    <a:pt x="2024568" y="1109139"/>
                  </a:lnTo>
                  <a:lnTo>
                    <a:pt x="2024568" y="1031738"/>
                  </a:lnTo>
                  <a:close/>
                </a:path>
                <a:path w="15614015" h="6326505">
                  <a:moveTo>
                    <a:pt x="2081875" y="1013079"/>
                  </a:moveTo>
                  <a:lnTo>
                    <a:pt x="2062064" y="1013079"/>
                  </a:lnTo>
                  <a:lnTo>
                    <a:pt x="2062064" y="1128258"/>
                  </a:lnTo>
                  <a:lnTo>
                    <a:pt x="2078189" y="1128258"/>
                  </a:lnTo>
                  <a:lnTo>
                    <a:pt x="2105277" y="1093935"/>
                  </a:lnTo>
                  <a:lnTo>
                    <a:pt x="2081875" y="1093935"/>
                  </a:lnTo>
                  <a:lnTo>
                    <a:pt x="2081875" y="1013079"/>
                  </a:lnTo>
                  <a:close/>
                </a:path>
                <a:path w="15614015" h="6326505">
                  <a:moveTo>
                    <a:pt x="2161810" y="1047402"/>
                  </a:moveTo>
                  <a:lnTo>
                    <a:pt x="2141999" y="1047402"/>
                  </a:lnTo>
                  <a:lnTo>
                    <a:pt x="2141999" y="1128258"/>
                  </a:lnTo>
                  <a:lnTo>
                    <a:pt x="2161810" y="1128258"/>
                  </a:lnTo>
                  <a:lnTo>
                    <a:pt x="2161810" y="1047402"/>
                  </a:lnTo>
                  <a:close/>
                </a:path>
                <a:path w="15614015" h="6326505">
                  <a:moveTo>
                    <a:pt x="2161810" y="1013079"/>
                  </a:moveTo>
                  <a:lnTo>
                    <a:pt x="2145685" y="1013079"/>
                  </a:lnTo>
                  <a:lnTo>
                    <a:pt x="2081875" y="1093935"/>
                  </a:lnTo>
                  <a:lnTo>
                    <a:pt x="2105277" y="1093935"/>
                  </a:lnTo>
                  <a:lnTo>
                    <a:pt x="2141999" y="1047402"/>
                  </a:lnTo>
                  <a:lnTo>
                    <a:pt x="2161810" y="1047402"/>
                  </a:lnTo>
                  <a:lnTo>
                    <a:pt x="2161810" y="1013079"/>
                  </a:lnTo>
                  <a:close/>
                </a:path>
                <a:path w="15614015" h="6326505">
                  <a:moveTo>
                    <a:pt x="2238849" y="1032429"/>
                  </a:moveTo>
                  <a:lnTo>
                    <a:pt x="2218808" y="1032429"/>
                  </a:lnTo>
                  <a:lnTo>
                    <a:pt x="2218808" y="1128258"/>
                  </a:lnTo>
                  <a:lnTo>
                    <a:pt x="2238849" y="1128258"/>
                  </a:lnTo>
                  <a:lnTo>
                    <a:pt x="2238849" y="1032429"/>
                  </a:lnTo>
                  <a:close/>
                </a:path>
                <a:path w="15614015" h="6326505">
                  <a:moveTo>
                    <a:pt x="2278010" y="1013079"/>
                  </a:moveTo>
                  <a:lnTo>
                    <a:pt x="2179416" y="1013079"/>
                  </a:lnTo>
                  <a:lnTo>
                    <a:pt x="2179416" y="1032429"/>
                  </a:lnTo>
                  <a:lnTo>
                    <a:pt x="2278010" y="1032429"/>
                  </a:lnTo>
                  <a:lnTo>
                    <a:pt x="2278010" y="1013079"/>
                  </a:lnTo>
                  <a:close/>
                </a:path>
                <a:path w="15614015" h="6326505">
                  <a:moveTo>
                    <a:pt x="2345208" y="1010084"/>
                  </a:moveTo>
                  <a:lnTo>
                    <a:pt x="2301901" y="1027591"/>
                  </a:lnTo>
                  <a:lnTo>
                    <a:pt x="2284624" y="1070669"/>
                  </a:lnTo>
                  <a:lnTo>
                    <a:pt x="2285704" y="1083050"/>
                  </a:lnTo>
                  <a:lnTo>
                    <a:pt x="2311086" y="1121535"/>
                  </a:lnTo>
                  <a:lnTo>
                    <a:pt x="2345208" y="1131253"/>
                  </a:lnTo>
                  <a:lnTo>
                    <a:pt x="2353429" y="1130749"/>
                  </a:lnTo>
                  <a:lnTo>
                    <a:pt x="2388055" y="1113573"/>
                  </a:lnTo>
                  <a:lnTo>
                    <a:pt x="2389853" y="1111442"/>
                  </a:lnTo>
                  <a:lnTo>
                    <a:pt x="2345208" y="1111442"/>
                  </a:lnTo>
                  <a:lnTo>
                    <a:pt x="2336915" y="1110708"/>
                  </a:lnTo>
                  <a:lnTo>
                    <a:pt x="2305385" y="1078962"/>
                  </a:lnTo>
                  <a:lnTo>
                    <a:pt x="2304665" y="1070669"/>
                  </a:lnTo>
                  <a:lnTo>
                    <a:pt x="2305385" y="1062275"/>
                  </a:lnTo>
                  <a:lnTo>
                    <a:pt x="2329314" y="1032602"/>
                  </a:lnTo>
                  <a:lnTo>
                    <a:pt x="2345208" y="1029664"/>
                  </a:lnTo>
                  <a:lnTo>
                    <a:pt x="2389129" y="1029664"/>
                  </a:lnTo>
                  <a:lnTo>
                    <a:pt x="2387710" y="1027879"/>
                  </a:lnTo>
                  <a:lnTo>
                    <a:pt x="2353516" y="1010602"/>
                  </a:lnTo>
                  <a:lnTo>
                    <a:pt x="2345208" y="1010084"/>
                  </a:lnTo>
                  <a:close/>
                </a:path>
                <a:path w="15614015" h="6326505">
                  <a:moveTo>
                    <a:pt x="2379993" y="1091401"/>
                  </a:moveTo>
                  <a:lnTo>
                    <a:pt x="2352887" y="1111442"/>
                  </a:lnTo>
                  <a:lnTo>
                    <a:pt x="2389853" y="1111442"/>
                  </a:lnTo>
                  <a:lnTo>
                    <a:pt x="2392950" y="1107771"/>
                  </a:lnTo>
                  <a:lnTo>
                    <a:pt x="2397039" y="1101306"/>
                  </a:lnTo>
                  <a:lnTo>
                    <a:pt x="2379993" y="1091401"/>
                  </a:lnTo>
                  <a:close/>
                </a:path>
                <a:path w="15614015" h="6326505">
                  <a:moveTo>
                    <a:pt x="2389129" y="1029664"/>
                  </a:moveTo>
                  <a:lnTo>
                    <a:pt x="2352887" y="1029664"/>
                  </a:lnTo>
                  <a:lnTo>
                    <a:pt x="2359721" y="1031508"/>
                  </a:lnTo>
                  <a:lnTo>
                    <a:pt x="2365710" y="1035193"/>
                  </a:lnTo>
                  <a:lnTo>
                    <a:pt x="2371853" y="1038879"/>
                  </a:lnTo>
                  <a:lnTo>
                    <a:pt x="2376384" y="1043794"/>
                  </a:lnTo>
                  <a:lnTo>
                    <a:pt x="2379302" y="1049936"/>
                  </a:lnTo>
                  <a:lnTo>
                    <a:pt x="2396118" y="1040261"/>
                  </a:lnTo>
                  <a:lnTo>
                    <a:pt x="2392346" y="1033710"/>
                  </a:lnTo>
                  <a:lnTo>
                    <a:pt x="2389129" y="1029664"/>
                  </a:lnTo>
                  <a:close/>
                </a:path>
                <a:path w="15614015" h="6326505">
                  <a:moveTo>
                    <a:pt x="2500732" y="1013079"/>
                  </a:moveTo>
                  <a:lnTo>
                    <a:pt x="2451665" y="1013079"/>
                  </a:lnTo>
                  <a:lnTo>
                    <a:pt x="2443502" y="1013741"/>
                  </a:lnTo>
                  <a:lnTo>
                    <a:pt x="2412749" y="1042550"/>
                  </a:lnTo>
                  <a:lnTo>
                    <a:pt x="2412043" y="1050167"/>
                  </a:lnTo>
                  <a:lnTo>
                    <a:pt x="2412043" y="1058767"/>
                  </a:lnTo>
                  <a:lnTo>
                    <a:pt x="2414731" y="1066292"/>
                  </a:lnTo>
                  <a:lnTo>
                    <a:pt x="2425481" y="1079192"/>
                  </a:lnTo>
                  <a:lnTo>
                    <a:pt x="2432468" y="1083492"/>
                  </a:lnTo>
                  <a:lnTo>
                    <a:pt x="2441068" y="1085642"/>
                  </a:lnTo>
                  <a:lnTo>
                    <a:pt x="2407436" y="1128258"/>
                  </a:lnTo>
                  <a:lnTo>
                    <a:pt x="2431854" y="1128258"/>
                  </a:lnTo>
                  <a:lnTo>
                    <a:pt x="2464105" y="1086794"/>
                  </a:lnTo>
                  <a:lnTo>
                    <a:pt x="2500732" y="1086794"/>
                  </a:lnTo>
                  <a:lnTo>
                    <a:pt x="2500732" y="1068826"/>
                  </a:lnTo>
                  <a:lnTo>
                    <a:pt x="2446674" y="1068826"/>
                  </a:lnTo>
                  <a:lnTo>
                    <a:pt x="2441836" y="1067136"/>
                  </a:lnTo>
                  <a:lnTo>
                    <a:pt x="2433851" y="1060379"/>
                  </a:lnTo>
                  <a:lnTo>
                    <a:pt x="2431854" y="1055926"/>
                  </a:lnTo>
                  <a:lnTo>
                    <a:pt x="2431854" y="1044715"/>
                  </a:lnTo>
                  <a:lnTo>
                    <a:pt x="2433851" y="1040185"/>
                  </a:lnTo>
                  <a:lnTo>
                    <a:pt x="2441836" y="1033427"/>
                  </a:lnTo>
                  <a:lnTo>
                    <a:pt x="2446674" y="1031738"/>
                  </a:lnTo>
                  <a:lnTo>
                    <a:pt x="2500732" y="1031738"/>
                  </a:lnTo>
                  <a:lnTo>
                    <a:pt x="2500732" y="1013079"/>
                  </a:lnTo>
                  <a:close/>
                </a:path>
                <a:path w="15614015" h="6326505">
                  <a:moveTo>
                    <a:pt x="2500732" y="1086794"/>
                  </a:moveTo>
                  <a:lnTo>
                    <a:pt x="2480921" y="1086794"/>
                  </a:lnTo>
                  <a:lnTo>
                    <a:pt x="2480921" y="1128258"/>
                  </a:lnTo>
                  <a:lnTo>
                    <a:pt x="2500732" y="1128258"/>
                  </a:lnTo>
                  <a:lnTo>
                    <a:pt x="2500732" y="1086794"/>
                  </a:lnTo>
                  <a:close/>
                </a:path>
                <a:path w="15614015" h="6326505">
                  <a:moveTo>
                    <a:pt x="2500732" y="1031738"/>
                  </a:moveTo>
                  <a:lnTo>
                    <a:pt x="2480921" y="1031738"/>
                  </a:lnTo>
                  <a:lnTo>
                    <a:pt x="2480921" y="1068826"/>
                  </a:lnTo>
                  <a:lnTo>
                    <a:pt x="2500732" y="1068826"/>
                  </a:lnTo>
                  <a:lnTo>
                    <a:pt x="2500732" y="1031738"/>
                  </a:lnTo>
                  <a:close/>
                </a:path>
                <a:path w="15614015" h="6326505">
                  <a:moveTo>
                    <a:pt x="2688442" y="1013079"/>
                  </a:moveTo>
                  <a:lnTo>
                    <a:pt x="2588696" y="1013079"/>
                  </a:lnTo>
                  <a:lnTo>
                    <a:pt x="2588696" y="1128258"/>
                  </a:lnTo>
                  <a:lnTo>
                    <a:pt x="2608738" y="1128258"/>
                  </a:lnTo>
                  <a:lnTo>
                    <a:pt x="2608738" y="1032198"/>
                  </a:lnTo>
                  <a:lnTo>
                    <a:pt x="2688442" y="1032198"/>
                  </a:lnTo>
                  <a:lnTo>
                    <a:pt x="2688442" y="1013079"/>
                  </a:lnTo>
                  <a:close/>
                </a:path>
                <a:path w="15614015" h="6326505">
                  <a:moveTo>
                    <a:pt x="2688442" y="1032198"/>
                  </a:moveTo>
                  <a:lnTo>
                    <a:pt x="2668401" y="1032198"/>
                  </a:lnTo>
                  <a:lnTo>
                    <a:pt x="2668401" y="1128258"/>
                  </a:lnTo>
                  <a:lnTo>
                    <a:pt x="2688442" y="1128258"/>
                  </a:lnTo>
                  <a:lnTo>
                    <a:pt x="2688442" y="1032198"/>
                  </a:lnTo>
                  <a:close/>
                </a:path>
                <a:path w="15614015" h="6326505">
                  <a:moveTo>
                    <a:pt x="2738990" y="1013079"/>
                  </a:moveTo>
                  <a:lnTo>
                    <a:pt x="2718949" y="1013079"/>
                  </a:lnTo>
                  <a:lnTo>
                    <a:pt x="2718949" y="1174330"/>
                  </a:lnTo>
                  <a:lnTo>
                    <a:pt x="2738990" y="1174330"/>
                  </a:lnTo>
                  <a:lnTo>
                    <a:pt x="2738990" y="1108448"/>
                  </a:lnTo>
                  <a:lnTo>
                    <a:pt x="2762945" y="1108448"/>
                  </a:lnTo>
                  <a:lnTo>
                    <a:pt x="2738990" y="1070669"/>
                  </a:lnTo>
                  <a:lnTo>
                    <a:pt x="2739724" y="1062275"/>
                  </a:lnTo>
                  <a:lnTo>
                    <a:pt x="2763070" y="1032890"/>
                  </a:lnTo>
                  <a:lnTo>
                    <a:pt x="2738990" y="1032890"/>
                  </a:lnTo>
                  <a:lnTo>
                    <a:pt x="2738990" y="1013079"/>
                  </a:lnTo>
                  <a:close/>
                </a:path>
                <a:path w="15614015" h="6326505">
                  <a:moveTo>
                    <a:pt x="2762945" y="1108448"/>
                  </a:moveTo>
                  <a:lnTo>
                    <a:pt x="2738990" y="1108448"/>
                  </a:lnTo>
                  <a:lnTo>
                    <a:pt x="2747326" y="1118425"/>
                  </a:lnTo>
                  <a:lnTo>
                    <a:pt x="2757361" y="1125552"/>
                  </a:lnTo>
                  <a:lnTo>
                    <a:pt x="2769095" y="1129828"/>
                  </a:lnTo>
                  <a:lnTo>
                    <a:pt x="2782528" y="1131253"/>
                  </a:lnTo>
                  <a:lnTo>
                    <a:pt x="2794175" y="1130159"/>
                  </a:lnTo>
                  <a:lnTo>
                    <a:pt x="2804930" y="1126876"/>
                  </a:lnTo>
                  <a:lnTo>
                    <a:pt x="2814793" y="1121405"/>
                  </a:lnTo>
                  <a:lnTo>
                    <a:pt x="2823762" y="1113746"/>
                  </a:lnTo>
                  <a:lnTo>
                    <a:pt x="2825233" y="1111903"/>
                  </a:lnTo>
                  <a:lnTo>
                    <a:pt x="2779994" y="1111903"/>
                  </a:lnTo>
                  <a:lnTo>
                    <a:pt x="2771600" y="1111169"/>
                  </a:lnTo>
                  <a:lnTo>
                    <a:pt x="2763926" y="1108966"/>
                  </a:lnTo>
                  <a:lnTo>
                    <a:pt x="2762945" y="1108448"/>
                  </a:lnTo>
                  <a:close/>
                </a:path>
                <a:path w="15614015" h="6326505">
                  <a:moveTo>
                    <a:pt x="2825063" y="1029434"/>
                  </a:moveTo>
                  <a:lnTo>
                    <a:pt x="2779994" y="1029434"/>
                  </a:lnTo>
                  <a:lnTo>
                    <a:pt x="2788287" y="1030183"/>
                  </a:lnTo>
                  <a:lnTo>
                    <a:pt x="2795889" y="1032429"/>
                  </a:lnTo>
                  <a:lnTo>
                    <a:pt x="2820033" y="1062275"/>
                  </a:lnTo>
                  <a:lnTo>
                    <a:pt x="2820767" y="1070669"/>
                  </a:lnTo>
                  <a:lnTo>
                    <a:pt x="2820033" y="1079077"/>
                  </a:lnTo>
                  <a:lnTo>
                    <a:pt x="2795889" y="1108966"/>
                  </a:lnTo>
                  <a:lnTo>
                    <a:pt x="2779994" y="1111903"/>
                  </a:lnTo>
                  <a:lnTo>
                    <a:pt x="2825233" y="1111903"/>
                  </a:lnTo>
                  <a:lnTo>
                    <a:pt x="2831220" y="1104402"/>
                  </a:lnTo>
                  <a:lnTo>
                    <a:pt x="2836547" y="1094108"/>
                  </a:lnTo>
                  <a:lnTo>
                    <a:pt x="2839743" y="1082863"/>
                  </a:lnTo>
                  <a:lnTo>
                    <a:pt x="2840809" y="1070669"/>
                  </a:lnTo>
                  <a:lnTo>
                    <a:pt x="2839743" y="1058488"/>
                  </a:lnTo>
                  <a:lnTo>
                    <a:pt x="2836650" y="1047647"/>
                  </a:lnTo>
                  <a:lnTo>
                    <a:pt x="2836547" y="1047287"/>
                  </a:lnTo>
                  <a:lnTo>
                    <a:pt x="2831220" y="1037065"/>
                  </a:lnTo>
                  <a:lnTo>
                    <a:pt x="2825063" y="1029434"/>
                  </a:lnTo>
                  <a:close/>
                </a:path>
                <a:path w="15614015" h="6326505">
                  <a:moveTo>
                    <a:pt x="2782528" y="1010084"/>
                  </a:moveTo>
                  <a:lnTo>
                    <a:pt x="2769095" y="1011509"/>
                  </a:lnTo>
                  <a:lnTo>
                    <a:pt x="2757361" y="1015785"/>
                  </a:lnTo>
                  <a:lnTo>
                    <a:pt x="2747326" y="1022912"/>
                  </a:lnTo>
                  <a:lnTo>
                    <a:pt x="2738990" y="1032890"/>
                  </a:lnTo>
                  <a:lnTo>
                    <a:pt x="2763070" y="1032890"/>
                  </a:lnTo>
                  <a:lnTo>
                    <a:pt x="2763926" y="1032429"/>
                  </a:lnTo>
                  <a:lnTo>
                    <a:pt x="2771600" y="1030183"/>
                  </a:lnTo>
                  <a:lnTo>
                    <a:pt x="2779994" y="1029434"/>
                  </a:lnTo>
                  <a:lnTo>
                    <a:pt x="2825063" y="1029434"/>
                  </a:lnTo>
                  <a:lnTo>
                    <a:pt x="2823762" y="1027822"/>
                  </a:lnTo>
                  <a:lnTo>
                    <a:pt x="2814793" y="1020061"/>
                  </a:lnTo>
                  <a:lnTo>
                    <a:pt x="2804930" y="1014518"/>
                  </a:lnTo>
                  <a:lnTo>
                    <a:pt x="2794175" y="1011193"/>
                  </a:lnTo>
                  <a:lnTo>
                    <a:pt x="2782528" y="1010084"/>
                  </a:lnTo>
                  <a:close/>
                </a:path>
                <a:path w="15614015" h="6326505">
                  <a:moveTo>
                    <a:pt x="2918858" y="1010084"/>
                  </a:moveTo>
                  <a:lnTo>
                    <a:pt x="2875780" y="1027591"/>
                  </a:lnTo>
                  <a:lnTo>
                    <a:pt x="2858273" y="1070669"/>
                  </a:lnTo>
                  <a:lnTo>
                    <a:pt x="2859367" y="1082950"/>
                  </a:lnTo>
                  <a:lnTo>
                    <a:pt x="2885124" y="1121405"/>
                  </a:lnTo>
                  <a:lnTo>
                    <a:pt x="2918858" y="1131253"/>
                  </a:lnTo>
                  <a:lnTo>
                    <a:pt x="2931052" y="1130159"/>
                  </a:lnTo>
                  <a:lnTo>
                    <a:pt x="2942296" y="1126876"/>
                  </a:lnTo>
                  <a:lnTo>
                    <a:pt x="2952591" y="1121405"/>
                  </a:lnTo>
                  <a:lnTo>
                    <a:pt x="2961935" y="1113746"/>
                  </a:lnTo>
                  <a:lnTo>
                    <a:pt x="2963672" y="1111673"/>
                  </a:lnTo>
                  <a:lnTo>
                    <a:pt x="2918858" y="1111673"/>
                  </a:lnTo>
                  <a:lnTo>
                    <a:pt x="2910665" y="1110938"/>
                  </a:lnTo>
                  <a:lnTo>
                    <a:pt x="2879048" y="1079062"/>
                  </a:lnTo>
                  <a:lnTo>
                    <a:pt x="2878314" y="1070669"/>
                  </a:lnTo>
                  <a:lnTo>
                    <a:pt x="2879048" y="1062275"/>
                  </a:lnTo>
                  <a:lnTo>
                    <a:pt x="2903135" y="1032602"/>
                  </a:lnTo>
                  <a:lnTo>
                    <a:pt x="2918858" y="1029664"/>
                  </a:lnTo>
                  <a:lnTo>
                    <a:pt x="2963672" y="1029664"/>
                  </a:lnTo>
                  <a:lnTo>
                    <a:pt x="2961935" y="1027591"/>
                  </a:lnTo>
                  <a:lnTo>
                    <a:pt x="2952591" y="1019932"/>
                  </a:lnTo>
                  <a:lnTo>
                    <a:pt x="2942296" y="1014461"/>
                  </a:lnTo>
                  <a:lnTo>
                    <a:pt x="2931052" y="1011178"/>
                  </a:lnTo>
                  <a:lnTo>
                    <a:pt x="2918858" y="1010084"/>
                  </a:lnTo>
                  <a:close/>
                </a:path>
                <a:path w="15614015" h="6326505">
                  <a:moveTo>
                    <a:pt x="2963672" y="1029664"/>
                  </a:moveTo>
                  <a:lnTo>
                    <a:pt x="2918858" y="1029664"/>
                  </a:lnTo>
                  <a:lnTo>
                    <a:pt x="2927150" y="1030399"/>
                  </a:lnTo>
                  <a:lnTo>
                    <a:pt x="2934752" y="1032602"/>
                  </a:lnTo>
                  <a:lnTo>
                    <a:pt x="2958897" y="1062275"/>
                  </a:lnTo>
                  <a:lnTo>
                    <a:pt x="2959631" y="1070669"/>
                  </a:lnTo>
                  <a:lnTo>
                    <a:pt x="2958897" y="1079062"/>
                  </a:lnTo>
                  <a:lnTo>
                    <a:pt x="2934752" y="1108736"/>
                  </a:lnTo>
                  <a:lnTo>
                    <a:pt x="2918858" y="1111673"/>
                  </a:lnTo>
                  <a:lnTo>
                    <a:pt x="2963672" y="1111673"/>
                  </a:lnTo>
                  <a:lnTo>
                    <a:pt x="2969695" y="1104488"/>
                  </a:lnTo>
                  <a:lnTo>
                    <a:pt x="2975238" y="1094223"/>
                  </a:lnTo>
                  <a:lnTo>
                    <a:pt x="2978564" y="1082950"/>
                  </a:lnTo>
                  <a:lnTo>
                    <a:pt x="2979672" y="1070669"/>
                  </a:lnTo>
                  <a:lnTo>
                    <a:pt x="2978564" y="1058388"/>
                  </a:lnTo>
                  <a:lnTo>
                    <a:pt x="2975238" y="1047114"/>
                  </a:lnTo>
                  <a:lnTo>
                    <a:pt x="2969695" y="1036849"/>
                  </a:lnTo>
                  <a:lnTo>
                    <a:pt x="2963672" y="1029664"/>
                  </a:lnTo>
                  <a:close/>
                </a:path>
                <a:path w="15614015" h="6326505">
                  <a:moveTo>
                    <a:pt x="3113749" y="1109139"/>
                  </a:moveTo>
                  <a:lnTo>
                    <a:pt x="2987742" y="1109139"/>
                  </a:lnTo>
                  <a:lnTo>
                    <a:pt x="2987742" y="1159127"/>
                  </a:lnTo>
                  <a:lnTo>
                    <a:pt x="3007553" y="1159127"/>
                  </a:lnTo>
                  <a:lnTo>
                    <a:pt x="3007553" y="1128258"/>
                  </a:lnTo>
                  <a:lnTo>
                    <a:pt x="3113749" y="1128258"/>
                  </a:lnTo>
                  <a:lnTo>
                    <a:pt x="3113749" y="1109139"/>
                  </a:lnTo>
                  <a:close/>
                </a:path>
                <a:path w="15614015" h="6326505">
                  <a:moveTo>
                    <a:pt x="3113749" y="1128258"/>
                  </a:moveTo>
                  <a:lnTo>
                    <a:pt x="3093938" y="1128258"/>
                  </a:lnTo>
                  <a:lnTo>
                    <a:pt x="3093938" y="1159127"/>
                  </a:lnTo>
                  <a:lnTo>
                    <a:pt x="3113749" y="1159127"/>
                  </a:lnTo>
                  <a:lnTo>
                    <a:pt x="3113749" y="1128258"/>
                  </a:lnTo>
                  <a:close/>
                </a:path>
                <a:path w="15614015" h="6326505">
                  <a:moveTo>
                    <a:pt x="3097854" y="1013079"/>
                  </a:moveTo>
                  <a:lnTo>
                    <a:pt x="3012851" y="1013079"/>
                  </a:lnTo>
                  <a:lnTo>
                    <a:pt x="3012851" y="1066522"/>
                  </a:lnTo>
                  <a:lnTo>
                    <a:pt x="3012193" y="1078861"/>
                  </a:lnTo>
                  <a:lnTo>
                    <a:pt x="3012160" y="1079465"/>
                  </a:lnTo>
                  <a:lnTo>
                    <a:pt x="3010087" y="1090883"/>
                  </a:lnTo>
                  <a:lnTo>
                    <a:pt x="3006632" y="1100774"/>
                  </a:lnTo>
                  <a:lnTo>
                    <a:pt x="3001794" y="1109139"/>
                  </a:lnTo>
                  <a:lnTo>
                    <a:pt x="3024599" y="1109139"/>
                  </a:lnTo>
                  <a:lnTo>
                    <a:pt x="3028127" y="1100169"/>
                  </a:lnTo>
                  <a:lnTo>
                    <a:pt x="3030647" y="1090076"/>
                  </a:lnTo>
                  <a:lnTo>
                    <a:pt x="3032077" y="1079465"/>
                  </a:lnTo>
                  <a:lnTo>
                    <a:pt x="3032158" y="1078861"/>
                  </a:lnTo>
                  <a:lnTo>
                    <a:pt x="3032662" y="1066522"/>
                  </a:lnTo>
                  <a:lnTo>
                    <a:pt x="3032662" y="1031738"/>
                  </a:lnTo>
                  <a:lnTo>
                    <a:pt x="3097854" y="1031738"/>
                  </a:lnTo>
                  <a:lnTo>
                    <a:pt x="3097854" y="1013079"/>
                  </a:lnTo>
                  <a:close/>
                </a:path>
                <a:path w="15614015" h="6326505">
                  <a:moveTo>
                    <a:pt x="3097854" y="1031738"/>
                  </a:moveTo>
                  <a:lnTo>
                    <a:pt x="3078043" y="1031738"/>
                  </a:lnTo>
                  <a:lnTo>
                    <a:pt x="3078043" y="1109139"/>
                  </a:lnTo>
                  <a:lnTo>
                    <a:pt x="3097854" y="1109139"/>
                  </a:lnTo>
                  <a:lnTo>
                    <a:pt x="3097854" y="1031738"/>
                  </a:lnTo>
                  <a:close/>
                </a:path>
                <a:path w="15614015" h="6326505">
                  <a:moveTo>
                    <a:pt x="3138684" y="1013079"/>
                  </a:moveTo>
                  <a:lnTo>
                    <a:pt x="3117490" y="1013079"/>
                  </a:lnTo>
                  <a:lnTo>
                    <a:pt x="3167478" y="1128489"/>
                  </a:lnTo>
                  <a:lnTo>
                    <a:pt x="3165635" y="1132635"/>
                  </a:lnTo>
                  <a:lnTo>
                    <a:pt x="3159977" y="1143318"/>
                  </a:lnTo>
                  <a:lnTo>
                    <a:pt x="3152908" y="1150719"/>
                  </a:lnTo>
                  <a:lnTo>
                    <a:pt x="3144428" y="1154836"/>
                  </a:lnTo>
                  <a:lnTo>
                    <a:pt x="3134537" y="1155671"/>
                  </a:lnTo>
                  <a:lnTo>
                    <a:pt x="3134537" y="1174330"/>
                  </a:lnTo>
                  <a:lnTo>
                    <a:pt x="3171251" y="1159458"/>
                  </a:lnTo>
                  <a:lnTo>
                    <a:pt x="3197978" y="1103380"/>
                  </a:lnTo>
                  <a:lnTo>
                    <a:pt x="3178075" y="1103380"/>
                  </a:lnTo>
                  <a:lnTo>
                    <a:pt x="3138684" y="1013079"/>
                  </a:lnTo>
                  <a:close/>
                </a:path>
                <a:path w="15614015" h="6326505">
                  <a:moveTo>
                    <a:pt x="3232670" y="1013079"/>
                  </a:moveTo>
                  <a:lnTo>
                    <a:pt x="3211247" y="1013079"/>
                  </a:lnTo>
                  <a:lnTo>
                    <a:pt x="3178075" y="1103380"/>
                  </a:lnTo>
                  <a:lnTo>
                    <a:pt x="3197978" y="1103380"/>
                  </a:lnTo>
                  <a:lnTo>
                    <a:pt x="3232670" y="1013079"/>
                  </a:lnTo>
                  <a:close/>
                </a:path>
                <a:path w="15614015" h="6326505">
                  <a:moveTo>
                    <a:pt x="3269447" y="1013079"/>
                  </a:moveTo>
                  <a:lnTo>
                    <a:pt x="3249405" y="1013079"/>
                  </a:lnTo>
                  <a:lnTo>
                    <a:pt x="3249405" y="1128258"/>
                  </a:lnTo>
                  <a:lnTo>
                    <a:pt x="3269447" y="1128258"/>
                  </a:lnTo>
                  <a:lnTo>
                    <a:pt x="3269447" y="1073663"/>
                  </a:lnTo>
                  <a:lnTo>
                    <a:pt x="3294580" y="1073663"/>
                  </a:lnTo>
                  <a:lnTo>
                    <a:pt x="3289949" y="1068826"/>
                  </a:lnTo>
                  <a:lnTo>
                    <a:pt x="3294726" y="1063988"/>
                  </a:lnTo>
                  <a:lnTo>
                    <a:pt x="3269447" y="1063988"/>
                  </a:lnTo>
                  <a:lnTo>
                    <a:pt x="3269447" y="1013079"/>
                  </a:lnTo>
                  <a:close/>
                </a:path>
                <a:path w="15614015" h="6326505">
                  <a:moveTo>
                    <a:pt x="3294580" y="1073663"/>
                  </a:moveTo>
                  <a:lnTo>
                    <a:pt x="3269447" y="1073663"/>
                  </a:lnTo>
                  <a:lnTo>
                    <a:pt x="3321968" y="1128258"/>
                  </a:lnTo>
                  <a:lnTo>
                    <a:pt x="3346847" y="1128258"/>
                  </a:lnTo>
                  <a:lnTo>
                    <a:pt x="3294580" y="1073663"/>
                  </a:lnTo>
                  <a:close/>
                </a:path>
                <a:path w="15614015" h="6326505">
                  <a:moveTo>
                    <a:pt x="3345004" y="1013079"/>
                  </a:moveTo>
                  <a:lnTo>
                    <a:pt x="3319204" y="1013079"/>
                  </a:lnTo>
                  <a:lnTo>
                    <a:pt x="3269447" y="1063988"/>
                  </a:lnTo>
                  <a:lnTo>
                    <a:pt x="3294726" y="1063988"/>
                  </a:lnTo>
                  <a:lnTo>
                    <a:pt x="3345004" y="1013079"/>
                  </a:lnTo>
                  <a:close/>
                </a:path>
                <a:path w="15614015" h="6326505">
                  <a:moveTo>
                    <a:pt x="3385526" y="1013079"/>
                  </a:moveTo>
                  <a:lnTo>
                    <a:pt x="3365485" y="1013079"/>
                  </a:lnTo>
                  <a:lnTo>
                    <a:pt x="3365485" y="1128258"/>
                  </a:lnTo>
                  <a:lnTo>
                    <a:pt x="3461314" y="1128258"/>
                  </a:lnTo>
                  <a:lnTo>
                    <a:pt x="3461314" y="1159127"/>
                  </a:lnTo>
                  <a:lnTo>
                    <a:pt x="3481125" y="1159127"/>
                  </a:lnTo>
                  <a:lnTo>
                    <a:pt x="3481125" y="1109139"/>
                  </a:lnTo>
                  <a:lnTo>
                    <a:pt x="3385526" y="1109139"/>
                  </a:lnTo>
                  <a:lnTo>
                    <a:pt x="3385526" y="1013079"/>
                  </a:lnTo>
                  <a:close/>
                </a:path>
                <a:path w="15614015" h="6326505">
                  <a:moveTo>
                    <a:pt x="3462236" y="1013079"/>
                  </a:moveTo>
                  <a:lnTo>
                    <a:pt x="3442195" y="1013079"/>
                  </a:lnTo>
                  <a:lnTo>
                    <a:pt x="3442195" y="1109139"/>
                  </a:lnTo>
                  <a:lnTo>
                    <a:pt x="3462236" y="1109139"/>
                  </a:lnTo>
                  <a:lnTo>
                    <a:pt x="3462236" y="1013079"/>
                  </a:lnTo>
                  <a:close/>
                </a:path>
                <a:path w="15614015" h="6326505">
                  <a:moveTo>
                    <a:pt x="3522297" y="1013079"/>
                  </a:moveTo>
                  <a:lnTo>
                    <a:pt x="3502486" y="1013079"/>
                  </a:lnTo>
                  <a:lnTo>
                    <a:pt x="3502486" y="1128258"/>
                  </a:lnTo>
                  <a:lnTo>
                    <a:pt x="3518611" y="1128258"/>
                  </a:lnTo>
                  <a:lnTo>
                    <a:pt x="3545698" y="1093935"/>
                  </a:lnTo>
                  <a:lnTo>
                    <a:pt x="3522297" y="1093935"/>
                  </a:lnTo>
                  <a:lnTo>
                    <a:pt x="3522297" y="1013079"/>
                  </a:lnTo>
                  <a:close/>
                </a:path>
                <a:path w="15614015" h="6326505">
                  <a:moveTo>
                    <a:pt x="3602231" y="1047402"/>
                  </a:moveTo>
                  <a:lnTo>
                    <a:pt x="3582421" y="1047402"/>
                  </a:lnTo>
                  <a:lnTo>
                    <a:pt x="3582421" y="1128258"/>
                  </a:lnTo>
                  <a:lnTo>
                    <a:pt x="3602231" y="1128258"/>
                  </a:lnTo>
                  <a:lnTo>
                    <a:pt x="3602231" y="1047402"/>
                  </a:lnTo>
                  <a:close/>
                </a:path>
                <a:path w="15614015" h="6326505">
                  <a:moveTo>
                    <a:pt x="3602231" y="1013079"/>
                  </a:moveTo>
                  <a:lnTo>
                    <a:pt x="3586106" y="1013079"/>
                  </a:lnTo>
                  <a:lnTo>
                    <a:pt x="3522297" y="1093935"/>
                  </a:lnTo>
                  <a:lnTo>
                    <a:pt x="3545698" y="1093935"/>
                  </a:lnTo>
                  <a:lnTo>
                    <a:pt x="3582421" y="1047402"/>
                  </a:lnTo>
                  <a:lnTo>
                    <a:pt x="3602231" y="1047402"/>
                  </a:lnTo>
                  <a:lnTo>
                    <a:pt x="3602231" y="1013079"/>
                  </a:lnTo>
                  <a:close/>
                </a:path>
                <a:path w="15614015" h="6326505">
                  <a:moveTo>
                    <a:pt x="3652549" y="1013079"/>
                  </a:moveTo>
                  <a:lnTo>
                    <a:pt x="3632738" y="1013079"/>
                  </a:lnTo>
                  <a:lnTo>
                    <a:pt x="3632738" y="1128258"/>
                  </a:lnTo>
                  <a:lnTo>
                    <a:pt x="3648863" y="1128258"/>
                  </a:lnTo>
                  <a:lnTo>
                    <a:pt x="3675951" y="1093935"/>
                  </a:lnTo>
                  <a:lnTo>
                    <a:pt x="3652549" y="1093935"/>
                  </a:lnTo>
                  <a:lnTo>
                    <a:pt x="3652549" y="1013079"/>
                  </a:lnTo>
                  <a:close/>
                </a:path>
                <a:path w="15614015" h="6326505">
                  <a:moveTo>
                    <a:pt x="3732483" y="1047402"/>
                  </a:moveTo>
                  <a:lnTo>
                    <a:pt x="3712673" y="1047402"/>
                  </a:lnTo>
                  <a:lnTo>
                    <a:pt x="3712673" y="1128258"/>
                  </a:lnTo>
                  <a:lnTo>
                    <a:pt x="3732483" y="1128258"/>
                  </a:lnTo>
                  <a:lnTo>
                    <a:pt x="3732483" y="1047402"/>
                  </a:lnTo>
                  <a:close/>
                </a:path>
                <a:path w="15614015" h="6326505">
                  <a:moveTo>
                    <a:pt x="3732483" y="1013079"/>
                  </a:moveTo>
                  <a:lnTo>
                    <a:pt x="3716358" y="1013079"/>
                  </a:lnTo>
                  <a:lnTo>
                    <a:pt x="3652549" y="1093935"/>
                  </a:lnTo>
                  <a:lnTo>
                    <a:pt x="3675951" y="1093935"/>
                  </a:lnTo>
                  <a:lnTo>
                    <a:pt x="3712673" y="1047402"/>
                  </a:lnTo>
                  <a:lnTo>
                    <a:pt x="3732483" y="1047402"/>
                  </a:lnTo>
                  <a:lnTo>
                    <a:pt x="3732483" y="1013079"/>
                  </a:lnTo>
                  <a:close/>
                </a:path>
                <a:path w="15614015" h="6326505">
                  <a:moveTo>
                    <a:pt x="3840391" y="1013079"/>
                  </a:moveTo>
                  <a:lnTo>
                    <a:pt x="3820580" y="1013079"/>
                  </a:lnTo>
                  <a:lnTo>
                    <a:pt x="3820580" y="1128258"/>
                  </a:lnTo>
                  <a:lnTo>
                    <a:pt x="3836705" y="1128258"/>
                  </a:lnTo>
                  <a:lnTo>
                    <a:pt x="3863792" y="1093935"/>
                  </a:lnTo>
                  <a:lnTo>
                    <a:pt x="3840391" y="1093935"/>
                  </a:lnTo>
                  <a:lnTo>
                    <a:pt x="3840391" y="1013079"/>
                  </a:lnTo>
                  <a:close/>
                </a:path>
                <a:path w="15614015" h="6326505">
                  <a:moveTo>
                    <a:pt x="3920325" y="1047402"/>
                  </a:moveTo>
                  <a:lnTo>
                    <a:pt x="3900515" y="1047402"/>
                  </a:lnTo>
                  <a:lnTo>
                    <a:pt x="3900515" y="1128258"/>
                  </a:lnTo>
                  <a:lnTo>
                    <a:pt x="3920325" y="1128258"/>
                  </a:lnTo>
                  <a:lnTo>
                    <a:pt x="3920325" y="1047402"/>
                  </a:lnTo>
                  <a:close/>
                </a:path>
                <a:path w="15614015" h="6326505">
                  <a:moveTo>
                    <a:pt x="3920325" y="1013079"/>
                  </a:moveTo>
                  <a:lnTo>
                    <a:pt x="3904200" y="1013079"/>
                  </a:lnTo>
                  <a:lnTo>
                    <a:pt x="3840391" y="1093935"/>
                  </a:lnTo>
                  <a:lnTo>
                    <a:pt x="3863792" y="1093935"/>
                  </a:lnTo>
                  <a:lnTo>
                    <a:pt x="3900515" y="1047402"/>
                  </a:lnTo>
                  <a:lnTo>
                    <a:pt x="3920325" y="1047402"/>
                  </a:lnTo>
                  <a:lnTo>
                    <a:pt x="3920325" y="1013079"/>
                  </a:lnTo>
                  <a:close/>
                </a:path>
                <a:path w="15614015" h="6326505">
                  <a:moveTo>
                    <a:pt x="4062556" y="1010084"/>
                  </a:moveTo>
                  <a:lnTo>
                    <a:pt x="4019479" y="1027591"/>
                  </a:lnTo>
                  <a:lnTo>
                    <a:pt x="4001972" y="1070669"/>
                  </a:lnTo>
                  <a:lnTo>
                    <a:pt x="4003066" y="1082950"/>
                  </a:lnTo>
                  <a:lnTo>
                    <a:pt x="4028823" y="1121405"/>
                  </a:lnTo>
                  <a:lnTo>
                    <a:pt x="4062556" y="1131253"/>
                  </a:lnTo>
                  <a:lnTo>
                    <a:pt x="4074751" y="1130159"/>
                  </a:lnTo>
                  <a:lnTo>
                    <a:pt x="4085995" y="1126876"/>
                  </a:lnTo>
                  <a:lnTo>
                    <a:pt x="4096289" y="1121405"/>
                  </a:lnTo>
                  <a:lnTo>
                    <a:pt x="4105633" y="1113746"/>
                  </a:lnTo>
                  <a:lnTo>
                    <a:pt x="4107371" y="1111673"/>
                  </a:lnTo>
                  <a:lnTo>
                    <a:pt x="4062556" y="1111673"/>
                  </a:lnTo>
                  <a:lnTo>
                    <a:pt x="4054364" y="1110938"/>
                  </a:lnTo>
                  <a:lnTo>
                    <a:pt x="4022747" y="1079062"/>
                  </a:lnTo>
                  <a:lnTo>
                    <a:pt x="4022013" y="1070669"/>
                  </a:lnTo>
                  <a:lnTo>
                    <a:pt x="4022747" y="1062275"/>
                  </a:lnTo>
                  <a:lnTo>
                    <a:pt x="4046834" y="1032602"/>
                  </a:lnTo>
                  <a:lnTo>
                    <a:pt x="4062556" y="1029664"/>
                  </a:lnTo>
                  <a:lnTo>
                    <a:pt x="4107371" y="1029664"/>
                  </a:lnTo>
                  <a:lnTo>
                    <a:pt x="4105633" y="1027591"/>
                  </a:lnTo>
                  <a:lnTo>
                    <a:pt x="4096289" y="1019932"/>
                  </a:lnTo>
                  <a:lnTo>
                    <a:pt x="4085995" y="1014461"/>
                  </a:lnTo>
                  <a:lnTo>
                    <a:pt x="4074751" y="1011178"/>
                  </a:lnTo>
                  <a:lnTo>
                    <a:pt x="4062556" y="1010084"/>
                  </a:lnTo>
                  <a:close/>
                </a:path>
                <a:path w="15614015" h="6326505">
                  <a:moveTo>
                    <a:pt x="4107371" y="1029664"/>
                  </a:moveTo>
                  <a:lnTo>
                    <a:pt x="4062556" y="1029664"/>
                  </a:lnTo>
                  <a:lnTo>
                    <a:pt x="4070849" y="1030399"/>
                  </a:lnTo>
                  <a:lnTo>
                    <a:pt x="4078451" y="1032602"/>
                  </a:lnTo>
                  <a:lnTo>
                    <a:pt x="4102596" y="1062275"/>
                  </a:lnTo>
                  <a:lnTo>
                    <a:pt x="4103330" y="1070669"/>
                  </a:lnTo>
                  <a:lnTo>
                    <a:pt x="4102596" y="1079062"/>
                  </a:lnTo>
                  <a:lnTo>
                    <a:pt x="4078451" y="1108736"/>
                  </a:lnTo>
                  <a:lnTo>
                    <a:pt x="4062556" y="1111673"/>
                  </a:lnTo>
                  <a:lnTo>
                    <a:pt x="4107371" y="1111673"/>
                  </a:lnTo>
                  <a:lnTo>
                    <a:pt x="4113394" y="1104488"/>
                  </a:lnTo>
                  <a:lnTo>
                    <a:pt x="4118937" y="1094223"/>
                  </a:lnTo>
                  <a:lnTo>
                    <a:pt x="4122262" y="1082950"/>
                  </a:lnTo>
                  <a:lnTo>
                    <a:pt x="4123371" y="1070669"/>
                  </a:lnTo>
                  <a:lnTo>
                    <a:pt x="4122262" y="1058388"/>
                  </a:lnTo>
                  <a:lnTo>
                    <a:pt x="4118937" y="1047114"/>
                  </a:lnTo>
                  <a:lnTo>
                    <a:pt x="4113394" y="1036849"/>
                  </a:lnTo>
                  <a:lnTo>
                    <a:pt x="4107371" y="1029664"/>
                  </a:lnTo>
                  <a:close/>
                </a:path>
                <a:path w="15614015" h="6326505">
                  <a:moveTo>
                    <a:pt x="4167039" y="1013079"/>
                  </a:moveTo>
                  <a:lnTo>
                    <a:pt x="4146997" y="1013079"/>
                  </a:lnTo>
                  <a:lnTo>
                    <a:pt x="4146997" y="1128258"/>
                  </a:lnTo>
                  <a:lnTo>
                    <a:pt x="4167039" y="1128258"/>
                  </a:lnTo>
                  <a:lnTo>
                    <a:pt x="4167039" y="1073663"/>
                  </a:lnTo>
                  <a:lnTo>
                    <a:pt x="4192172" y="1073663"/>
                  </a:lnTo>
                  <a:lnTo>
                    <a:pt x="4187541" y="1068826"/>
                  </a:lnTo>
                  <a:lnTo>
                    <a:pt x="4192318" y="1063988"/>
                  </a:lnTo>
                  <a:lnTo>
                    <a:pt x="4167039" y="1063988"/>
                  </a:lnTo>
                  <a:lnTo>
                    <a:pt x="4167039" y="1013079"/>
                  </a:lnTo>
                  <a:close/>
                </a:path>
                <a:path w="15614015" h="6326505">
                  <a:moveTo>
                    <a:pt x="4192172" y="1073663"/>
                  </a:moveTo>
                  <a:lnTo>
                    <a:pt x="4167039" y="1073663"/>
                  </a:lnTo>
                  <a:lnTo>
                    <a:pt x="4219561" y="1128258"/>
                  </a:lnTo>
                  <a:lnTo>
                    <a:pt x="4244439" y="1128258"/>
                  </a:lnTo>
                  <a:lnTo>
                    <a:pt x="4192172" y="1073663"/>
                  </a:lnTo>
                  <a:close/>
                </a:path>
                <a:path w="15614015" h="6326505">
                  <a:moveTo>
                    <a:pt x="4242597" y="1013079"/>
                  </a:moveTo>
                  <a:lnTo>
                    <a:pt x="4216796" y="1013079"/>
                  </a:lnTo>
                  <a:lnTo>
                    <a:pt x="4167039" y="1063988"/>
                  </a:lnTo>
                  <a:lnTo>
                    <a:pt x="4192318" y="1063988"/>
                  </a:lnTo>
                  <a:lnTo>
                    <a:pt x="4242597" y="1013079"/>
                  </a:lnTo>
                  <a:close/>
                </a:path>
                <a:path w="15614015" h="6326505">
                  <a:moveTo>
                    <a:pt x="4304335" y="1010084"/>
                  </a:moveTo>
                  <a:lnTo>
                    <a:pt x="4263100" y="1027822"/>
                  </a:lnTo>
                  <a:lnTo>
                    <a:pt x="4246054" y="1070669"/>
                  </a:lnTo>
                  <a:lnTo>
                    <a:pt x="4247119" y="1082863"/>
                  </a:lnTo>
                  <a:lnTo>
                    <a:pt x="4272070" y="1121405"/>
                  </a:lnTo>
                  <a:lnTo>
                    <a:pt x="4304335" y="1131253"/>
                  </a:lnTo>
                  <a:lnTo>
                    <a:pt x="4317768" y="1129828"/>
                  </a:lnTo>
                  <a:lnTo>
                    <a:pt x="4329502" y="1125552"/>
                  </a:lnTo>
                  <a:lnTo>
                    <a:pt x="4339537" y="1118425"/>
                  </a:lnTo>
                  <a:lnTo>
                    <a:pt x="4344986" y="1111903"/>
                  </a:lnTo>
                  <a:lnTo>
                    <a:pt x="4306869" y="1111903"/>
                  </a:lnTo>
                  <a:lnTo>
                    <a:pt x="4298576" y="1111169"/>
                  </a:lnTo>
                  <a:lnTo>
                    <a:pt x="4269032" y="1086794"/>
                  </a:lnTo>
                  <a:lnTo>
                    <a:pt x="4266095" y="1070669"/>
                  </a:lnTo>
                  <a:lnTo>
                    <a:pt x="4266829" y="1062275"/>
                  </a:lnTo>
                  <a:lnTo>
                    <a:pt x="4290974" y="1032429"/>
                  </a:lnTo>
                  <a:lnTo>
                    <a:pt x="4306869" y="1029434"/>
                  </a:lnTo>
                  <a:lnTo>
                    <a:pt x="4344986" y="1029434"/>
                  </a:lnTo>
                  <a:lnTo>
                    <a:pt x="4339537" y="1022912"/>
                  </a:lnTo>
                  <a:lnTo>
                    <a:pt x="4329502" y="1015785"/>
                  </a:lnTo>
                  <a:lnTo>
                    <a:pt x="4317768" y="1011509"/>
                  </a:lnTo>
                  <a:lnTo>
                    <a:pt x="4304335" y="1010084"/>
                  </a:lnTo>
                  <a:close/>
                </a:path>
                <a:path w="15614015" h="6326505">
                  <a:moveTo>
                    <a:pt x="4367914" y="1108448"/>
                  </a:moveTo>
                  <a:lnTo>
                    <a:pt x="4347873" y="1108448"/>
                  </a:lnTo>
                  <a:lnTo>
                    <a:pt x="4347873" y="1128258"/>
                  </a:lnTo>
                  <a:lnTo>
                    <a:pt x="4367914" y="1128258"/>
                  </a:lnTo>
                  <a:lnTo>
                    <a:pt x="4367914" y="1108448"/>
                  </a:lnTo>
                  <a:close/>
                </a:path>
                <a:path w="15614015" h="6326505">
                  <a:moveTo>
                    <a:pt x="4344986" y="1029434"/>
                  </a:moveTo>
                  <a:lnTo>
                    <a:pt x="4306869" y="1029434"/>
                  </a:lnTo>
                  <a:lnTo>
                    <a:pt x="4315262" y="1030183"/>
                  </a:lnTo>
                  <a:lnTo>
                    <a:pt x="4322936" y="1032429"/>
                  </a:lnTo>
                  <a:lnTo>
                    <a:pt x="4347138" y="1062275"/>
                  </a:lnTo>
                  <a:lnTo>
                    <a:pt x="4347873" y="1070669"/>
                  </a:lnTo>
                  <a:lnTo>
                    <a:pt x="4347138" y="1079077"/>
                  </a:lnTo>
                  <a:lnTo>
                    <a:pt x="4322936" y="1108966"/>
                  </a:lnTo>
                  <a:lnTo>
                    <a:pt x="4306869" y="1111903"/>
                  </a:lnTo>
                  <a:lnTo>
                    <a:pt x="4344986" y="1111903"/>
                  </a:lnTo>
                  <a:lnTo>
                    <a:pt x="4347873" y="1108448"/>
                  </a:lnTo>
                  <a:lnTo>
                    <a:pt x="4367914" y="1108448"/>
                  </a:lnTo>
                  <a:lnTo>
                    <a:pt x="4367914" y="1032890"/>
                  </a:lnTo>
                  <a:lnTo>
                    <a:pt x="4347873" y="1032890"/>
                  </a:lnTo>
                  <a:lnTo>
                    <a:pt x="4344986" y="1029434"/>
                  </a:lnTo>
                  <a:close/>
                </a:path>
                <a:path w="15614015" h="6326505">
                  <a:moveTo>
                    <a:pt x="4367914" y="1013079"/>
                  </a:moveTo>
                  <a:lnTo>
                    <a:pt x="4347873" y="1013079"/>
                  </a:lnTo>
                  <a:lnTo>
                    <a:pt x="4347873" y="1032890"/>
                  </a:lnTo>
                  <a:lnTo>
                    <a:pt x="4367914" y="1032890"/>
                  </a:lnTo>
                  <a:lnTo>
                    <a:pt x="4367914" y="1013079"/>
                  </a:lnTo>
                  <a:close/>
                </a:path>
                <a:path w="15614015" h="6326505">
                  <a:moveTo>
                    <a:pt x="4405880" y="1093705"/>
                  </a:moveTo>
                  <a:lnTo>
                    <a:pt x="4388941" y="1103682"/>
                  </a:lnTo>
                  <a:lnTo>
                    <a:pt x="4389107" y="1103682"/>
                  </a:lnTo>
                  <a:lnTo>
                    <a:pt x="4396363" y="1115704"/>
                  </a:lnTo>
                  <a:lnTo>
                    <a:pt x="4406514" y="1124342"/>
                  </a:lnTo>
                  <a:lnTo>
                    <a:pt x="4419514" y="1129526"/>
                  </a:lnTo>
                  <a:lnTo>
                    <a:pt x="4435366" y="1131253"/>
                  </a:lnTo>
                  <a:lnTo>
                    <a:pt x="4445358" y="1130634"/>
                  </a:lnTo>
                  <a:lnTo>
                    <a:pt x="4475202" y="1112594"/>
                  </a:lnTo>
                  <a:lnTo>
                    <a:pt x="4435596" y="1112594"/>
                  </a:lnTo>
                  <a:lnTo>
                    <a:pt x="4425101" y="1111413"/>
                  </a:lnTo>
                  <a:lnTo>
                    <a:pt x="4416649" y="1107872"/>
                  </a:lnTo>
                  <a:lnTo>
                    <a:pt x="4410243" y="1101969"/>
                  </a:lnTo>
                  <a:lnTo>
                    <a:pt x="4405880" y="1093705"/>
                  </a:lnTo>
                  <a:close/>
                </a:path>
                <a:path w="15614015" h="6326505">
                  <a:moveTo>
                    <a:pt x="4470302" y="1028513"/>
                  </a:moveTo>
                  <a:lnTo>
                    <a:pt x="4440127" y="1028513"/>
                  </a:lnTo>
                  <a:lnTo>
                    <a:pt x="4445272" y="1030049"/>
                  </a:lnTo>
                  <a:lnTo>
                    <a:pt x="4448957" y="1033120"/>
                  </a:lnTo>
                  <a:lnTo>
                    <a:pt x="4452797" y="1036192"/>
                  </a:lnTo>
                  <a:lnTo>
                    <a:pt x="4454716" y="1040184"/>
                  </a:lnTo>
                  <a:lnTo>
                    <a:pt x="4454716" y="1050013"/>
                  </a:lnTo>
                  <a:lnTo>
                    <a:pt x="4453104" y="1053929"/>
                  </a:lnTo>
                  <a:lnTo>
                    <a:pt x="4449879" y="1056847"/>
                  </a:lnTo>
                  <a:lnTo>
                    <a:pt x="4446654" y="1059611"/>
                  </a:lnTo>
                  <a:lnTo>
                    <a:pt x="4442123" y="1060993"/>
                  </a:lnTo>
                  <a:lnTo>
                    <a:pt x="4423848" y="1060993"/>
                  </a:lnTo>
                  <a:lnTo>
                    <a:pt x="4423848" y="1079192"/>
                  </a:lnTo>
                  <a:lnTo>
                    <a:pt x="4446500" y="1079192"/>
                  </a:lnTo>
                  <a:lnTo>
                    <a:pt x="4451107" y="1080651"/>
                  </a:lnTo>
                  <a:lnTo>
                    <a:pt x="4454486" y="1083569"/>
                  </a:lnTo>
                  <a:lnTo>
                    <a:pt x="4458018" y="1086487"/>
                  </a:lnTo>
                  <a:lnTo>
                    <a:pt x="4459784" y="1090249"/>
                  </a:lnTo>
                  <a:lnTo>
                    <a:pt x="4459784" y="1100078"/>
                  </a:lnTo>
                  <a:lnTo>
                    <a:pt x="4457634" y="1104378"/>
                  </a:lnTo>
                  <a:lnTo>
                    <a:pt x="4449188" y="1110982"/>
                  </a:lnTo>
                  <a:lnTo>
                    <a:pt x="4443275" y="1112594"/>
                  </a:lnTo>
                  <a:lnTo>
                    <a:pt x="4475202" y="1112594"/>
                  </a:lnTo>
                  <a:lnTo>
                    <a:pt x="4476716" y="1110118"/>
                  </a:lnTo>
                  <a:lnTo>
                    <a:pt x="4478875" y="1103682"/>
                  </a:lnTo>
                  <a:lnTo>
                    <a:pt x="4479595" y="1096699"/>
                  </a:lnTo>
                  <a:lnTo>
                    <a:pt x="4478400" y="1087643"/>
                  </a:lnTo>
                  <a:lnTo>
                    <a:pt x="4474815" y="1080056"/>
                  </a:lnTo>
                  <a:lnTo>
                    <a:pt x="4468840" y="1073937"/>
                  </a:lnTo>
                  <a:lnTo>
                    <a:pt x="4460475" y="1069286"/>
                  </a:lnTo>
                  <a:lnTo>
                    <a:pt x="4466522" y="1064564"/>
                  </a:lnTo>
                  <a:lnTo>
                    <a:pt x="4470841" y="1058690"/>
                  </a:lnTo>
                  <a:lnTo>
                    <a:pt x="4473433" y="1051664"/>
                  </a:lnTo>
                  <a:lnTo>
                    <a:pt x="4474297" y="1043486"/>
                  </a:lnTo>
                  <a:lnTo>
                    <a:pt x="4473706" y="1037713"/>
                  </a:lnTo>
                  <a:lnTo>
                    <a:pt x="4473606" y="1036734"/>
                  </a:lnTo>
                  <a:lnTo>
                    <a:pt x="4471533" y="1030528"/>
                  </a:lnTo>
                  <a:lnTo>
                    <a:pt x="4470302" y="1028513"/>
                  </a:lnTo>
                  <a:close/>
                </a:path>
                <a:path w="15614015" h="6326505">
                  <a:moveTo>
                    <a:pt x="4433523" y="1010084"/>
                  </a:moveTo>
                  <a:lnTo>
                    <a:pt x="4419457" y="1011668"/>
                  </a:lnTo>
                  <a:lnTo>
                    <a:pt x="4407665" y="1016419"/>
                  </a:lnTo>
                  <a:lnTo>
                    <a:pt x="4398149" y="1024338"/>
                  </a:lnTo>
                  <a:lnTo>
                    <a:pt x="4390907" y="1035424"/>
                  </a:lnTo>
                  <a:lnTo>
                    <a:pt x="4407262" y="1044868"/>
                  </a:lnTo>
                  <a:lnTo>
                    <a:pt x="4411495" y="1037713"/>
                  </a:lnTo>
                  <a:lnTo>
                    <a:pt x="4417283" y="1032602"/>
                  </a:lnTo>
                  <a:lnTo>
                    <a:pt x="4424626" y="1029535"/>
                  </a:lnTo>
                  <a:lnTo>
                    <a:pt x="4433523" y="1028513"/>
                  </a:lnTo>
                  <a:lnTo>
                    <a:pt x="4470302" y="1028513"/>
                  </a:lnTo>
                  <a:lnTo>
                    <a:pt x="4468077" y="1024870"/>
                  </a:lnTo>
                  <a:lnTo>
                    <a:pt x="4463240" y="1019759"/>
                  </a:lnTo>
                  <a:lnTo>
                    <a:pt x="4457322" y="1015526"/>
                  </a:lnTo>
                  <a:lnTo>
                    <a:pt x="4450397" y="1012503"/>
                  </a:lnTo>
                  <a:lnTo>
                    <a:pt x="4442464" y="1010689"/>
                  </a:lnTo>
                  <a:lnTo>
                    <a:pt x="4433523" y="1010084"/>
                  </a:lnTo>
                  <a:close/>
                </a:path>
                <a:path w="15614015" h="6326505">
                  <a:moveTo>
                    <a:pt x="4521351" y="1013079"/>
                  </a:moveTo>
                  <a:lnTo>
                    <a:pt x="4501310" y="1013079"/>
                  </a:lnTo>
                  <a:lnTo>
                    <a:pt x="4501310" y="1128258"/>
                  </a:lnTo>
                  <a:lnTo>
                    <a:pt x="4549916" y="1128258"/>
                  </a:lnTo>
                  <a:lnTo>
                    <a:pt x="4558180" y="1127625"/>
                  </a:lnTo>
                  <a:lnTo>
                    <a:pt x="4585212" y="1109600"/>
                  </a:lnTo>
                  <a:lnTo>
                    <a:pt x="4521351" y="1109600"/>
                  </a:lnTo>
                  <a:lnTo>
                    <a:pt x="4521351" y="1072972"/>
                  </a:lnTo>
                  <a:lnTo>
                    <a:pt x="4585024" y="1072972"/>
                  </a:lnTo>
                  <a:lnTo>
                    <a:pt x="4583520" y="1070366"/>
                  </a:lnTo>
                  <a:lnTo>
                    <a:pt x="4549916" y="1054543"/>
                  </a:lnTo>
                  <a:lnTo>
                    <a:pt x="4521351" y="1054543"/>
                  </a:lnTo>
                  <a:lnTo>
                    <a:pt x="4521351" y="1013079"/>
                  </a:lnTo>
                  <a:close/>
                </a:path>
                <a:path w="15614015" h="6326505">
                  <a:moveTo>
                    <a:pt x="4585024" y="1072972"/>
                  </a:moveTo>
                  <a:lnTo>
                    <a:pt x="4555598" y="1072972"/>
                  </a:lnTo>
                  <a:lnTo>
                    <a:pt x="4560359" y="1074662"/>
                  </a:lnTo>
                  <a:lnTo>
                    <a:pt x="4564198" y="1078040"/>
                  </a:lnTo>
                  <a:lnTo>
                    <a:pt x="4568191" y="1081419"/>
                  </a:lnTo>
                  <a:lnTo>
                    <a:pt x="4570188" y="1085872"/>
                  </a:lnTo>
                  <a:lnTo>
                    <a:pt x="4570188" y="1096930"/>
                  </a:lnTo>
                  <a:lnTo>
                    <a:pt x="4568191" y="1101383"/>
                  </a:lnTo>
                  <a:lnTo>
                    <a:pt x="4560359" y="1107987"/>
                  </a:lnTo>
                  <a:lnTo>
                    <a:pt x="4555598" y="1109600"/>
                  </a:lnTo>
                  <a:lnTo>
                    <a:pt x="4585212" y="1109600"/>
                  </a:lnTo>
                  <a:lnTo>
                    <a:pt x="4587119" y="1106259"/>
                  </a:lnTo>
                  <a:lnTo>
                    <a:pt x="4589279" y="1099204"/>
                  </a:lnTo>
                  <a:lnTo>
                    <a:pt x="4589998" y="1091401"/>
                  </a:lnTo>
                  <a:lnTo>
                    <a:pt x="4589279" y="1083612"/>
                  </a:lnTo>
                  <a:lnTo>
                    <a:pt x="4587119" y="1076600"/>
                  </a:lnTo>
                  <a:lnTo>
                    <a:pt x="4585024" y="1072972"/>
                  </a:lnTo>
                  <a:close/>
                </a:path>
                <a:path w="15614015" h="6326505">
                  <a:moveTo>
                    <a:pt x="4625013" y="1013079"/>
                  </a:moveTo>
                  <a:lnTo>
                    <a:pt x="4604972" y="1013079"/>
                  </a:lnTo>
                  <a:lnTo>
                    <a:pt x="4604972" y="1128258"/>
                  </a:lnTo>
                  <a:lnTo>
                    <a:pt x="4625013" y="1128258"/>
                  </a:lnTo>
                  <a:lnTo>
                    <a:pt x="4625013" y="1013079"/>
                  </a:lnTo>
                  <a:close/>
                </a:path>
                <a:path w="15614015" h="6326505">
                  <a:moveTo>
                    <a:pt x="4708616" y="1013079"/>
                  </a:moveTo>
                  <a:lnTo>
                    <a:pt x="4655633" y="1013079"/>
                  </a:lnTo>
                  <a:lnTo>
                    <a:pt x="4655633" y="1128258"/>
                  </a:lnTo>
                  <a:lnTo>
                    <a:pt x="4713223" y="1128258"/>
                  </a:lnTo>
                  <a:lnTo>
                    <a:pt x="4721573" y="1127697"/>
                  </a:lnTo>
                  <a:lnTo>
                    <a:pt x="4746972" y="1110060"/>
                  </a:lnTo>
                  <a:lnTo>
                    <a:pt x="4675213" y="1110060"/>
                  </a:lnTo>
                  <a:lnTo>
                    <a:pt x="4675213" y="1078961"/>
                  </a:lnTo>
                  <a:lnTo>
                    <a:pt x="4745215" y="1078961"/>
                  </a:lnTo>
                  <a:lnTo>
                    <a:pt x="4740103" y="1073491"/>
                  </a:lnTo>
                  <a:lnTo>
                    <a:pt x="4732343" y="1069056"/>
                  </a:lnTo>
                  <a:lnTo>
                    <a:pt x="4737785" y="1064492"/>
                  </a:lnTo>
                  <a:lnTo>
                    <a:pt x="4740042" y="1061224"/>
                  </a:lnTo>
                  <a:lnTo>
                    <a:pt x="4675213" y="1061224"/>
                  </a:lnTo>
                  <a:lnTo>
                    <a:pt x="4675213" y="1031047"/>
                  </a:lnTo>
                  <a:lnTo>
                    <a:pt x="4743112" y="1031047"/>
                  </a:lnTo>
                  <a:lnTo>
                    <a:pt x="4741634" y="1027515"/>
                  </a:lnTo>
                  <a:lnTo>
                    <a:pt x="4735337" y="1021832"/>
                  </a:lnTo>
                  <a:lnTo>
                    <a:pt x="4730125" y="1018003"/>
                  </a:lnTo>
                  <a:lnTo>
                    <a:pt x="4723934" y="1015267"/>
                  </a:lnTo>
                  <a:lnTo>
                    <a:pt x="4716765" y="1013626"/>
                  </a:lnTo>
                  <a:lnTo>
                    <a:pt x="4708616" y="1013079"/>
                  </a:lnTo>
                  <a:close/>
                </a:path>
                <a:path w="15614015" h="6326505">
                  <a:moveTo>
                    <a:pt x="4745215" y="1078961"/>
                  </a:moveTo>
                  <a:lnTo>
                    <a:pt x="4717907" y="1078961"/>
                  </a:lnTo>
                  <a:lnTo>
                    <a:pt x="4722361" y="1080344"/>
                  </a:lnTo>
                  <a:lnTo>
                    <a:pt x="4725432" y="1083108"/>
                  </a:lnTo>
                  <a:lnTo>
                    <a:pt x="4728657" y="1085719"/>
                  </a:lnTo>
                  <a:lnTo>
                    <a:pt x="4730269" y="1089405"/>
                  </a:lnTo>
                  <a:lnTo>
                    <a:pt x="4730269" y="1099233"/>
                  </a:lnTo>
                  <a:lnTo>
                    <a:pt x="4728657" y="1103149"/>
                  </a:lnTo>
                  <a:lnTo>
                    <a:pt x="4725432" y="1105914"/>
                  </a:lnTo>
                  <a:lnTo>
                    <a:pt x="4722233" y="1108793"/>
                  </a:lnTo>
                  <a:lnTo>
                    <a:pt x="4721989" y="1108793"/>
                  </a:lnTo>
                  <a:lnTo>
                    <a:pt x="4717907" y="1110060"/>
                  </a:lnTo>
                  <a:lnTo>
                    <a:pt x="4746972" y="1110060"/>
                  </a:lnTo>
                  <a:lnTo>
                    <a:pt x="4747662" y="1108793"/>
                  </a:lnTo>
                  <a:lnTo>
                    <a:pt x="4749476" y="1102602"/>
                  </a:lnTo>
                  <a:lnTo>
                    <a:pt x="4750080" y="1095778"/>
                  </a:lnTo>
                  <a:lnTo>
                    <a:pt x="4748972" y="1086851"/>
                  </a:lnTo>
                  <a:lnTo>
                    <a:pt x="4745646" y="1079422"/>
                  </a:lnTo>
                  <a:lnTo>
                    <a:pt x="4745215" y="1078961"/>
                  </a:lnTo>
                  <a:close/>
                </a:path>
                <a:path w="15614015" h="6326505">
                  <a:moveTo>
                    <a:pt x="4743112" y="1031047"/>
                  </a:moveTo>
                  <a:lnTo>
                    <a:pt x="4719366" y="1031047"/>
                  </a:lnTo>
                  <a:lnTo>
                    <a:pt x="4725202" y="1035961"/>
                  </a:lnTo>
                  <a:lnTo>
                    <a:pt x="4725202" y="1056079"/>
                  </a:lnTo>
                  <a:lnTo>
                    <a:pt x="4719366" y="1061224"/>
                  </a:lnTo>
                  <a:lnTo>
                    <a:pt x="4740042" y="1061224"/>
                  </a:lnTo>
                  <a:lnTo>
                    <a:pt x="4741672" y="1058863"/>
                  </a:lnTo>
                  <a:lnTo>
                    <a:pt x="4744005" y="1052168"/>
                  </a:lnTo>
                  <a:lnTo>
                    <a:pt x="4744782" y="1044408"/>
                  </a:lnTo>
                  <a:lnTo>
                    <a:pt x="4744782" y="1035040"/>
                  </a:lnTo>
                  <a:lnTo>
                    <a:pt x="4743112" y="1031047"/>
                  </a:lnTo>
                  <a:close/>
                </a:path>
                <a:path w="15614015" h="6326505">
                  <a:moveTo>
                    <a:pt x="4823543" y="1010084"/>
                  </a:moveTo>
                  <a:lnTo>
                    <a:pt x="4782309" y="1027822"/>
                  </a:lnTo>
                  <a:lnTo>
                    <a:pt x="4765262" y="1070669"/>
                  </a:lnTo>
                  <a:lnTo>
                    <a:pt x="4766328" y="1082863"/>
                  </a:lnTo>
                  <a:lnTo>
                    <a:pt x="4769442" y="1093820"/>
                  </a:lnTo>
                  <a:lnTo>
                    <a:pt x="4769524" y="1094108"/>
                  </a:lnTo>
                  <a:lnTo>
                    <a:pt x="4801141" y="1126876"/>
                  </a:lnTo>
                  <a:lnTo>
                    <a:pt x="4823543" y="1131253"/>
                  </a:lnTo>
                  <a:lnTo>
                    <a:pt x="4836976" y="1129828"/>
                  </a:lnTo>
                  <a:lnTo>
                    <a:pt x="4848710" y="1125552"/>
                  </a:lnTo>
                  <a:lnTo>
                    <a:pt x="4858745" y="1118425"/>
                  </a:lnTo>
                  <a:lnTo>
                    <a:pt x="4864194" y="1111903"/>
                  </a:lnTo>
                  <a:lnTo>
                    <a:pt x="4826077" y="1111903"/>
                  </a:lnTo>
                  <a:lnTo>
                    <a:pt x="4817784" y="1111169"/>
                  </a:lnTo>
                  <a:lnTo>
                    <a:pt x="4788241" y="1086794"/>
                  </a:lnTo>
                  <a:lnTo>
                    <a:pt x="4785304" y="1070669"/>
                  </a:lnTo>
                  <a:lnTo>
                    <a:pt x="4786038" y="1062275"/>
                  </a:lnTo>
                  <a:lnTo>
                    <a:pt x="4810183" y="1032429"/>
                  </a:lnTo>
                  <a:lnTo>
                    <a:pt x="4826077" y="1029434"/>
                  </a:lnTo>
                  <a:lnTo>
                    <a:pt x="4864194" y="1029434"/>
                  </a:lnTo>
                  <a:lnTo>
                    <a:pt x="4858745" y="1022912"/>
                  </a:lnTo>
                  <a:lnTo>
                    <a:pt x="4848710" y="1015785"/>
                  </a:lnTo>
                  <a:lnTo>
                    <a:pt x="4836976" y="1011509"/>
                  </a:lnTo>
                  <a:lnTo>
                    <a:pt x="4823543" y="1010084"/>
                  </a:lnTo>
                  <a:close/>
                </a:path>
                <a:path w="15614015" h="6326505">
                  <a:moveTo>
                    <a:pt x="4887123" y="1108448"/>
                  </a:moveTo>
                  <a:lnTo>
                    <a:pt x="4867081" y="1108448"/>
                  </a:lnTo>
                  <a:lnTo>
                    <a:pt x="4867081" y="1128258"/>
                  </a:lnTo>
                  <a:lnTo>
                    <a:pt x="4887123" y="1128258"/>
                  </a:lnTo>
                  <a:lnTo>
                    <a:pt x="4887123" y="1108448"/>
                  </a:lnTo>
                  <a:close/>
                </a:path>
                <a:path w="15614015" h="6326505">
                  <a:moveTo>
                    <a:pt x="4864194" y="1029434"/>
                  </a:moveTo>
                  <a:lnTo>
                    <a:pt x="4826077" y="1029434"/>
                  </a:lnTo>
                  <a:lnTo>
                    <a:pt x="4834471" y="1030183"/>
                  </a:lnTo>
                  <a:lnTo>
                    <a:pt x="4842145" y="1032429"/>
                  </a:lnTo>
                  <a:lnTo>
                    <a:pt x="4866347" y="1062275"/>
                  </a:lnTo>
                  <a:lnTo>
                    <a:pt x="4867081" y="1070669"/>
                  </a:lnTo>
                  <a:lnTo>
                    <a:pt x="4866347" y="1079077"/>
                  </a:lnTo>
                  <a:lnTo>
                    <a:pt x="4842145" y="1108966"/>
                  </a:lnTo>
                  <a:lnTo>
                    <a:pt x="4826077" y="1111903"/>
                  </a:lnTo>
                  <a:lnTo>
                    <a:pt x="4864194" y="1111903"/>
                  </a:lnTo>
                  <a:lnTo>
                    <a:pt x="4867081" y="1108448"/>
                  </a:lnTo>
                  <a:lnTo>
                    <a:pt x="4887123" y="1108448"/>
                  </a:lnTo>
                  <a:lnTo>
                    <a:pt x="4887123" y="1032890"/>
                  </a:lnTo>
                  <a:lnTo>
                    <a:pt x="4867081" y="1032890"/>
                  </a:lnTo>
                  <a:lnTo>
                    <a:pt x="4864194" y="1029434"/>
                  </a:lnTo>
                  <a:close/>
                </a:path>
                <a:path w="15614015" h="6326505">
                  <a:moveTo>
                    <a:pt x="4887123" y="1013079"/>
                  </a:moveTo>
                  <a:lnTo>
                    <a:pt x="4867081" y="1013079"/>
                  </a:lnTo>
                  <a:lnTo>
                    <a:pt x="4867081" y="1032890"/>
                  </a:lnTo>
                  <a:lnTo>
                    <a:pt x="4887123" y="1032890"/>
                  </a:lnTo>
                  <a:lnTo>
                    <a:pt x="4887123" y="1013079"/>
                  </a:lnTo>
                  <a:close/>
                </a:path>
                <a:path w="15614015" h="6326505">
                  <a:moveTo>
                    <a:pt x="4971391" y="1010084"/>
                  </a:moveTo>
                  <a:lnTo>
                    <a:pt x="4958140" y="1011207"/>
                  </a:lnTo>
                  <a:lnTo>
                    <a:pt x="4958496" y="1011207"/>
                  </a:lnTo>
                  <a:lnTo>
                    <a:pt x="4947146" y="1014403"/>
                  </a:lnTo>
                  <a:lnTo>
                    <a:pt x="4915241" y="1046826"/>
                  </a:lnTo>
                  <a:lnTo>
                    <a:pt x="4911037" y="1070669"/>
                  </a:lnTo>
                  <a:lnTo>
                    <a:pt x="4912102" y="1083238"/>
                  </a:lnTo>
                  <a:lnTo>
                    <a:pt x="4937355" y="1121664"/>
                  </a:lnTo>
                  <a:lnTo>
                    <a:pt x="4972773" y="1131253"/>
                  </a:lnTo>
                  <a:lnTo>
                    <a:pt x="4988639" y="1129626"/>
                  </a:lnTo>
                  <a:lnTo>
                    <a:pt x="5002374" y="1124746"/>
                  </a:lnTo>
                  <a:lnTo>
                    <a:pt x="5013979" y="1116611"/>
                  </a:lnTo>
                  <a:lnTo>
                    <a:pt x="5017512" y="1112364"/>
                  </a:lnTo>
                  <a:lnTo>
                    <a:pt x="4973234" y="1112364"/>
                  </a:lnTo>
                  <a:lnTo>
                    <a:pt x="4965373" y="1111831"/>
                  </a:lnTo>
                  <a:lnTo>
                    <a:pt x="4933540" y="1087168"/>
                  </a:lnTo>
                  <a:lnTo>
                    <a:pt x="4931539" y="1079883"/>
                  </a:lnTo>
                  <a:lnTo>
                    <a:pt x="5028059" y="1079883"/>
                  </a:lnTo>
                  <a:lnTo>
                    <a:pt x="5028520" y="1076812"/>
                  </a:lnTo>
                  <a:lnTo>
                    <a:pt x="5028751" y="1073817"/>
                  </a:lnTo>
                  <a:lnTo>
                    <a:pt x="5028731" y="1070669"/>
                  </a:lnTo>
                  <a:lnTo>
                    <a:pt x="5028040" y="1062376"/>
                  </a:lnTo>
                  <a:lnTo>
                    <a:pt x="4931539" y="1062376"/>
                  </a:lnTo>
                  <a:lnTo>
                    <a:pt x="4933310" y="1055163"/>
                  </a:lnTo>
                  <a:lnTo>
                    <a:pt x="4963674" y="1029550"/>
                  </a:lnTo>
                  <a:lnTo>
                    <a:pt x="4971391" y="1028974"/>
                  </a:lnTo>
                  <a:lnTo>
                    <a:pt x="5013322" y="1028974"/>
                  </a:lnTo>
                  <a:lnTo>
                    <a:pt x="5012625" y="1028052"/>
                  </a:lnTo>
                  <a:lnTo>
                    <a:pt x="5004088" y="1020191"/>
                  </a:lnTo>
                  <a:lnTo>
                    <a:pt x="4994369" y="1014576"/>
                  </a:lnTo>
                  <a:lnTo>
                    <a:pt x="4983470" y="1011207"/>
                  </a:lnTo>
                  <a:lnTo>
                    <a:pt x="4971391" y="1010084"/>
                  </a:lnTo>
                  <a:close/>
                </a:path>
                <a:path w="15614015" h="6326505">
                  <a:moveTo>
                    <a:pt x="5006406" y="1095548"/>
                  </a:moveTo>
                  <a:lnTo>
                    <a:pt x="5000445" y="1102905"/>
                  </a:lnTo>
                  <a:lnTo>
                    <a:pt x="4992930" y="1108160"/>
                  </a:lnTo>
                  <a:lnTo>
                    <a:pt x="4983859" y="1111313"/>
                  </a:lnTo>
                  <a:lnTo>
                    <a:pt x="4973234" y="1112364"/>
                  </a:lnTo>
                  <a:lnTo>
                    <a:pt x="5017512" y="1112364"/>
                  </a:lnTo>
                  <a:lnTo>
                    <a:pt x="5023452" y="1105222"/>
                  </a:lnTo>
                  <a:lnTo>
                    <a:pt x="5006406" y="1095548"/>
                  </a:lnTo>
                  <a:close/>
                </a:path>
                <a:path w="15614015" h="6326505">
                  <a:moveTo>
                    <a:pt x="5013322" y="1028974"/>
                  </a:moveTo>
                  <a:lnTo>
                    <a:pt x="4971391" y="1028974"/>
                  </a:lnTo>
                  <a:lnTo>
                    <a:pt x="4978629" y="1029550"/>
                  </a:lnTo>
                  <a:lnTo>
                    <a:pt x="4978255" y="1029550"/>
                  </a:lnTo>
                  <a:lnTo>
                    <a:pt x="5008479" y="1062376"/>
                  </a:lnTo>
                  <a:lnTo>
                    <a:pt x="5028040" y="1062376"/>
                  </a:lnTo>
                  <a:lnTo>
                    <a:pt x="5019049" y="1036547"/>
                  </a:lnTo>
                  <a:lnTo>
                    <a:pt x="5013322" y="1028974"/>
                  </a:lnTo>
                  <a:close/>
                </a:path>
                <a:path w="15614015" h="6326505">
                  <a:moveTo>
                    <a:pt x="5093822" y="1032429"/>
                  </a:moveTo>
                  <a:lnTo>
                    <a:pt x="5073780" y="1032429"/>
                  </a:lnTo>
                  <a:lnTo>
                    <a:pt x="5073780" y="1128258"/>
                  </a:lnTo>
                  <a:lnTo>
                    <a:pt x="5093822" y="1128258"/>
                  </a:lnTo>
                  <a:lnTo>
                    <a:pt x="5093822" y="1032429"/>
                  </a:lnTo>
                  <a:close/>
                </a:path>
                <a:path w="15614015" h="6326505">
                  <a:moveTo>
                    <a:pt x="5132983" y="1013079"/>
                  </a:moveTo>
                  <a:lnTo>
                    <a:pt x="5034389" y="1013079"/>
                  </a:lnTo>
                  <a:lnTo>
                    <a:pt x="5034389" y="1032429"/>
                  </a:lnTo>
                  <a:lnTo>
                    <a:pt x="5132983" y="1032429"/>
                  </a:lnTo>
                  <a:lnTo>
                    <a:pt x="5132983" y="1013079"/>
                  </a:lnTo>
                  <a:close/>
                </a:path>
                <a:path w="15614015" h="6326505">
                  <a:moveTo>
                    <a:pt x="5200181" y="1010084"/>
                  </a:moveTo>
                  <a:lnTo>
                    <a:pt x="5156873" y="1027591"/>
                  </a:lnTo>
                  <a:lnTo>
                    <a:pt x="5139597" y="1070669"/>
                  </a:lnTo>
                  <a:lnTo>
                    <a:pt x="5140676" y="1083050"/>
                  </a:lnTo>
                  <a:lnTo>
                    <a:pt x="5166059" y="1121535"/>
                  </a:lnTo>
                  <a:lnTo>
                    <a:pt x="5200181" y="1131253"/>
                  </a:lnTo>
                  <a:lnTo>
                    <a:pt x="5208402" y="1130749"/>
                  </a:lnTo>
                  <a:lnTo>
                    <a:pt x="5243028" y="1113573"/>
                  </a:lnTo>
                  <a:lnTo>
                    <a:pt x="5244826" y="1111442"/>
                  </a:lnTo>
                  <a:lnTo>
                    <a:pt x="5200181" y="1111442"/>
                  </a:lnTo>
                  <a:lnTo>
                    <a:pt x="5191888" y="1110708"/>
                  </a:lnTo>
                  <a:lnTo>
                    <a:pt x="5160358" y="1078962"/>
                  </a:lnTo>
                  <a:lnTo>
                    <a:pt x="5159638" y="1070669"/>
                  </a:lnTo>
                  <a:lnTo>
                    <a:pt x="5160358" y="1062275"/>
                  </a:lnTo>
                  <a:lnTo>
                    <a:pt x="5184286" y="1032602"/>
                  </a:lnTo>
                  <a:lnTo>
                    <a:pt x="5200181" y="1029664"/>
                  </a:lnTo>
                  <a:lnTo>
                    <a:pt x="5244102" y="1029664"/>
                  </a:lnTo>
                  <a:lnTo>
                    <a:pt x="5242683" y="1027879"/>
                  </a:lnTo>
                  <a:lnTo>
                    <a:pt x="5208489" y="1010602"/>
                  </a:lnTo>
                  <a:lnTo>
                    <a:pt x="5200181" y="1010084"/>
                  </a:lnTo>
                  <a:close/>
                </a:path>
                <a:path w="15614015" h="6326505">
                  <a:moveTo>
                    <a:pt x="5234965" y="1091401"/>
                  </a:moveTo>
                  <a:lnTo>
                    <a:pt x="5207860" y="1111442"/>
                  </a:lnTo>
                  <a:lnTo>
                    <a:pt x="5244826" y="1111442"/>
                  </a:lnTo>
                  <a:lnTo>
                    <a:pt x="5247923" y="1107771"/>
                  </a:lnTo>
                  <a:lnTo>
                    <a:pt x="5252012" y="1101306"/>
                  </a:lnTo>
                  <a:lnTo>
                    <a:pt x="5234965" y="1091401"/>
                  </a:lnTo>
                  <a:close/>
                </a:path>
                <a:path w="15614015" h="6326505">
                  <a:moveTo>
                    <a:pt x="5244102" y="1029664"/>
                  </a:moveTo>
                  <a:lnTo>
                    <a:pt x="5207860" y="1029664"/>
                  </a:lnTo>
                  <a:lnTo>
                    <a:pt x="5214694" y="1031508"/>
                  </a:lnTo>
                  <a:lnTo>
                    <a:pt x="5220683" y="1035193"/>
                  </a:lnTo>
                  <a:lnTo>
                    <a:pt x="5226826" y="1038879"/>
                  </a:lnTo>
                  <a:lnTo>
                    <a:pt x="5231356" y="1043794"/>
                  </a:lnTo>
                  <a:lnTo>
                    <a:pt x="5234274" y="1049936"/>
                  </a:lnTo>
                  <a:lnTo>
                    <a:pt x="5251091" y="1040261"/>
                  </a:lnTo>
                  <a:lnTo>
                    <a:pt x="5247319" y="1033710"/>
                  </a:lnTo>
                  <a:lnTo>
                    <a:pt x="5244102" y="1029664"/>
                  </a:lnTo>
                  <a:close/>
                </a:path>
                <a:path w="15614015" h="6326505">
                  <a:moveTo>
                    <a:pt x="5355704" y="1013079"/>
                  </a:moveTo>
                  <a:lnTo>
                    <a:pt x="5306638" y="1013079"/>
                  </a:lnTo>
                  <a:lnTo>
                    <a:pt x="5298474" y="1013741"/>
                  </a:lnTo>
                  <a:lnTo>
                    <a:pt x="5267721" y="1042550"/>
                  </a:lnTo>
                  <a:lnTo>
                    <a:pt x="5267016" y="1050167"/>
                  </a:lnTo>
                  <a:lnTo>
                    <a:pt x="5267016" y="1058767"/>
                  </a:lnTo>
                  <a:lnTo>
                    <a:pt x="5269704" y="1066292"/>
                  </a:lnTo>
                  <a:lnTo>
                    <a:pt x="5280454" y="1079192"/>
                  </a:lnTo>
                  <a:lnTo>
                    <a:pt x="5287441" y="1083492"/>
                  </a:lnTo>
                  <a:lnTo>
                    <a:pt x="5296041" y="1085642"/>
                  </a:lnTo>
                  <a:lnTo>
                    <a:pt x="5262409" y="1128258"/>
                  </a:lnTo>
                  <a:lnTo>
                    <a:pt x="5286827" y="1128258"/>
                  </a:lnTo>
                  <a:lnTo>
                    <a:pt x="5319077" y="1086794"/>
                  </a:lnTo>
                  <a:lnTo>
                    <a:pt x="5355704" y="1086794"/>
                  </a:lnTo>
                  <a:lnTo>
                    <a:pt x="5355704" y="1068826"/>
                  </a:lnTo>
                  <a:lnTo>
                    <a:pt x="5301647" y="1068826"/>
                  </a:lnTo>
                  <a:lnTo>
                    <a:pt x="5296809" y="1067136"/>
                  </a:lnTo>
                  <a:lnTo>
                    <a:pt x="5288823" y="1060379"/>
                  </a:lnTo>
                  <a:lnTo>
                    <a:pt x="5286827" y="1055926"/>
                  </a:lnTo>
                  <a:lnTo>
                    <a:pt x="5286827" y="1044715"/>
                  </a:lnTo>
                  <a:lnTo>
                    <a:pt x="5288823" y="1040185"/>
                  </a:lnTo>
                  <a:lnTo>
                    <a:pt x="5296809" y="1033427"/>
                  </a:lnTo>
                  <a:lnTo>
                    <a:pt x="5301647" y="1031738"/>
                  </a:lnTo>
                  <a:lnTo>
                    <a:pt x="5355704" y="1031738"/>
                  </a:lnTo>
                  <a:lnTo>
                    <a:pt x="5355704" y="1013079"/>
                  </a:lnTo>
                  <a:close/>
                </a:path>
                <a:path w="15614015" h="6326505">
                  <a:moveTo>
                    <a:pt x="5355704" y="1086794"/>
                  </a:moveTo>
                  <a:lnTo>
                    <a:pt x="5335893" y="1086794"/>
                  </a:lnTo>
                  <a:lnTo>
                    <a:pt x="5335893" y="1128258"/>
                  </a:lnTo>
                  <a:lnTo>
                    <a:pt x="5355704" y="1128258"/>
                  </a:lnTo>
                  <a:lnTo>
                    <a:pt x="5355704" y="1086794"/>
                  </a:lnTo>
                  <a:close/>
                </a:path>
                <a:path w="15614015" h="6326505">
                  <a:moveTo>
                    <a:pt x="5355704" y="1031738"/>
                  </a:moveTo>
                  <a:lnTo>
                    <a:pt x="5335893" y="1031738"/>
                  </a:lnTo>
                  <a:lnTo>
                    <a:pt x="5335893" y="1068826"/>
                  </a:lnTo>
                  <a:lnTo>
                    <a:pt x="5355704" y="1068826"/>
                  </a:lnTo>
                  <a:lnTo>
                    <a:pt x="5355704" y="1031738"/>
                  </a:lnTo>
                  <a:close/>
                </a:path>
                <a:path w="15614015" h="6326505">
                  <a:moveTo>
                    <a:pt x="5463711" y="1013079"/>
                  </a:moveTo>
                  <a:lnTo>
                    <a:pt x="5443670" y="1013079"/>
                  </a:lnTo>
                  <a:lnTo>
                    <a:pt x="5443670" y="1174330"/>
                  </a:lnTo>
                  <a:lnTo>
                    <a:pt x="5463711" y="1174330"/>
                  </a:lnTo>
                  <a:lnTo>
                    <a:pt x="5463711" y="1108448"/>
                  </a:lnTo>
                  <a:lnTo>
                    <a:pt x="5487665" y="1108448"/>
                  </a:lnTo>
                  <a:lnTo>
                    <a:pt x="5463711" y="1070669"/>
                  </a:lnTo>
                  <a:lnTo>
                    <a:pt x="5464445" y="1062275"/>
                  </a:lnTo>
                  <a:lnTo>
                    <a:pt x="5487791" y="1032890"/>
                  </a:lnTo>
                  <a:lnTo>
                    <a:pt x="5463711" y="1032890"/>
                  </a:lnTo>
                  <a:lnTo>
                    <a:pt x="5463711" y="1013079"/>
                  </a:lnTo>
                  <a:close/>
                </a:path>
                <a:path w="15614015" h="6326505">
                  <a:moveTo>
                    <a:pt x="5487665" y="1108448"/>
                  </a:moveTo>
                  <a:lnTo>
                    <a:pt x="5463711" y="1108448"/>
                  </a:lnTo>
                  <a:lnTo>
                    <a:pt x="5472047" y="1118425"/>
                  </a:lnTo>
                  <a:lnTo>
                    <a:pt x="5482082" y="1125552"/>
                  </a:lnTo>
                  <a:lnTo>
                    <a:pt x="5493816" y="1129828"/>
                  </a:lnTo>
                  <a:lnTo>
                    <a:pt x="5507248" y="1131253"/>
                  </a:lnTo>
                  <a:lnTo>
                    <a:pt x="5518896" y="1130159"/>
                  </a:lnTo>
                  <a:lnTo>
                    <a:pt x="5529651" y="1126876"/>
                  </a:lnTo>
                  <a:lnTo>
                    <a:pt x="5539513" y="1121405"/>
                  </a:lnTo>
                  <a:lnTo>
                    <a:pt x="5548483" y="1113746"/>
                  </a:lnTo>
                  <a:lnTo>
                    <a:pt x="5549954" y="1111903"/>
                  </a:lnTo>
                  <a:lnTo>
                    <a:pt x="5504714" y="1111903"/>
                  </a:lnTo>
                  <a:lnTo>
                    <a:pt x="5496321" y="1111169"/>
                  </a:lnTo>
                  <a:lnTo>
                    <a:pt x="5488647" y="1108966"/>
                  </a:lnTo>
                  <a:lnTo>
                    <a:pt x="5487665" y="1108448"/>
                  </a:lnTo>
                  <a:close/>
                </a:path>
                <a:path w="15614015" h="6326505">
                  <a:moveTo>
                    <a:pt x="5549784" y="1029434"/>
                  </a:moveTo>
                  <a:lnTo>
                    <a:pt x="5504714" y="1029434"/>
                  </a:lnTo>
                  <a:lnTo>
                    <a:pt x="5513008" y="1030183"/>
                  </a:lnTo>
                  <a:lnTo>
                    <a:pt x="5520610" y="1032429"/>
                  </a:lnTo>
                  <a:lnTo>
                    <a:pt x="5544754" y="1062275"/>
                  </a:lnTo>
                  <a:lnTo>
                    <a:pt x="5545488" y="1070669"/>
                  </a:lnTo>
                  <a:lnTo>
                    <a:pt x="5544754" y="1079077"/>
                  </a:lnTo>
                  <a:lnTo>
                    <a:pt x="5520610" y="1108966"/>
                  </a:lnTo>
                  <a:lnTo>
                    <a:pt x="5504714" y="1111903"/>
                  </a:lnTo>
                  <a:lnTo>
                    <a:pt x="5549954" y="1111903"/>
                  </a:lnTo>
                  <a:lnTo>
                    <a:pt x="5555941" y="1104402"/>
                  </a:lnTo>
                  <a:lnTo>
                    <a:pt x="5561268" y="1094108"/>
                  </a:lnTo>
                  <a:lnTo>
                    <a:pt x="5564464" y="1082863"/>
                  </a:lnTo>
                  <a:lnTo>
                    <a:pt x="5565530" y="1070669"/>
                  </a:lnTo>
                  <a:lnTo>
                    <a:pt x="5564464" y="1058488"/>
                  </a:lnTo>
                  <a:lnTo>
                    <a:pt x="5561371" y="1047647"/>
                  </a:lnTo>
                  <a:lnTo>
                    <a:pt x="5561268" y="1047287"/>
                  </a:lnTo>
                  <a:lnTo>
                    <a:pt x="5555941" y="1037065"/>
                  </a:lnTo>
                  <a:lnTo>
                    <a:pt x="5549784" y="1029434"/>
                  </a:lnTo>
                  <a:close/>
                </a:path>
                <a:path w="15614015" h="6326505">
                  <a:moveTo>
                    <a:pt x="5507248" y="1010084"/>
                  </a:moveTo>
                  <a:lnTo>
                    <a:pt x="5493816" y="1011509"/>
                  </a:lnTo>
                  <a:lnTo>
                    <a:pt x="5482082" y="1015785"/>
                  </a:lnTo>
                  <a:lnTo>
                    <a:pt x="5472047" y="1022912"/>
                  </a:lnTo>
                  <a:lnTo>
                    <a:pt x="5463711" y="1032890"/>
                  </a:lnTo>
                  <a:lnTo>
                    <a:pt x="5487791" y="1032890"/>
                  </a:lnTo>
                  <a:lnTo>
                    <a:pt x="5488647" y="1032429"/>
                  </a:lnTo>
                  <a:lnTo>
                    <a:pt x="5496321" y="1030183"/>
                  </a:lnTo>
                  <a:lnTo>
                    <a:pt x="5504714" y="1029434"/>
                  </a:lnTo>
                  <a:lnTo>
                    <a:pt x="5549784" y="1029434"/>
                  </a:lnTo>
                  <a:lnTo>
                    <a:pt x="5548483" y="1027822"/>
                  </a:lnTo>
                  <a:lnTo>
                    <a:pt x="5539513" y="1020061"/>
                  </a:lnTo>
                  <a:lnTo>
                    <a:pt x="5529651" y="1014518"/>
                  </a:lnTo>
                  <a:lnTo>
                    <a:pt x="5518896" y="1011193"/>
                  </a:lnTo>
                  <a:lnTo>
                    <a:pt x="5507248" y="1010084"/>
                  </a:lnTo>
                  <a:close/>
                </a:path>
                <a:path w="15614015" h="6326505">
                  <a:moveTo>
                    <a:pt x="5641274" y="1010084"/>
                  </a:moveTo>
                  <a:lnTo>
                    <a:pt x="5600040" y="1027822"/>
                  </a:lnTo>
                  <a:lnTo>
                    <a:pt x="5582994" y="1070669"/>
                  </a:lnTo>
                  <a:lnTo>
                    <a:pt x="5584059" y="1082863"/>
                  </a:lnTo>
                  <a:lnTo>
                    <a:pt x="5609010" y="1121405"/>
                  </a:lnTo>
                  <a:lnTo>
                    <a:pt x="5641274" y="1131253"/>
                  </a:lnTo>
                  <a:lnTo>
                    <a:pt x="5654707" y="1129828"/>
                  </a:lnTo>
                  <a:lnTo>
                    <a:pt x="5666441" y="1125552"/>
                  </a:lnTo>
                  <a:lnTo>
                    <a:pt x="5676476" y="1118425"/>
                  </a:lnTo>
                  <a:lnTo>
                    <a:pt x="5681926" y="1111903"/>
                  </a:lnTo>
                  <a:lnTo>
                    <a:pt x="5643808" y="1111903"/>
                  </a:lnTo>
                  <a:lnTo>
                    <a:pt x="5635516" y="1111169"/>
                  </a:lnTo>
                  <a:lnTo>
                    <a:pt x="5605972" y="1086794"/>
                  </a:lnTo>
                  <a:lnTo>
                    <a:pt x="5603035" y="1070669"/>
                  </a:lnTo>
                  <a:lnTo>
                    <a:pt x="5603769" y="1062275"/>
                  </a:lnTo>
                  <a:lnTo>
                    <a:pt x="5627914" y="1032429"/>
                  </a:lnTo>
                  <a:lnTo>
                    <a:pt x="5643808" y="1029434"/>
                  </a:lnTo>
                  <a:lnTo>
                    <a:pt x="5681926" y="1029434"/>
                  </a:lnTo>
                  <a:lnTo>
                    <a:pt x="5676476" y="1022912"/>
                  </a:lnTo>
                  <a:lnTo>
                    <a:pt x="5666441" y="1015785"/>
                  </a:lnTo>
                  <a:lnTo>
                    <a:pt x="5654707" y="1011509"/>
                  </a:lnTo>
                  <a:lnTo>
                    <a:pt x="5641274" y="1010084"/>
                  </a:lnTo>
                  <a:close/>
                </a:path>
                <a:path w="15614015" h="6326505">
                  <a:moveTo>
                    <a:pt x="5704854" y="1108448"/>
                  </a:moveTo>
                  <a:lnTo>
                    <a:pt x="5684812" y="1108448"/>
                  </a:lnTo>
                  <a:lnTo>
                    <a:pt x="5684812" y="1128258"/>
                  </a:lnTo>
                  <a:lnTo>
                    <a:pt x="5704854" y="1128258"/>
                  </a:lnTo>
                  <a:lnTo>
                    <a:pt x="5704854" y="1108448"/>
                  </a:lnTo>
                  <a:close/>
                </a:path>
                <a:path w="15614015" h="6326505">
                  <a:moveTo>
                    <a:pt x="5681926" y="1029434"/>
                  </a:moveTo>
                  <a:lnTo>
                    <a:pt x="5643808" y="1029434"/>
                  </a:lnTo>
                  <a:lnTo>
                    <a:pt x="5652202" y="1030183"/>
                  </a:lnTo>
                  <a:lnTo>
                    <a:pt x="5659876" y="1032429"/>
                  </a:lnTo>
                  <a:lnTo>
                    <a:pt x="5684078" y="1062275"/>
                  </a:lnTo>
                  <a:lnTo>
                    <a:pt x="5684812" y="1070669"/>
                  </a:lnTo>
                  <a:lnTo>
                    <a:pt x="5684078" y="1079077"/>
                  </a:lnTo>
                  <a:lnTo>
                    <a:pt x="5659876" y="1108966"/>
                  </a:lnTo>
                  <a:lnTo>
                    <a:pt x="5643808" y="1111903"/>
                  </a:lnTo>
                  <a:lnTo>
                    <a:pt x="5681926" y="1111903"/>
                  </a:lnTo>
                  <a:lnTo>
                    <a:pt x="5684812" y="1108448"/>
                  </a:lnTo>
                  <a:lnTo>
                    <a:pt x="5704854" y="1108448"/>
                  </a:lnTo>
                  <a:lnTo>
                    <a:pt x="5704854" y="1032890"/>
                  </a:lnTo>
                  <a:lnTo>
                    <a:pt x="5684812" y="1032890"/>
                  </a:lnTo>
                  <a:lnTo>
                    <a:pt x="5681926" y="1029434"/>
                  </a:lnTo>
                  <a:close/>
                </a:path>
                <a:path w="15614015" h="6326505">
                  <a:moveTo>
                    <a:pt x="5704854" y="1013079"/>
                  </a:moveTo>
                  <a:lnTo>
                    <a:pt x="5684812" y="1013079"/>
                  </a:lnTo>
                  <a:lnTo>
                    <a:pt x="5684812" y="1032890"/>
                  </a:lnTo>
                  <a:lnTo>
                    <a:pt x="5704854" y="1032890"/>
                  </a:lnTo>
                  <a:lnTo>
                    <a:pt x="5704854" y="1013079"/>
                  </a:lnTo>
                  <a:close/>
                </a:path>
                <a:path w="15614015" h="6326505">
                  <a:moveTo>
                    <a:pt x="5742820" y="1093705"/>
                  </a:moveTo>
                  <a:lnTo>
                    <a:pt x="5725882" y="1103682"/>
                  </a:lnTo>
                  <a:lnTo>
                    <a:pt x="5726047" y="1103682"/>
                  </a:lnTo>
                  <a:lnTo>
                    <a:pt x="5733303" y="1115704"/>
                  </a:lnTo>
                  <a:lnTo>
                    <a:pt x="5743453" y="1124342"/>
                  </a:lnTo>
                  <a:lnTo>
                    <a:pt x="5756454" y="1129526"/>
                  </a:lnTo>
                  <a:lnTo>
                    <a:pt x="5772306" y="1131253"/>
                  </a:lnTo>
                  <a:lnTo>
                    <a:pt x="5782298" y="1130634"/>
                  </a:lnTo>
                  <a:lnTo>
                    <a:pt x="5812142" y="1112594"/>
                  </a:lnTo>
                  <a:lnTo>
                    <a:pt x="5772536" y="1112594"/>
                  </a:lnTo>
                  <a:lnTo>
                    <a:pt x="5762040" y="1111413"/>
                  </a:lnTo>
                  <a:lnTo>
                    <a:pt x="5753589" y="1107872"/>
                  </a:lnTo>
                  <a:lnTo>
                    <a:pt x="5747182" y="1101969"/>
                  </a:lnTo>
                  <a:lnTo>
                    <a:pt x="5742820" y="1093705"/>
                  </a:lnTo>
                  <a:close/>
                </a:path>
                <a:path w="15614015" h="6326505">
                  <a:moveTo>
                    <a:pt x="5807241" y="1028513"/>
                  </a:moveTo>
                  <a:lnTo>
                    <a:pt x="5777067" y="1028513"/>
                  </a:lnTo>
                  <a:lnTo>
                    <a:pt x="5782211" y="1030049"/>
                  </a:lnTo>
                  <a:lnTo>
                    <a:pt x="5785897" y="1033120"/>
                  </a:lnTo>
                  <a:lnTo>
                    <a:pt x="5789736" y="1036192"/>
                  </a:lnTo>
                  <a:lnTo>
                    <a:pt x="5791656" y="1040184"/>
                  </a:lnTo>
                  <a:lnTo>
                    <a:pt x="5791656" y="1050013"/>
                  </a:lnTo>
                  <a:lnTo>
                    <a:pt x="5790043" y="1053929"/>
                  </a:lnTo>
                  <a:lnTo>
                    <a:pt x="5786819" y="1056847"/>
                  </a:lnTo>
                  <a:lnTo>
                    <a:pt x="5783594" y="1059611"/>
                  </a:lnTo>
                  <a:lnTo>
                    <a:pt x="5779063" y="1060993"/>
                  </a:lnTo>
                  <a:lnTo>
                    <a:pt x="5760788" y="1060993"/>
                  </a:lnTo>
                  <a:lnTo>
                    <a:pt x="5760788" y="1079192"/>
                  </a:lnTo>
                  <a:lnTo>
                    <a:pt x="5783440" y="1079192"/>
                  </a:lnTo>
                  <a:lnTo>
                    <a:pt x="5788047" y="1080651"/>
                  </a:lnTo>
                  <a:lnTo>
                    <a:pt x="5791426" y="1083569"/>
                  </a:lnTo>
                  <a:lnTo>
                    <a:pt x="5794958" y="1086487"/>
                  </a:lnTo>
                  <a:lnTo>
                    <a:pt x="5796724" y="1090249"/>
                  </a:lnTo>
                  <a:lnTo>
                    <a:pt x="5796724" y="1100078"/>
                  </a:lnTo>
                  <a:lnTo>
                    <a:pt x="5794574" y="1104378"/>
                  </a:lnTo>
                  <a:lnTo>
                    <a:pt x="5786128" y="1110982"/>
                  </a:lnTo>
                  <a:lnTo>
                    <a:pt x="5780215" y="1112594"/>
                  </a:lnTo>
                  <a:lnTo>
                    <a:pt x="5812142" y="1112594"/>
                  </a:lnTo>
                  <a:lnTo>
                    <a:pt x="5813655" y="1110118"/>
                  </a:lnTo>
                  <a:lnTo>
                    <a:pt x="5815815" y="1103682"/>
                  </a:lnTo>
                  <a:lnTo>
                    <a:pt x="5816535" y="1096699"/>
                  </a:lnTo>
                  <a:lnTo>
                    <a:pt x="5815340" y="1087643"/>
                  </a:lnTo>
                  <a:lnTo>
                    <a:pt x="5811755" y="1080056"/>
                  </a:lnTo>
                  <a:lnTo>
                    <a:pt x="5805780" y="1073937"/>
                  </a:lnTo>
                  <a:lnTo>
                    <a:pt x="5797415" y="1069286"/>
                  </a:lnTo>
                  <a:lnTo>
                    <a:pt x="5803462" y="1064564"/>
                  </a:lnTo>
                  <a:lnTo>
                    <a:pt x="5807781" y="1058690"/>
                  </a:lnTo>
                  <a:lnTo>
                    <a:pt x="5810373" y="1051664"/>
                  </a:lnTo>
                  <a:lnTo>
                    <a:pt x="5811236" y="1043486"/>
                  </a:lnTo>
                  <a:lnTo>
                    <a:pt x="5810646" y="1037713"/>
                  </a:lnTo>
                  <a:lnTo>
                    <a:pt x="5810545" y="1036734"/>
                  </a:lnTo>
                  <a:lnTo>
                    <a:pt x="5808472" y="1030528"/>
                  </a:lnTo>
                  <a:lnTo>
                    <a:pt x="5807241" y="1028513"/>
                  </a:lnTo>
                  <a:close/>
                </a:path>
                <a:path w="15614015" h="6326505">
                  <a:moveTo>
                    <a:pt x="5770463" y="1010084"/>
                  </a:moveTo>
                  <a:lnTo>
                    <a:pt x="5756397" y="1011668"/>
                  </a:lnTo>
                  <a:lnTo>
                    <a:pt x="5744605" y="1016419"/>
                  </a:lnTo>
                  <a:lnTo>
                    <a:pt x="5735088" y="1024338"/>
                  </a:lnTo>
                  <a:lnTo>
                    <a:pt x="5727846" y="1035424"/>
                  </a:lnTo>
                  <a:lnTo>
                    <a:pt x="5744202" y="1044868"/>
                  </a:lnTo>
                  <a:lnTo>
                    <a:pt x="5748435" y="1037713"/>
                  </a:lnTo>
                  <a:lnTo>
                    <a:pt x="5754223" y="1032602"/>
                  </a:lnTo>
                  <a:lnTo>
                    <a:pt x="5761565" y="1029535"/>
                  </a:lnTo>
                  <a:lnTo>
                    <a:pt x="5770463" y="1028513"/>
                  </a:lnTo>
                  <a:lnTo>
                    <a:pt x="5807241" y="1028513"/>
                  </a:lnTo>
                  <a:lnTo>
                    <a:pt x="5805017" y="1024870"/>
                  </a:lnTo>
                  <a:lnTo>
                    <a:pt x="5800179" y="1019759"/>
                  </a:lnTo>
                  <a:lnTo>
                    <a:pt x="5794262" y="1015526"/>
                  </a:lnTo>
                  <a:lnTo>
                    <a:pt x="5787337" y="1012503"/>
                  </a:lnTo>
                  <a:lnTo>
                    <a:pt x="5779404" y="1010689"/>
                  </a:lnTo>
                  <a:lnTo>
                    <a:pt x="5770463" y="1010084"/>
                  </a:lnTo>
                  <a:close/>
                </a:path>
                <a:path w="15614015" h="6326505">
                  <a:moveTo>
                    <a:pt x="5823325" y="1109369"/>
                  </a:moveTo>
                  <a:lnTo>
                    <a:pt x="5823325" y="1128374"/>
                  </a:lnTo>
                  <a:lnTo>
                    <a:pt x="5833101" y="1128374"/>
                  </a:lnTo>
                  <a:lnTo>
                    <a:pt x="5861154" y="1110444"/>
                  </a:lnTo>
                  <a:lnTo>
                    <a:pt x="5831157" y="1110444"/>
                  </a:lnTo>
                  <a:lnTo>
                    <a:pt x="5823325" y="1109369"/>
                  </a:lnTo>
                  <a:close/>
                </a:path>
                <a:path w="15614015" h="6326505">
                  <a:moveTo>
                    <a:pt x="5932285" y="1032429"/>
                  </a:moveTo>
                  <a:lnTo>
                    <a:pt x="5912244" y="1032429"/>
                  </a:lnTo>
                  <a:lnTo>
                    <a:pt x="5912244" y="1128374"/>
                  </a:lnTo>
                  <a:lnTo>
                    <a:pt x="5932285" y="1128374"/>
                  </a:lnTo>
                  <a:lnTo>
                    <a:pt x="5932285" y="1032429"/>
                  </a:lnTo>
                  <a:close/>
                </a:path>
                <a:path w="15614015" h="6326505">
                  <a:moveTo>
                    <a:pt x="5932285" y="1013079"/>
                  </a:moveTo>
                  <a:lnTo>
                    <a:pt x="5846822" y="1013079"/>
                  </a:lnTo>
                  <a:lnTo>
                    <a:pt x="5846801" y="1079422"/>
                  </a:lnTo>
                  <a:lnTo>
                    <a:pt x="5846447" y="1087456"/>
                  </a:lnTo>
                  <a:lnTo>
                    <a:pt x="5831157" y="1110444"/>
                  </a:lnTo>
                  <a:lnTo>
                    <a:pt x="5861154" y="1110444"/>
                  </a:lnTo>
                  <a:lnTo>
                    <a:pt x="5863984" y="1103495"/>
                  </a:lnTo>
                  <a:lnTo>
                    <a:pt x="5866143" y="1092524"/>
                  </a:lnTo>
                  <a:lnTo>
                    <a:pt x="5866863" y="1079422"/>
                  </a:lnTo>
                  <a:lnTo>
                    <a:pt x="5866863" y="1032429"/>
                  </a:lnTo>
                  <a:lnTo>
                    <a:pt x="5932285" y="1032429"/>
                  </a:lnTo>
                  <a:lnTo>
                    <a:pt x="5932285" y="1013079"/>
                  </a:lnTo>
                  <a:close/>
                </a:path>
                <a:path w="15614015" h="6326505">
                  <a:moveTo>
                    <a:pt x="5982464" y="1013079"/>
                  </a:moveTo>
                  <a:lnTo>
                    <a:pt x="5962653" y="1013079"/>
                  </a:lnTo>
                  <a:lnTo>
                    <a:pt x="5962653" y="1128258"/>
                  </a:lnTo>
                  <a:lnTo>
                    <a:pt x="5978778" y="1128258"/>
                  </a:lnTo>
                  <a:lnTo>
                    <a:pt x="6005866" y="1093935"/>
                  </a:lnTo>
                  <a:lnTo>
                    <a:pt x="5982464" y="1093935"/>
                  </a:lnTo>
                  <a:lnTo>
                    <a:pt x="5982464" y="1013079"/>
                  </a:lnTo>
                  <a:close/>
                </a:path>
                <a:path w="15614015" h="6326505">
                  <a:moveTo>
                    <a:pt x="6062399" y="1047402"/>
                  </a:moveTo>
                  <a:lnTo>
                    <a:pt x="6042588" y="1047402"/>
                  </a:lnTo>
                  <a:lnTo>
                    <a:pt x="6042588" y="1128258"/>
                  </a:lnTo>
                  <a:lnTo>
                    <a:pt x="6062399" y="1128258"/>
                  </a:lnTo>
                  <a:lnTo>
                    <a:pt x="6062399" y="1047402"/>
                  </a:lnTo>
                  <a:close/>
                </a:path>
                <a:path w="15614015" h="6326505">
                  <a:moveTo>
                    <a:pt x="6062399" y="1013079"/>
                  </a:moveTo>
                  <a:lnTo>
                    <a:pt x="6046273" y="1013079"/>
                  </a:lnTo>
                  <a:lnTo>
                    <a:pt x="5982464" y="1093935"/>
                  </a:lnTo>
                  <a:lnTo>
                    <a:pt x="6005866" y="1093935"/>
                  </a:lnTo>
                  <a:lnTo>
                    <a:pt x="6042588" y="1047402"/>
                  </a:lnTo>
                  <a:lnTo>
                    <a:pt x="6062399" y="1047402"/>
                  </a:lnTo>
                  <a:lnTo>
                    <a:pt x="6062399" y="1013079"/>
                  </a:lnTo>
                  <a:close/>
                </a:path>
                <a:path w="15614015" h="6326505">
                  <a:moveTo>
                    <a:pt x="6185510" y="1086794"/>
                  </a:moveTo>
                  <a:lnTo>
                    <a:pt x="6165469" y="1086794"/>
                  </a:lnTo>
                  <a:lnTo>
                    <a:pt x="6165469" y="1128258"/>
                  </a:lnTo>
                  <a:lnTo>
                    <a:pt x="6185510" y="1128258"/>
                  </a:lnTo>
                  <a:lnTo>
                    <a:pt x="6185510" y="1086794"/>
                  </a:lnTo>
                  <a:close/>
                </a:path>
                <a:path w="15614015" h="6326505">
                  <a:moveTo>
                    <a:pt x="6108109" y="1013079"/>
                  </a:moveTo>
                  <a:lnTo>
                    <a:pt x="6088067" y="1013079"/>
                  </a:lnTo>
                  <a:lnTo>
                    <a:pt x="6088067" y="1051319"/>
                  </a:lnTo>
                  <a:lnTo>
                    <a:pt x="6106770" y="1086952"/>
                  </a:lnTo>
                  <a:lnTo>
                    <a:pt x="6134370" y="1092783"/>
                  </a:lnTo>
                  <a:lnTo>
                    <a:pt x="6142792" y="1092409"/>
                  </a:lnTo>
                  <a:lnTo>
                    <a:pt x="6150783" y="1091286"/>
                  </a:lnTo>
                  <a:lnTo>
                    <a:pt x="6158342" y="1089414"/>
                  </a:lnTo>
                  <a:lnTo>
                    <a:pt x="6165469" y="1086794"/>
                  </a:lnTo>
                  <a:lnTo>
                    <a:pt x="6185510" y="1086794"/>
                  </a:lnTo>
                  <a:lnTo>
                    <a:pt x="6185510" y="1074124"/>
                  </a:lnTo>
                  <a:lnTo>
                    <a:pt x="6126691" y="1074124"/>
                  </a:lnTo>
                  <a:lnTo>
                    <a:pt x="6119780" y="1072281"/>
                  </a:lnTo>
                  <a:lnTo>
                    <a:pt x="6115020" y="1068595"/>
                  </a:lnTo>
                  <a:lnTo>
                    <a:pt x="6110413" y="1064910"/>
                  </a:lnTo>
                  <a:lnTo>
                    <a:pt x="6108109" y="1058767"/>
                  </a:lnTo>
                  <a:lnTo>
                    <a:pt x="6108109" y="1013079"/>
                  </a:lnTo>
                  <a:close/>
                </a:path>
                <a:path w="15614015" h="6326505">
                  <a:moveTo>
                    <a:pt x="6185510" y="1013079"/>
                  </a:moveTo>
                  <a:lnTo>
                    <a:pt x="6165469" y="1013079"/>
                  </a:lnTo>
                  <a:lnTo>
                    <a:pt x="6165469" y="1068135"/>
                  </a:lnTo>
                  <a:lnTo>
                    <a:pt x="6158601" y="1070755"/>
                  </a:lnTo>
                  <a:lnTo>
                    <a:pt x="6151359" y="1072627"/>
                  </a:lnTo>
                  <a:lnTo>
                    <a:pt x="6143743" y="1073750"/>
                  </a:lnTo>
                  <a:lnTo>
                    <a:pt x="6135752" y="1074124"/>
                  </a:lnTo>
                  <a:lnTo>
                    <a:pt x="6185510" y="1074124"/>
                  </a:lnTo>
                  <a:lnTo>
                    <a:pt x="6185510" y="1013079"/>
                  </a:lnTo>
                  <a:close/>
                </a:path>
                <a:path w="15614015" h="6326505">
                  <a:moveTo>
                    <a:pt x="6236000" y="1013079"/>
                  </a:moveTo>
                  <a:lnTo>
                    <a:pt x="6215959" y="1013079"/>
                  </a:lnTo>
                  <a:lnTo>
                    <a:pt x="6215959" y="1128258"/>
                  </a:lnTo>
                  <a:lnTo>
                    <a:pt x="6236000" y="1128258"/>
                  </a:lnTo>
                  <a:lnTo>
                    <a:pt x="6236000" y="1080113"/>
                  </a:lnTo>
                  <a:lnTo>
                    <a:pt x="6315704" y="1080113"/>
                  </a:lnTo>
                  <a:lnTo>
                    <a:pt x="6315704" y="1060993"/>
                  </a:lnTo>
                  <a:lnTo>
                    <a:pt x="6236000" y="1060993"/>
                  </a:lnTo>
                  <a:lnTo>
                    <a:pt x="6236000" y="1013079"/>
                  </a:lnTo>
                  <a:close/>
                </a:path>
                <a:path w="15614015" h="6326505">
                  <a:moveTo>
                    <a:pt x="6315704" y="1080113"/>
                  </a:moveTo>
                  <a:lnTo>
                    <a:pt x="6295663" y="1080113"/>
                  </a:lnTo>
                  <a:lnTo>
                    <a:pt x="6295663" y="1128258"/>
                  </a:lnTo>
                  <a:lnTo>
                    <a:pt x="6315704" y="1128258"/>
                  </a:lnTo>
                  <a:lnTo>
                    <a:pt x="6315704" y="1080113"/>
                  </a:lnTo>
                  <a:close/>
                </a:path>
                <a:path w="15614015" h="6326505">
                  <a:moveTo>
                    <a:pt x="6315704" y="1013079"/>
                  </a:moveTo>
                  <a:lnTo>
                    <a:pt x="6295663" y="1013079"/>
                  </a:lnTo>
                  <a:lnTo>
                    <a:pt x="6295663" y="1060993"/>
                  </a:lnTo>
                  <a:lnTo>
                    <a:pt x="6315704" y="1060993"/>
                  </a:lnTo>
                  <a:lnTo>
                    <a:pt x="6315704" y="1013079"/>
                  </a:lnTo>
                  <a:close/>
                </a:path>
                <a:path w="15614015" h="6326505">
                  <a:moveTo>
                    <a:pt x="6366252" y="1013079"/>
                  </a:moveTo>
                  <a:lnTo>
                    <a:pt x="6346211" y="1013079"/>
                  </a:lnTo>
                  <a:lnTo>
                    <a:pt x="6346211" y="1128258"/>
                  </a:lnTo>
                  <a:lnTo>
                    <a:pt x="6394816" y="1128258"/>
                  </a:lnTo>
                  <a:lnTo>
                    <a:pt x="6403081" y="1127625"/>
                  </a:lnTo>
                  <a:lnTo>
                    <a:pt x="6430113" y="1109600"/>
                  </a:lnTo>
                  <a:lnTo>
                    <a:pt x="6366252" y="1109600"/>
                  </a:lnTo>
                  <a:lnTo>
                    <a:pt x="6366252" y="1072972"/>
                  </a:lnTo>
                  <a:lnTo>
                    <a:pt x="6429925" y="1072972"/>
                  </a:lnTo>
                  <a:lnTo>
                    <a:pt x="6428420" y="1070366"/>
                  </a:lnTo>
                  <a:lnTo>
                    <a:pt x="6394816" y="1054543"/>
                  </a:lnTo>
                  <a:lnTo>
                    <a:pt x="6366252" y="1054543"/>
                  </a:lnTo>
                  <a:lnTo>
                    <a:pt x="6366252" y="1013079"/>
                  </a:lnTo>
                  <a:close/>
                </a:path>
                <a:path w="15614015" h="6326505">
                  <a:moveTo>
                    <a:pt x="6429925" y="1072972"/>
                  </a:moveTo>
                  <a:lnTo>
                    <a:pt x="6400499" y="1072972"/>
                  </a:lnTo>
                  <a:lnTo>
                    <a:pt x="6405260" y="1074662"/>
                  </a:lnTo>
                  <a:lnTo>
                    <a:pt x="6409099" y="1078040"/>
                  </a:lnTo>
                  <a:lnTo>
                    <a:pt x="6413092" y="1081419"/>
                  </a:lnTo>
                  <a:lnTo>
                    <a:pt x="6415088" y="1085872"/>
                  </a:lnTo>
                  <a:lnTo>
                    <a:pt x="6415088" y="1096930"/>
                  </a:lnTo>
                  <a:lnTo>
                    <a:pt x="6413092" y="1101383"/>
                  </a:lnTo>
                  <a:lnTo>
                    <a:pt x="6405260" y="1107987"/>
                  </a:lnTo>
                  <a:lnTo>
                    <a:pt x="6400499" y="1109600"/>
                  </a:lnTo>
                  <a:lnTo>
                    <a:pt x="6430113" y="1109600"/>
                  </a:lnTo>
                  <a:lnTo>
                    <a:pt x="6432020" y="1106259"/>
                  </a:lnTo>
                  <a:lnTo>
                    <a:pt x="6434179" y="1099204"/>
                  </a:lnTo>
                  <a:lnTo>
                    <a:pt x="6434899" y="1091401"/>
                  </a:lnTo>
                  <a:lnTo>
                    <a:pt x="6434179" y="1083612"/>
                  </a:lnTo>
                  <a:lnTo>
                    <a:pt x="6432020" y="1076600"/>
                  </a:lnTo>
                  <a:lnTo>
                    <a:pt x="6429925" y="1072972"/>
                  </a:lnTo>
                  <a:close/>
                </a:path>
                <a:path w="15614015" h="6326505">
                  <a:moveTo>
                    <a:pt x="6469914" y="1013079"/>
                  </a:moveTo>
                  <a:lnTo>
                    <a:pt x="6449872" y="1013079"/>
                  </a:lnTo>
                  <a:lnTo>
                    <a:pt x="6449872" y="1128258"/>
                  </a:lnTo>
                  <a:lnTo>
                    <a:pt x="6469914" y="1128258"/>
                  </a:lnTo>
                  <a:lnTo>
                    <a:pt x="6469914" y="1013079"/>
                  </a:lnTo>
                  <a:close/>
                </a:path>
                <a:path w="15614015" h="6326505">
                  <a:moveTo>
                    <a:pt x="6515046" y="1013079"/>
                  </a:moveTo>
                  <a:lnTo>
                    <a:pt x="6491319" y="1013079"/>
                  </a:lnTo>
                  <a:lnTo>
                    <a:pt x="6533014" y="1069056"/>
                  </a:lnTo>
                  <a:lnTo>
                    <a:pt x="6488785" y="1128258"/>
                  </a:lnTo>
                  <a:lnTo>
                    <a:pt x="6512281" y="1128258"/>
                  </a:lnTo>
                  <a:lnTo>
                    <a:pt x="6544763" y="1084721"/>
                  </a:lnTo>
                  <a:lnTo>
                    <a:pt x="6568278" y="1084721"/>
                  </a:lnTo>
                  <a:lnTo>
                    <a:pt x="6556510" y="1068826"/>
                  </a:lnTo>
                  <a:lnTo>
                    <a:pt x="6568162" y="1053161"/>
                  </a:lnTo>
                  <a:lnTo>
                    <a:pt x="6544763" y="1053161"/>
                  </a:lnTo>
                  <a:lnTo>
                    <a:pt x="6515046" y="1013079"/>
                  </a:lnTo>
                  <a:close/>
                </a:path>
                <a:path w="15614015" h="6326505">
                  <a:moveTo>
                    <a:pt x="6568278" y="1084721"/>
                  </a:moveTo>
                  <a:lnTo>
                    <a:pt x="6544763" y="1084721"/>
                  </a:lnTo>
                  <a:lnTo>
                    <a:pt x="6577013" y="1128258"/>
                  </a:lnTo>
                  <a:lnTo>
                    <a:pt x="6600509" y="1128258"/>
                  </a:lnTo>
                  <a:lnTo>
                    <a:pt x="6568278" y="1084721"/>
                  </a:lnTo>
                  <a:close/>
                </a:path>
                <a:path w="15614015" h="6326505">
                  <a:moveTo>
                    <a:pt x="6597975" y="1013079"/>
                  </a:moveTo>
                  <a:lnTo>
                    <a:pt x="6574479" y="1013079"/>
                  </a:lnTo>
                  <a:lnTo>
                    <a:pt x="6544763" y="1053161"/>
                  </a:lnTo>
                  <a:lnTo>
                    <a:pt x="6568162" y="1053161"/>
                  </a:lnTo>
                  <a:lnTo>
                    <a:pt x="6597975" y="1013079"/>
                  </a:lnTo>
                  <a:close/>
                </a:path>
                <a:path w="15614015" h="6326505">
                  <a:moveTo>
                    <a:pt x="6684510" y="1013079"/>
                  </a:moveTo>
                  <a:lnTo>
                    <a:pt x="6663317" y="1013079"/>
                  </a:lnTo>
                  <a:lnTo>
                    <a:pt x="6713305" y="1128489"/>
                  </a:lnTo>
                  <a:lnTo>
                    <a:pt x="6711462" y="1132635"/>
                  </a:lnTo>
                  <a:lnTo>
                    <a:pt x="6705803" y="1143318"/>
                  </a:lnTo>
                  <a:lnTo>
                    <a:pt x="6698734" y="1150719"/>
                  </a:lnTo>
                  <a:lnTo>
                    <a:pt x="6690254" y="1154836"/>
                  </a:lnTo>
                  <a:lnTo>
                    <a:pt x="6680363" y="1155671"/>
                  </a:lnTo>
                  <a:lnTo>
                    <a:pt x="6680363" y="1174330"/>
                  </a:lnTo>
                  <a:lnTo>
                    <a:pt x="6717077" y="1159458"/>
                  </a:lnTo>
                  <a:lnTo>
                    <a:pt x="6743804" y="1103380"/>
                  </a:lnTo>
                  <a:lnTo>
                    <a:pt x="6723901" y="1103380"/>
                  </a:lnTo>
                  <a:lnTo>
                    <a:pt x="6684510" y="1013079"/>
                  </a:lnTo>
                  <a:close/>
                </a:path>
                <a:path w="15614015" h="6326505">
                  <a:moveTo>
                    <a:pt x="6778497" y="1013079"/>
                  </a:moveTo>
                  <a:lnTo>
                    <a:pt x="6757073" y="1013079"/>
                  </a:lnTo>
                  <a:lnTo>
                    <a:pt x="6723901" y="1103380"/>
                  </a:lnTo>
                  <a:lnTo>
                    <a:pt x="6743804" y="1103380"/>
                  </a:lnTo>
                  <a:lnTo>
                    <a:pt x="6778497" y="1013079"/>
                  </a:lnTo>
                  <a:close/>
                </a:path>
                <a:path w="15614015" h="6326505">
                  <a:moveTo>
                    <a:pt x="6844867" y="1010084"/>
                  </a:moveTo>
                  <a:lnTo>
                    <a:pt x="6801559" y="1027591"/>
                  </a:lnTo>
                  <a:lnTo>
                    <a:pt x="6784282" y="1070669"/>
                  </a:lnTo>
                  <a:lnTo>
                    <a:pt x="6785362" y="1083050"/>
                  </a:lnTo>
                  <a:lnTo>
                    <a:pt x="6810745" y="1121535"/>
                  </a:lnTo>
                  <a:lnTo>
                    <a:pt x="6844867" y="1131253"/>
                  </a:lnTo>
                  <a:lnTo>
                    <a:pt x="6853088" y="1130749"/>
                  </a:lnTo>
                  <a:lnTo>
                    <a:pt x="6887714" y="1113573"/>
                  </a:lnTo>
                  <a:lnTo>
                    <a:pt x="6889511" y="1111442"/>
                  </a:lnTo>
                  <a:lnTo>
                    <a:pt x="6844867" y="1111442"/>
                  </a:lnTo>
                  <a:lnTo>
                    <a:pt x="6836574" y="1110708"/>
                  </a:lnTo>
                  <a:lnTo>
                    <a:pt x="6805043" y="1078962"/>
                  </a:lnTo>
                  <a:lnTo>
                    <a:pt x="6804324" y="1070669"/>
                  </a:lnTo>
                  <a:lnTo>
                    <a:pt x="6805043" y="1062275"/>
                  </a:lnTo>
                  <a:lnTo>
                    <a:pt x="6828972" y="1032602"/>
                  </a:lnTo>
                  <a:lnTo>
                    <a:pt x="6844867" y="1029664"/>
                  </a:lnTo>
                  <a:lnTo>
                    <a:pt x="6888787" y="1029664"/>
                  </a:lnTo>
                  <a:lnTo>
                    <a:pt x="6887368" y="1027879"/>
                  </a:lnTo>
                  <a:lnTo>
                    <a:pt x="6853174" y="1010602"/>
                  </a:lnTo>
                  <a:lnTo>
                    <a:pt x="6844867" y="1010084"/>
                  </a:lnTo>
                  <a:close/>
                </a:path>
                <a:path w="15614015" h="6326505">
                  <a:moveTo>
                    <a:pt x="6879651" y="1091401"/>
                  </a:moveTo>
                  <a:lnTo>
                    <a:pt x="6852546" y="1111442"/>
                  </a:lnTo>
                  <a:lnTo>
                    <a:pt x="6889511" y="1111442"/>
                  </a:lnTo>
                  <a:lnTo>
                    <a:pt x="6892609" y="1107771"/>
                  </a:lnTo>
                  <a:lnTo>
                    <a:pt x="6896698" y="1101306"/>
                  </a:lnTo>
                  <a:lnTo>
                    <a:pt x="6879651" y="1091401"/>
                  </a:lnTo>
                  <a:close/>
                </a:path>
                <a:path w="15614015" h="6326505">
                  <a:moveTo>
                    <a:pt x="6888787" y="1029664"/>
                  </a:moveTo>
                  <a:lnTo>
                    <a:pt x="6852546" y="1029664"/>
                  </a:lnTo>
                  <a:lnTo>
                    <a:pt x="6859379" y="1031508"/>
                  </a:lnTo>
                  <a:lnTo>
                    <a:pt x="6865369" y="1035193"/>
                  </a:lnTo>
                  <a:lnTo>
                    <a:pt x="6871512" y="1038879"/>
                  </a:lnTo>
                  <a:lnTo>
                    <a:pt x="6876042" y="1043794"/>
                  </a:lnTo>
                  <a:lnTo>
                    <a:pt x="6878960" y="1049936"/>
                  </a:lnTo>
                  <a:lnTo>
                    <a:pt x="6895776" y="1040261"/>
                  </a:lnTo>
                  <a:lnTo>
                    <a:pt x="6892004" y="1033710"/>
                  </a:lnTo>
                  <a:lnTo>
                    <a:pt x="6888787" y="1029664"/>
                  </a:lnTo>
                  <a:close/>
                </a:path>
                <a:path w="15614015" h="6326505">
                  <a:moveTo>
                    <a:pt x="6901335" y="1109369"/>
                  </a:moveTo>
                  <a:lnTo>
                    <a:pt x="6901335" y="1128374"/>
                  </a:lnTo>
                  <a:lnTo>
                    <a:pt x="6911111" y="1128374"/>
                  </a:lnTo>
                  <a:lnTo>
                    <a:pt x="6939165" y="1110444"/>
                  </a:lnTo>
                  <a:lnTo>
                    <a:pt x="6909167" y="1110444"/>
                  </a:lnTo>
                  <a:lnTo>
                    <a:pt x="6901335" y="1109369"/>
                  </a:lnTo>
                  <a:close/>
                </a:path>
                <a:path w="15614015" h="6326505">
                  <a:moveTo>
                    <a:pt x="7010295" y="1032429"/>
                  </a:moveTo>
                  <a:lnTo>
                    <a:pt x="6990254" y="1032429"/>
                  </a:lnTo>
                  <a:lnTo>
                    <a:pt x="6990254" y="1128374"/>
                  </a:lnTo>
                  <a:lnTo>
                    <a:pt x="7010295" y="1128374"/>
                  </a:lnTo>
                  <a:lnTo>
                    <a:pt x="7010295" y="1032429"/>
                  </a:lnTo>
                  <a:close/>
                </a:path>
                <a:path w="15614015" h="6326505">
                  <a:moveTo>
                    <a:pt x="7010295" y="1013079"/>
                  </a:moveTo>
                  <a:lnTo>
                    <a:pt x="6924832" y="1013079"/>
                  </a:lnTo>
                  <a:lnTo>
                    <a:pt x="6924812" y="1079422"/>
                  </a:lnTo>
                  <a:lnTo>
                    <a:pt x="6924458" y="1087456"/>
                  </a:lnTo>
                  <a:lnTo>
                    <a:pt x="6909167" y="1110444"/>
                  </a:lnTo>
                  <a:lnTo>
                    <a:pt x="6939165" y="1110444"/>
                  </a:lnTo>
                  <a:lnTo>
                    <a:pt x="6941994" y="1103495"/>
                  </a:lnTo>
                  <a:lnTo>
                    <a:pt x="6944154" y="1092524"/>
                  </a:lnTo>
                  <a:lnTo>
                    <a:pt x="6944873" y="1079422"/>
                  </a:lnTo>
                  <a:lnTo>
                    <a:pt x="6944873" y="1032429"/>
                  </a:lnTo>
                  <a:lnTo>
                    <a:pt x="7010295" y="1032429"/>
                  </a:lnTo>
                  <a:lnTo>
                    <a:pt x="7010295" y="1013079"/>
                  </a:lnTo>
                  <a:close/>
                </a:path>
                <a:path w="15614015" h="6326505">
                  <a:moveTo>
                    <a:pt x="7048496" y="1013079"/>
                  </a:moveTo>
                  <a:lnTo>
                    <a:pt x="7027303" y="1013079"/>
                  </a:lnTo>
                  <a:lnTo>
                    <a:pt x="7077291" y="1128489"/>
                  </a:lnTo>
                  <a:lnTo>
                    <a:pt x="7075448" y="1132635"/>
                  </a:lnTo>
                  <a:lnTo>
                    <a:pt x="7069789" y="1143318"/>
                  </a:lnTo>
                  <a:lnTo>
                    <a:pt x="7062720" y="1150719"/>
                  </a:lnTo>
                  <a:lnTo>
                    <a:pt x="7054240" y="1154836"/>
                  </a:lnTo>
                  <a:lnTo>
                    <a:pt x="7044349" y="1155671"/>
                  </a:lnTo>
                  <a:lnTo>
                    <a:pt x="7044349" y="1174330"/>
                  </a:lnTo>
                  <a:lnTo>
                    <a:pt x="7081063" y="1159458"/>
                  </a:lnTo>
                  <a:lnTo>
                    <a:pt x="7107790" y="1103380"/>
                  </a:lnTo>
                  <a:lnTo>
                    <a:pt x="7087887" y="1103380"/>
                  </a:lnTo>
                  <a:lnTo>
                    <a:pt x="7048496" y="1013079"/>
                  </a:lnTo>
                  <a:close/>
                </a:path>
                <a:path w="15614015" h="6326505">
                  <a:moveTo>
                    <a:pt x="7142483" y="1013079"/>
                  </a:moveTo>
                  <a:lnTo>
                    <a:pt x="7121059" y="1013079"/>
                  </a:lnTo>
                  <a:lnTo>
                    <a:pt x="7087887" y="1103380"/>
                  </a:lnTo>
                  <a:lnTo>
                    <a:pt x="7107790" y="1103380"/>
                  </a:lnTo>
                  <a:lnTo>
                    <a:pt x="7142483" y="1013079"/>
                  </a:lnTo>
                  <a:close/>
                </a:path>
                <a:path w="15614015" h="6326505">
                  <a:moveTo>
                    <a:pt x="7234776" y="1013079"/>
                  </a:moveTo>
                  <a:lnTo>
                    <a:pt x="7159218" y="1013079"/>
                  </a:lnTo>
                  <a:lnTo>
                    <a:pt x="7159218" y="1128258"/>
                  </a:lnTo>
                  <a:lnTo>
                    <a:pt x="7179259" y="1128258"/>
                  </a:lnTo>
                  <a:lnTo>
                    <a:pt x="7179259" y="1032429"/>
                  </a:lnTo>
                  <a:lnTo>
                    <a:pt x="7234776" y="1032429"/>
                  </a:lnTo>
                  <a:lnTo>
                    <a:pt x="7234776" y="1013079"/>
                  </a:lnTo>
                  <a:close/>
                </a:path>
                <a:path w="15614015" h="6326505">
                  <a:moveTo>
                    <a:pt x="7451382" y="1047863"/>
                  </a:moveTo>
                  <a:lnTo>
                    <a:pt x="7312015" y="1047863"/>
                  </a:lnTo>
                  <a:lnTo>
                    <a:pt x="7312015" y="1067213"/>
                  </a:lnTo>
                  <a:lnTo>
                    <a:pt x="7451382" y="1067213"/>
                  </a:lnTo>
                  <a:lnTo>
                    <a:pt x="7451382" y="1047863"/>
                  </a:lnTo>
                  <a:close/>
                </a:path>
                <a:path w="15614015" h="6326505">
                  <a:moveTo>
                    <a:pt x="7587958" y="1032429"/>
                  </a:moveTo>
                  <a:lnTo>
                    <a:pt x="7567917" y="1032429"/>
                  </a:lnTo>
                  <a:lnTo>
                    <a:pt x="7567917" y="1128258"/>
                  </a:lnTo>
                  <a:lnTo>
                    <a:pt x="7587958" y="1128258"/>
                  </a:lnTo>
                  <a:lnTo>
                    <a:pt x="7587958" y="1032429"/>
                  </a:lnTo>
                  <a:close/>
                </a:path>
                <a:path w="15614015" h="6326505">
                  <a:moveTo>
                    <a:pt x="7627119" y="1013079"/>
                  </a:moveTo>
                  <a:lnTo>
                    <a:pt x="7528525" y="1013079"/>
                  </a:lnTo>
                  <a:lnTo>
                    <a:pt x="7528525" y="1032429"/>
                  </a:lnTo>
                  <a:lnTo>
                    <a:pt x="7627119" y="1032429"/>
                  </a:lnTo>
                  <a:lnTo>
                    <a:pt x="7627119" y="1013079"/>
                  </a:lnTo>
                  <a:close/>
                </a:path>
                <a:path w="15614015" h="6326505">
                  <a:moveTo>
                    <a:pt x="7694087" y="1010084"/>
                  </a:moveTo>
                  <a:lnTo>
                    <a:pt x="7680835" y="1011207"/>
                  </a:lnTo>
                  <a:lnTo>
                    <a:pt x="7681192" y="1011207"/>
                  </a:lnTo>
                  <a:lnTo>
                    <a:pt x="7669841" y="1014403"/>
                  </a:lnTo>
                  <a:lnTo>
                    <a:pt x="7637937" y="1046826"/>
                  </a:lnTo>
                  <a:lnTo>
                    <a:pt x="7633733" y="1070669"/>
                  </a:lnTo>
                  <a:lnTo>
                    <a:pt x="7634798" y="1083238"/>
                  </a:lnTo>
                  <a:lnTo>
                    <a:pt x="7660052" y="1121664"/>
                  </a:lnTo>
                  <a:lnTo>
                    <a:pt x="7695469" y="1131253"/>
                  </a:lnTo>
                  <a:lnTo>
                    <a:pt x="7711335" y="1129626"/>
                  </a:lnTo>
                  <a:lnTo>
                    <a:pt x="7725070" y="1124746"/>
                  </a:lnTo>
                  <a:lnTo>
                    <a:pt x="7736675" y="1116611"/>
                  </a:lnTo>
                  <a:lnTo>
                    <a:pt x="7740208" y="1112364"/>
                  </a:lnTo>
                  <a:lnTo>
                    <a:pt x="7695930" y="1112364"/>
                  </a:lnTo>
                  <a:lnTo>
                    <a:pt x="7688069" y="1111831"/>
                  </a:lnTo>
                  <a:lnTo>
                    <a:pt x="7656236" y="1087168"/>
                  </a:lnTo>
                  <a:lnTo>
                    <a:pt x="7654235" y="1079883"/>
                  </a:lnTo>
                  <a:lnTo>
                    <a:pt x="7750756" y="1079883"/>
                  </a:lnTo>
                  <a:lnTo>
                    <a:pt x="7751217" y="1076812"/>
                  </a:lnTo>
                  <a:lnTo>
                    <a:pt x="7751447" y="1073817"/>
                  </a:lnTo>
                  <a:lnTo>
                    <a:pt x="7751427" y="1070669"/>
                  </a:lnTo>
                  <a:lnTo>
                    <a:pt x="7750736" y="1062376"/>
                  </a:lnTo>
                  <a:lnTo>
                    <a:pt x="7654235" y="1062376"/>
                  </a:lnTo>
                  <a:lnTo>
                    <a:pt x="7656006" y="1055163"/>
                  </a:lnTo>
                  <a:lnTo>
                    <a:pt x="7686370" y="1029550"/>
                  </a:lnTo>
                  <a:lnTo>
                    <a:pt x="7694087" y="1028974"/>
                  </a:lnTo>
                  <a:lnTo>
                    <a:pt x="7736019" y="1028974"/>
                  </a:lnTo>
                  <a:lnTo>
                    <a:pt x="7735322" y="1028052"/>
                  </a:lnTo>
                  <a:lnTo>
                    <a:pt x="7726784" y="1020191"/>
                  </a:lnTo>
                  <a:lnTo>
                    <a:pt x="7717065" y="1014576"/>
                  </a:lnTo>
                  <a:lnTo>
                    <a:pt x="7706166" y="1011207"/>
                  </a:lnTo>
                  <a:lnTo>
                    <a:pt x="7694087" y="1010084"/>
                  </a:lnTo>
                  <a:close/>
                </a:path>
                <a:path w="15614015" h="6326505">
                  <a:moveTo>
                    <a:pt x="7729102" y="1095548"/>
                  </a:moveTo>
                  <a:lnTo>
                    <a:pt x="7723141" y="1102905"/>
                  </a:lnTo>
                  <a:lnTo>
                    <a:pt x="7715626" y="1108160"/>
                  </a:lnTo>
                  <a:lnTo>
                    <a:pt x="7706555" y="1111313"/>
                  </a:lnTo>
                  <a:lnTo>
                    <a:pt x="7695930" y="1112364"/>
                  </a:lnTo>
                  <a:lnTo>
                    <a:pt x="7740208" y="1112364"/>
                  </a:lnTo>
                  <a:lnTo>
                    <a:pt x="7746149" y="1105222"/>
                  </a:lnTo>
                  <a:lnTo>
                    <a:pt x="7729102" y="1095548"/>
                  </a:lnTo>
                  <a:close/>
                </a:path>
                <a:path w="15614015" h="6326505">
                  <a:moveTo>
                    <a:pt x="7736019" y="1028974"/>
                  </a:moveTo>
                  <a:lnTo>
                    <a:pt x="7694087" y="1028974"/>
                  </a:lnTo>
                  <a:lnTo>
                    <a:pt x="7701325" y="1029550"/>
                  </a:lnTo>
                  <a:lnTo>
                    <a:pt x="7700951" y="1029550"/>
                  </a:lnTo>
                  <a:lnTo>
                    <a:pt x="7731175" y="1062376"/>
                  </a:lnTo>
                  <a:lnTo>
                    <a:pt x="7750736" y="1062376"/>
                  </a:lnTo>
                  <a:lnTo>
                    <a:pt x="7741745" y="1036547"/>
                  </a:lnTo>
                  <a:lnTo>
                    <a:pt x="7736019" y="1028974"/>
                  </a:lnTo>
                  <a:close/>
                </a:path>
                <a:path w="15614015" h="6326505">
                  <a:moveTo>
                    <a:pt x="7795908" y="1013079"/>
                  </a:moveTo>
                  <a:lnTo>
                    <a:pt x="7774485" y="1013079"/>
                  </a:lnTo>
                  <a:lnTo>
                    <a:pt x="7774485" y="1128258"/>
                  </a:lnTo>
                  <a:lnTo>
                    <a:pt x="7794295" y="1128258"/>
                  </a:lnTo>
                  <a:lnTo>
                    <a:pt x="7794295" y="1044638"/>
                  </a:lnTo>
                  <a:lnTo>
                    <a:pt x="7815492" y="1044638"/>
                  </a:lnTo>
                  <a:lnTo>
                    <a:pt x="7795908" y="1013079"/>
                  </a:lnTo>
                  <a:close/>
                </a:path>
                <a:path w="15614015" h="6326505">
                  <a:moveTo>
                    <a:pt x="7889664" y="1044638"/>
                  </a:moveTo>
                  <a:lnTo>
                    <a:pt x="7870084" y="1044638"/>
                  </a:lnTo>
                  <a:lnTo>
                    <a:pt x="7870084" y="1128258"/>
                  </a:lnTo>
                  <a:lnTo>
                    <a:pt x="7889664" y="1128258"/>
                  </a:lnTo>
                  <a:lnTo>
                    <a:pt x="7889664" y="1044638"/>
                  </a:lnTo>
                  <a:close/>
                </a:path>
                <a:path w="15614015" h="6326505">
                  <a:moveTo>
                    <a:pt x="7815492" y="1044638"/>
                  </a:moveTo>
                  <a:lnTo>
                    <a:pt x="7794295" y="1044638"/>
                  </a:lnTo>
                  <a:lnTo>
                    <a:pt x="7830922" y="1103610"/>
                  </a:lnTo>
                  <a:lnTo>
                    <a:pt x="7833456" y="1103610"/>
                  </a:lnTo>
                  <a:lnTo>
                    <a:pt x="7853487" y="1071360"/>
                  </a:lnTo>
                  <a:lnTo>
                    <a:pt x="7832074" y="1071360"/>
                  </a:lnTo>
                  <a:lnTo>
                    <a:pt x="7815492" y="1044638"/>
                  </a:lnTo>
                  <a:close/>
                </a:path>
                <a:path w="15614015" h="6326505">
                  <a:moveTo>
                    <a:pt x="7889664" y="1013079"/>
                  </a:moveTo>
                  <a:lnTo>
                    <a:pt x="7868241" y="1013079"/>
                  </a:lnTo>
                  <a:lnTo>
                    <a:pt x="7832074" y="1071360"/>
                  </a:lnTo>
                  <a:lnTo>
                    <a:pt x="7853487" y="1071360"/>
                  </a:lnTo>
                  <a:lnTo>
                    <a:pt x="7870084" y="1044638"/>
                  </a:lnTo>
                  <a:lnTo>
                    <a:pt x="7889664" y="1044638"/>
                  </a:lnTo>
                  <a:lnTo>
                    <a:pt x="7889664" y="1013079"/>
                  </a:lnTo>
                  <a:close/>
                </a:path>
                <a:path w="15614015" h="6326505">
                  <a:moveTo>
                    <a:pt x="8060547" y="963321"/>
                  </a:moveTo>
                  <a:lnTo>
                    <a:pt x="8059780" y="966853"/>
                  </a:lnTo>
                  <a:lnTo>
                    <a:pt x="8058551" y="970001"/>
                  </a:lnTo>
                  <a:lnTo>
                    <a:pt x="8056862" y="972766"/>
                  </a:lnTo>
                  <a:lnTo>
                    <a:pt x="8055326" y="975377"/>
                  </a:lnTo>
                  <a:lnTo>
                    <a:pt x="8028528" y="990964"/>
                  </a:lnTo>
                  <a:lnTo>
                    <a:pt x="8022999" y="993422"/>
                  </a:lnTo>
                  <a:lnTo>
                    <a:pt x="7985422" y="1017988"/>
                  </a:lnTo>
                  <a:lnTo>
                    <a:pt x="7973646" y="1044580"/>
                  </a:lnTo>
                  <a:lnTo>
                    <a:pt x="7973529" y="1045041"/>
                  </a:lnTo>
                  <a:lnTo>
                    <a:pt x="7972095" y="1055983"/>
                  </a:lnTo>
                  <a:lnTo>
                    <a:pt x="7972024" y="1056530"/>
                  </a:lnTo>
                  <a:lnTo>
                    <a:pt x="7971931" y="1057236"/>
                  </a:lnTo>
                  <a:lnTo>
                    <a:pt x="7971739" y="1062261"/>
                  </a:lnTo>
                  <a:lnTo>
                    <a:pt x="7971705" y="1063124"/>
                  </a:lnTo>
                  <a:lnTo>
                    <a:pt x="7971594" y="1066018"/>
                  </a:lnTo>
                  <a:lnTo>
                    <a:pt x="7971490" y="1068739"/>
                  </a:lnTo>
                  <a:lnTo>
                    <a:pt x="7971398" y="1071129"/>
                  </a:lnTo>
                  <a:lnTo>
                    <a:pt x="7972409" y="1083453"/>
                  </a:lnTo>
                  <a:lnTo>
                    <a:pt x="7972435" y="1083770"/>
                  </a:lnTo>
                  <a:lnTo>
                    <a:pt x="7996839" y="1121794"/>
                  </a:lnTo>
                  <a:lnTo>
                    <a:pt x="8018271" y="1130303"/>
                  </a:lnTo>
                  <a:lnTo>
                    <a:pt x="8019089" y="1130303"/>
                  </a:lnTo>
                  <a:lnTo>
                    <a:pt x="8030140" y="1131253"/>
                  </a:lnTo>
                  <a:lnTo>
                    <a:pt x="8071144" y="1116049"/>
                  </a:lnTo>
                  <a:lnTo>
                    <a:pt x="8074702" y="1111903"/>
                  </a:lnTo>
                  <a:lnTo>
                    <a:pt x="8030140" y="1111903"/>
                  </a:lnTo>
                  <a:lnTo>
                    <a:pt x="8022585" y="1111284"/>
                  </a:lnTo>
                  <a:lnTo>
                    <a:pt x="7993133" y="1083770"/>
                  </a:lnTo>
                  <a:lnTo>
                    <a:pt x="7993038" y="1083453"/>
                  </a:lnTo>
                  <a:lnTo>
                    <a:pt x="7992465" y="1077119"/>
                  </a:lnTo>
                  <a:lnTo>
                    <a:pt x="7992361" y="1075967"/>
                  </a:lnTo>
                  <a:lnTo>
                    <a:pt x="7992992" y="1069762"/>
                  </a:lnTo>
                  <a:lnTo>
                    <a:pt x="8016525" y="1044580"/>
                  </a:lnTo>
                  <a:lnTo>
                    <a:pt x="8016333" y="1044580"/>
                  </a:lnTo>
                  <a:lnTo>
                    <a:pt x="8023521" y="1042723"/>
                  </a:lnTo>
                  <a:lnTo>
                    <a:pt x="8023281" y="1042723"/>
                  </a:lnTo>
                  <a:lnTo>
                    <a:pt x="8028022" y="1042334"/>
                  </a:lnTo>
                  <a:lnTo>
                    <a:pt x="7994895" y="1042334"/>
                  </a:lnTo>
                  <a:lnTo>
                    <a:pt x="7997045" y="1035270"/>
                  </a:lnTo>
                  <a:lnTo>
                    <a:pt x="8028297" y="1011236"/>
                  </a:lnTo>
                  <a:lnTo>
                    <a:pt x="8029218" y="1010775"/>
                  </a:lnTo>
                  <a:lnTo>
                    <a:pt x="8031676" y="1009777"/>
                  </a:lnTo>
                  <a:lnTo>
                    <a:pt x="8035669" y="1008241"/>
                  </a:lnTo>
                  <a:lnTo>
                    <a:pt x="8043271" y="1005016"/>
                  </a:lnTo>
                  <a:lnTo>
                    <a:pt x="8044499" y="1004402"/>
                  </a:lnTo>
                  <a:lnTo>
                    <a:pt x="8049951" y="1001791"/>
                  </a:lnTo>
                  <a:lnTo>
                    <a:pt x="8053330" y="1000255"/>
                  </a:lnTo>
                  <a:lnTo>
                    <a:pt x="8055557" y="999104"/>
                  </a:lnTo>
                  <a:lnTo>
                    <a:pt x="8056632" y="998336"/>
                  </a:lnTo>
                  <a:lnTo>
                    <a:pt x="8062160" y="994880"/>
                  </a:lnTo>
                  <a:lnTo>
                    <a:pt x="8064771" y="993191"/>
                  </a:lnTo>
                  <a:lnTo>
                    <a:pt x="8066614" y="991655"/>
                  </a:lnTo>
                  <a:lnTo>
                    <a:pt x="8068764" y="988891"/>
                  </a:lnTo>
                  <a:lnTo>
                    <a:pt x="8071374" y="985435"/>
                  </a:lnTo>
                  <a:lnTo>
                    <a:pt x="8072910" y="983439"/>
                  </a:lnTo>
                  <a:lnTo>
                    <a:pt x="8076630" y="972766"/>
                  </a:lnTo>
                  <a:lnTo>
                    <a:pt x="8076673" y="972535"/>
                  </a:lnTo>
                  <a:lnTo>
                    <a:pt x="8060547" y="963321"/>
                  </a:lnTo>
                  <a:close/>
                </a:path>
                <a:path w="15614015" h="6326505">
                  <a:moveTo>
                    <a:pt x="8074586" y="1042104"/>
                  </a:moveTo>
                  <a:lnTo>
                    <a:pt x="8030831" y="1042104"/>
                  </a:lnTo>
                  <a:lnTo>
                    <a:pt x="8038606" y="1042723"/>
                  </a:lnTo>
                  <a:lnTo>
                    <a:pt x="8045574" y="1044580"/>
                  </a:lnTo>
                  <a:lnTo>
                    <a:pt x="8067228" y="1077119"/>
                  </a:lnTo>
                  <a:lnTo>
                    <a:pt x="8066643" y="1083453"/>
                  </a:lnTo>
                  <a:lnTo>
                    <a:pt x="8037843" y="1111284"/>
                  </a:lnTo>
                  <a:lnTo>
                    <a:pt x="8030140" y="1111903"/>
                  </a:lnTo>
                  <a:lnTo>
                    <a:pt x="8074702" y="1111903"/>
                  </a:lnTo>
                  <a:lnTo>
                    <a:pt x="8078199" y="1107828"/>
                  </a:lnTo>
                  <a:lnTo>
                    <a:pt x="8083238" y="1098600"/>
                  </a:lnTo>
                  <a:lnTo>
                    <a:pt x="8086261" y="1088363"/>
                  </a:lnTo>
                  <a:lnTo>
                    <a:pt x="8087269" y="1077119"/>
                  </a:lnTo>
                  <a:lnTo>
                    <a:pt x="8086319" y="1066018"/>
                  </a:lnTo>
                  <a:lnTo>
                    <a:pt x="8083468" y="1055983"/>
                  </a:lnTo>
                  <a:lnTo>
                    <a:pt x="8078717" y="1047014"/>
                  </a:lnTo>
                  <a:lnTo>
                    <a:pt x="8074586" y="1042104"/>
                  </a:lnTo>
                  <a:close/>
                </a:path>
                <a:path w="15614015" h="6326505">
                  <a:moveTo>
                    <a:pt x="8035439" y="1024366"/>
                  </a:moveTo>
                  <a:lnTo>
                    <a:pt x="8028067" y="1024366"/>
                  </a:lnTo>
                  <a:lnTo>
                    <a:pt x="8020695" y="1025825"/>
                  </a:lnTo>
                  <a:lnTo>
                    <a:pt x="8005952" y="1031661"/>
                  </a:lnTo>
                  <a:lnTo>
                    <a:pt x="7999809" y="1036192"/>
                  </a:lnTo>
                  <a:lnTo>
                    <a:pt x="7994895" y="1042334"/>
                  </a:lnTo>
                  <a:lnTo>
                    <a:pt x="8028022" y="1042334"/>
                  </a:lnTo>
                  <a:lnTo>
                    <a:pt x="8030831" y="1042104"/>
                  </a:lnTo>
                  <a:lnTo>
                    <a:pt x="8074586" y="1042104"/>
                  </a:lnTo>
                  <a:lnTo>
                    <a:pt x="8072066" y="1039109"/>
                  </a:lnTo>
                  <a:lnTo>
                    <a:pt x="8064162" y="1032659"/>
                  </a:lnTo>
                  <a:lnTo>
                    <a:pt x="8055422" y="1028052"/>
                  </a:lnTo>
                  <a:lnTo>
                    <a:pt x="8045848" y="1025288"/>
                  </a:lnTo>
                  <a:lnTo>
                    <a:pt x="8035439" y="1024366"/>
                  </a:lnTo>
                  <a:close/>
                </a:path>
                <a:path w="15614015" h="6326505">
                  <a:moveTo>
                    <a:pt x="8162685" y="1010084"/>
                  </a:moveTo>
                  <a:lnTo>
                    <a:pt x="8119608" y="1027591"/>
                  </a:lnTo>
                  <a:lnTo>
                    <a:pt x="8102100" y="1070669"/>
                  </a:lnTo>
                  <a:lnTo>
                    <a:pt x="8103195" y="1082950"/>
                  </a:lnTo>
                  <a:lnTo>
                    <a:pt x="8128952" y="1121405"/>
                  </a:lnTo>
                  <a:lnTo>
                    <a:pt x="8162685" y="1131253"/>
                  </a:lnTo>
                  <a:lnTo>
                    <a:pt x="8174880" y="1130159"/>
                  </a:lnTo>
                  <a:lnTo>
                    <a:pt x="8186124" y="1126876"/>
                  </a:lnTo>
                  <a:lnTo>
                    <a:pt x="8196419" y="1121405"/>
                  </a:lnTo>
                  <a:lnTo>
                    <a:pt x="8205762" y="1113746"/>
                  </a:lnTo>
                  <a:lnTo>
                    <a:pt x="8207500" y="1111673"/>
                  </a:lnTo>
                  <a:lnTo>
                    <a:pt x="8162685" y="1111673"/>
                  </a:lnTo>
                  <a:lnTo>
                    <a:pt x="8154493" y="1110938"/>
                  </a:lnTo>
                  <a:lnTo>
                    <a:pt x="8122876" y="1079062"/>
                  </a:lnTo>
                  <a:lnTo>
                    <a:pt x="8122142" y="1070669"/>
                  </a:lnTo>
                  <a:lnTo>
                    <a:pt x="8122876" y="1062275"/>
                  </a:lnTo>
                  <a:lnTo>
                    <a:pt x="8146963" y="1032602"/>
                  </a:lnTo>
                  <a:lnTo>
                    <a:pt x="8162685" y="1029664"/>
                  </a:lnTo>
                  <a:lnTo>
                    <a:pt x="8207500" y="1029664"/>
                  </a:lnTo>
                  <a:lnTo>
                    <a:pt x="8205762" y="1027591"/>
                  </a:lnTo>
                  <a:lnTo>
                    <a:pt x="8196419" y="1019932"/>
                  </a:lnTo>
                  <a:lnTo>
                    <a:pt x="8186124" y="1014461"/>
                  </a:lnTo>
                  <a:lnTo>
                    <a:pt x="8174880" y="1011178"/>
                  </a:lnTo>
                  <a:lnTo>
                    <a:pt x="8162685" y="1010084"/>
                  </a:lnTo>
                  <a:close/>
                </a:path>
                <a:path w="15614015" h="6326505">
                  <a:moveTo>
                    <a:pt x="8207500" y="1029664"/>
                  </a:moveTo>
                  <a:lnTo>
                    <a:pt x="8162685" y="1029664"/>
                  </a:lnTo>
                  <a:lnTo>
                    <a:pt x="8170978" y="1030399"/>
                  </a:lnTo>
                  <a:lnTo>
                    <a:pt x="8178580" y="1032602"/>
                  </a:lnTo>
                  <a:lnTo>
                    <a:pt x="8202724" y="1062275"/>
                  </a:lnTo>
                  <a:lnTo>
                    <a:pt x="8203459" y="1070669"/>
                  </a:lnTo>
                  <a:lnTo>
                    <a:pt x="8202724" y="1079062"/>
                  </a:lnTo>
                  <a:lnTo>
                    <a:pt x="8178580" y="1108736"/>
                  </a:lnTo>
                  <a:lnTo>
                    <a:pt x="8162685" y="1111673"/>
                  </a:lnTo>
                  <a:lnTo>
                    <a:pt x="8207500" y="1111673"/>
                  </a:lnTo>
                  <a:lnTo>
                    <a:pt x="8213523" y="1104488"/>
                  </a:lnTo>
                  <a:lnTo>
                    <a:pt x="8219066" y="1094223"/>
                  </a:lnTo>
                  <a:lnTo>
                    <a:pt x="8222391" y="1082950"/>
                  </a:lnTo>
                  <a:lnTo>
                    <a:pt x="8223500" y="1070669"/>
                  </a:lnTo>
                  <a:lnTo>
                    <a:pt x="8222391" y="1058388"/>
                  </a:lnTo>
                  <a:lnTo>
                    <a:pt x="8219066" y="1047114"/>
                  </a:lnTo>
                  <a:lnTo>
                    <a:pt x="8213523" y="1036849"/>
                  </a:lnTo>
                  <a:lnTo>
                    <a:pt x="8207500" y="1029664"/>
                  </a:lnTo>
                  <a:close/>
                </a:path>
                <a:path w="15614015" h="6326505">
                  <a:moveTo>
                    <a:pt x="8230176" y="1109369"/>
                  </a:moveTo>
                  <a:lnTo>
                    <a:pt x="8230176" y="1128374"/>
                  </a:lnTo>
                  <a:lnTo>
                    <a:pt x="8239952" y="1128374"/>
                  </a:lnTo>
                  <a:lnTo>
                    <a:pt x="8268006" y="1110444"/>
                  </a:lnTo>
                  <a:lnTo>
                    <a:pt x="8238009" y="1110444"/>
                  </a:lnTo>
                  <a:lnTo>
                    <a:pt x="8230176" y="1109369"/>
                  </a:lnTo>
                  <a:close/>
                </a:path>
                <a:path w="15614015" h="6326505">
                  <a:moveTo>
                    <a:pt x="8339137" y="1032429"/>
                  </a:moveTo>
                  <a:lnTo>
                    <a:pt x="8319095" y="1032429"/>
                  </a:lnTo>
                  <a:lnTo>
                    <a:pt x="8319095" y="1128374"/>
                  </a:lnTo>
                  <a:lnTo>
                    <a:pt x="8339137" y="1128374"/>
                  </a:lnTo>
                  <a:lnTo>
                    <a:pt x="8339137" y="1032429"/>
                  </a:lnTo>
                  <a:close/>
                </a:path>
                <a:path w="15614015" h="6326505">
                  <a:moveTo>
                    <a:pt x="8339137" y="1013079"/>
                  </a:moveTo>
                  <a:lnTo>
                    <a:pt x="8253673" y="1013079"/>
                  </a:lnTo>
                  <a:lnTo>
                    <a:pt x="8253653" y="1079422"/>
                  </a:lnTo>
                  <a:lnTo>
                    <a:pt x="8253299" y="1087456"/>
                  </a:lnTo>
                  <a:lnTo>
                    <a:pt x="8238009" y="1110444"/>
                  </a:lnTo>
                  <a:lnTo>
                    <a:pt x="8268006" y="1110444"/>
                  </a:lnTo>
                  <a:lnTo>
                    <a:pt x="8270835" y="1103495"/>
                  </a:lnTo>
                  <a:lnTo>
                    <a:pt x="8272995" y="1092524"/>
                  </a:lnTo>
                  <a:lnTo>
                    <a:pt x="8273715" y="1079422"/>
                  </a:lnTo>
                  <a:lnTo>
                    <a:pt x="8273715" y="1032429"/>
                  </a:lnTo>
                  <a:lnTo>
                    <a:pt x="8339137" y="1032429"/>
                  </a:lnTo>
                  <a:lnTo>
                    <a:pt x="8339137" y="1013079"/>
                  </a:lnTo>
                  <a:close/>
                </a:path>
                <a:path w="15614015" h="6326505">
                  <a:moveTo>
                    <a:pt x="8389546" y="1013079"/>
                  </a:moveTo>
                  <a:lnTo>
                    <a:pt x="8369505" y="1013079"/>
                  </a:lnTo>
                  <a:lnTo>
                    <a:pt x="8369505" y="1128258"/>
                  </a:lnTo>
                  <a:lnTo>
                    <a:pt x="8418110" y="1128258"/>
                  </a:lnTo>
                  <a:lnTo>
                    <a:pt x="8426375" y="1127625"/>
                  </a:lnTo>
                  <a:lnTo>
                    <a:pt x="8453407" y="1109600"/>
                  </a:lnTo>
                  <a:lnTo>
                    <a:pt x="8389546" y="1109600"/>
                  </a:lnTo>
                  <a:lnTo>
                    <a:pt x="8389546" y="1072972"/>
                  </a:lnTo>
                  <a:lnTo>
                    <a:pt x="8453219" y="1072972"/>
                  </a:lnTo>
                  <a:lnTo>
                    <a:pt x="8451714" y="1070366"/>
                  </a:lnTo>
                  <a:lnTo>
                    <a:pt x="8418110" y="1054543"/>
                  </a:lnTo>
                  <a:lnTo>
                    <a:pt x="8389546" y="1054543"/>
                  </a:lnTo>
                  <a:lnTo>
                    <a:pt x="8389546" y="1013079"/>
                  </a:lnTo>
                  <a:close/>
                </a:path>
                <a:path w="15614015" h="6326505">
                  <a:moveTo>
                    <a:pt x="8453219" y="1072972"/>
                  </a:moveTo>
                  <a:lnTo>
                    <a:pt x="8423793" y="1072972"/>
                  </a:lnTo>
                  <a:lnTo>
                    <a:pt x="8428554" y="1074662"/>
                  </a:lnTo>
                  <a:lnTo>
                    <a:pt x="8432393" y="1078040"/>
                  </a:lnTo>
                  <a:lnTo>
                    <a:pt x="8436386" y="1081419"/>
                  </a:lnTo>
                  <a:lnTo>
                    <a:pt x="8438382" y="1085872"/>
                  </a:lnTo>
                  <a:lnTo>
                    <a:pt x="8438382" y="1096930"/>
                  </a:lnTo>
                  <a:lnTo>
                    <a:pt x="8436386" y="1101383"/>
                  </a:lnTo>
                  <a:lnTo>
                    <a:pt x="8428554" y="1107987"/>
                  </a:lnTo>
                  <a:lnTo>
                    <a:pt x="8423793" y="1109600"/>
                  </a:lnTo>
                  <a:lnTo>
                    <a:pt x="8453407" y="1109600"/>
                  </a:lnTo>
                  <a:lnTo>
                    <a:pt x="8455314" y="1106259"/>
                  </a:lnTo>
                  <a:lnTo>
                    <a:pt x="8457473" y="1099204"/>
                  </a:lnTo>
                  <a:lnTo>
                    <a:pt x="8458193" y="1091401"/>
                  </a:lnTo>
                  <a:lnTo>
                    <a:pt x="8457473" y="1083612"/>
                  </a:lnTo>
                  <a:lnTo>
                    <a:pt x="8455314" y="1076600"/>
                  </a:lnTo>
                  <a:lnTo>
                    <a:pt x="8453219" y="1072972"/>
                  </a:lnTo>
                  <a:close/>
                </a:path>
                <a:path w="15614015" h="6326505">
                  <a:moveTo>
                    <a:pt x="8499777" y="1013079"/>
                  </a:moveTo>
                  <a:lnTo>
                    <a:pt x="8479736" y="1013079"/>
                  </a:lnTo>
                  <a:lnTo>
                    <a:pt x="8479736" y="1128258"/>
                  </a:lnTo>
                  <a:lnTo>
                    <a:pt x="8637531" y="1128258"/>
                  </a:lnTo>
                  <a:lnTo>
                    <a:pt x="8637531" y="1109139"/>
                  </a:lnTo>
                  <a:lnTo>
                    <a:pt x="8499777" y="1109139"/>
                  </a:lnTo>
                  <a:lnTo>
                    <a:pt x="8499777" y="1013079"/>
                  </a:lnTo>
                  <a:close/>
                </a:path>
                <a:path w="15614015" h="6326505">
                  <a:moveTo>
                    <a:pt x="8568654" y="1013079"/>
                  </a:moveTo>
                  <a:lnTo>
                    <a:pt x="8548613" y="1013079"/>
                  </a:lnTo>
                  <a:lnTo>
                    <a:pt x="8548613" y="1109139"/>
                  </a:lnTo>
                  <a:lnTo>
                    <a:pt x="8568654" y="1109139"/>
                  </a:lnTo>
                  <a:lnTo>
                    <a:pt x="8568654" y="1013079"/>
                  </a:lnTo>
                  <a:close/>
                </a:path>
                <a:path w="15614015" h="6326505">
                  <a:moveTo>
                    <a:pt x="8637531" y="1013079"/>
                  </a:moveTo>
                  <a:lnTo>
                    <a:pt x="8617490" y="1013079"/>
                  </a:lnTo>
                  <a:lnTo>
                    <a:pt x="8617490" y="1109139"/>
                  </a:lnTo>
                  <a:lnTo>
                    <a:pt x="8637531" y="1109139"/>
                  </a:lnTo>
                  <a:lnTo>
                    <a:pt x="8637531" y="1013079"/>
                  </a:lnTo>
                  <a:close/>
                </a:path>
                <a:path w="15614015" h="6326505">
                  <a:moveTo>
                    <a:pt x="8722156" y="1010084"/>
                  </a:moveTo>
                  <a:lnTo>
                    <a:pt x="8708904" y="1011207"/>
                  </a:lnTo>
                  <a:lnTo>
                    <a:pt x="8709261" y="1011207"/>
                  </a:lnTo>
                  <a:lnTo>
                    <a:pt x="8697911" y="1014403"/>
                  </a:lnTo>
                  <a:lnTo>
                    <a:pt x="8666006" y="1046826"/>
                  </a:lnTo>
                  <a:lnTo>
                    <a:pt x="8661802" y="1070669"/>
                  </a:lnTo>
                  <a:lnTo>
                    <a:pt x="8662867" y="1083238"/>
                  </a:lnTo>
                  <a:lnTo>
                    <a:pt x="8688121" y="1121664"/>
                  </a:lnTo>
                  <a:lnTo>
                    <a:pt x="8723538" y="1131253"/>
                  </a:lnTo>
                  <a:lnTo>
                    <a:pt x="8739404" y="1129626"/>
                  </a:lnTo>
                  <a:lnTo>
                    <a:pt x="8753140" y="1124746"/>
                  </a:lnTo>
                  <a:lnTo>
                    <a:pt x="8764744" y="1116611"/>
                  </a:lnTo>
                  <a:lnTo>
                    <a:pt x="8768277" y="1112364"/>
                  </a:lnTo>
                  <a:lnTo>
                    <a:pt x="8723999" y="1112364"/>
                  </a:lnTo>
                  <a:lnTo>
                    <a:pt x="8716138" y="1111831"/>
                  </a:lnTo>
                  <a:lnTo>
                    <a:pt x="8684305" y="1087168"/>
                  </a:lnTo>
                  <a:lnTo>
                    <a:pt x="8682304" y="1079883"/>
                  </a:lnTo>
                  <a:lnTo>
                    <a:pt x="8778825" y="1079883"/>
                  </a:lnTo>
                  <a:lnTo>
                    <a:pt x="8779286" y="1076812"/>
                  </a:lnTo>
                  <a:lnTo>
                    <a:pt x="8779516" y="1073817"/>
                  </a:lnTo>
                  <a:lnTo>
                    <a:pt x="8779497" y="1070669"/>
                  </a:lnTo>
                  <a:lnTo>
                    <a:pt x="8778806" y="1062376"/>
                  </a:lnTo>
                  <a:lnTo>
                    <a:pt x="8682304" y="1062376"/>
                  </a:lnTo>
                  <a:lnTo>
                    <a:pt x="8684075" y="1055163"/>
                  </a:lnTo>
                  <a:lnTo>
                    <a:pt x="8714439" y="1029550"/>
                  </a:lnTo>
                  <a:lnTo>
                    <a:pt x="8722156" y="1028974"/>
                  </a:lnTo>
                  <a:lnTo>
                    <a:pt x="8764088" y="1028974"/>
                  </a:lnTo>
                  <a:lnTo>
                    <a:pt x="8763391" y="1028052"/>
                  </a:lnTo>
                  <a:lnTo>
                    <a:pt x="8754853" y="1020191"/>
                  </a:lnTo>
                  <a:lnTo>
                    <a:pt x="8745135" y="1014576"/>
                  </a:lnTo>
                  <a:lnTo>
                    <a:pt x="8734236" y="1011207"/>
                  </a:lnTo>
                  <a:lnTo>
                    <a:pt x="8722156" y="1010084"/>
                  </a:lnTo>
                  <a:close/>
                </a:path>
                <a:path w="15614015" h="6326505">
                  <a:moveTo>
                    <a:pt x="8757171" y="1095548"/>
                  </a:moveTo>
                  <a:lnTo>
                    <a:pt x="8751210" y="1102905"/>
                  </a:lnTo>
                  <a:lnTo>
                    <a:pt x="8743695" y="1108160"/>
                  </a:lnTo>
                  <a:lnTo>
                    <a:pt x="8734624" y="1111313"/>
                  </a:lnTo>
                  <a:lnTo>
                    <a:pt x="8723999" y="1112364"/>
                  </a:lnTo>
                  <a:lnTo>
                    <a:pt x="8768277" y="1112364"/>
                  </a:lnTo>
                  <a:lnTo>
                    <a:pt x="8774218" y="1105222"/>
                  </a:lnTo>
                  <a:lnTo>
                    <a:pt x="8757171" y="1095548"/>
                  </a:lnTo>
                  <a:close/>
                </a:path>
                <a:path w="15614015" h="6326505">
                  <a:moveTo>
                    <a:pt x="8764088" y="1028974"/>
                  </a:moveTo>
                  <a:lnTo>
                    <a:pt x="8722156" y="1028974"/>
                  </a:lnTo>
                  <a:lnTo>
                    <a:pt x="8729394" y="1029550"/>
                  </a:lnTo>
                  <a:lnTo>
                    <a:pt x="8729020" y="1029550"/>
                  </a:lnTo>
                  <a:lnTo>
                    <a:pt x="8759244" y="1062376"/>
                  </a:lnTo>
                  <a:lnTo>
                    <a:pt x="8778806" y="1062376"/>
                  </a:lnTo>
                  <a:lnTo>
                    <a:pt x="8778508" y="1058805"/>
                  </a:lnTo>
                  <a:lnTo>
                    <a:pt x="8775578" y="1047978"/>
                  </a:lnTo>
                  <a:lnTo>
                    <a:pt x="8775485" y="1047633"/>
                  </a:lnTo>
                  <a:lnTo>
                    <a:pt x="8770502" y="1037497"/>
                  </a:lnTo>
                  <a:lnTo>
                    <a:pt x="8769814" y="1036547"/>
                  </a:lnTo>
                  <a:lnTo>
                    <a:pt x="8764088" y="1028974"/>
                  </a:lnTo>
                  <a:close/>
                </a:path>
                <a:path w="15614015" h="6326505">
                  <a:moveTo>
                    <a:pt x="8926717" y="967007"/>
                  </a:moveTo>
                  <a:lnTo>
                    <a:pt x="8862217" y="967007"/>
                  </a:lnTo>
                  <a:lnTo>
                    <a:pt x="8862217" y="1128258"/>
                  </a:lnTo>
                  <a:lnTo>
                    <a:pt x="8931785" y="1128258"/>
                  </a:lnTo>
                  <a:lnTo>
                    <a:pt x="8941201" y="1127438"/>
                  </a:lnTo>
                  <a:lnTo>
                    <a:pt x="8949868" y="1124976"/>
                  </a:lnTo>
                  <a:lnTo>
                    <a:pt x="8957787" y="1120873"/>
                  </a:lnTo>
                  <a:lnTo>
                    <a:pt x="8964957" y="1115128"/>
                  </a:lnTo>
                  <a:lnTo>
                    <a:pt x="8970866" y="1108217"/>
                  </a:lnTo>
                  <a:lnTo>
                    <a:pt x="8883640" y="1108217"/>
                  </a:lnTo>
                  <a:lnTo>
                    <a:pt x="8883640" y="1055926"/>
                  </a:lnTo>
                  <a:lnTo>
                    <a:pt x="8969318" y="1055926"/>
                  </a:lnTo>
                  <a:lnTo>
                    <a:pt x="8967567" y="1053238"/>
                  </a:lnTo>
                  <a:lnTo>
                    <a:pt x="8961732" y="1048170"/>
                  </a:lnTo>
                  <a:lnTo>
                    <a:pt x="8954360" y="1044638"/>
                  </a:lnTo>
                  <a:lnTo>
                    <a:pt x="8962020" y="1037958"/>
                  </a:lnTo>
                  <a:lnTo>
                    <a:pt x="8963147" y="1036345"/>
                  </a:lnTo>
                  <a:lnTo>
                    <a:pt x="8883640" y="1036345"/>
                  </a:lnTo>
                  <a:lnTo>
                    <a:pt x="8883640" y="987048"/>
                  </a:lnTo>
                  <a:lnTo>
                    <a:pt x="8964846" y="987048"/>
                  </a:lnTo>
                  <a:lnTo>
                    <a:pt x="8964482" y="986386"/>
                  </a:lnTo>
                  <a:lnTo>
                    <a:pt x="8958737" y="979677"/>
                  </a:lnTo>
                  <a:lnTo>
                    <a:pt x="8951812" y="974134"/>
                  </a:lnTo>
                  <a:lnTo>
                    <a:pt x="8944167" y="970174"/>
                  </a:lnTo>
                  <a:lnTo>
                    <a:pt x="8935802" y="967799"/>
                  </a:lnTo>
                  <a:lnTo>
                    <a:pt x="8926717" y="967007"/>
                  </a:lnTo>
                  <a:close/>
                </a:path>
                <a:path w="15614015" h="6326505">
                  <a:moveTo>
                    <a:pt x="8969318" y="1055926"/>
                  </a:moveTo>
                  <a:lnTo>
                    <a:pt x="8938850" y="1055926"/>
                  </a:lnTo>
                  <a:lnTo>
                    <a:pt x="8944839" y="1058459"/>
                  </a:lnTo>
                  <a:lnTo>
                    <a:pt x="8949753" y="1063527"/>
                  </a:lnTo>
                  <a:lnTo>
                    <a:pt x="8954821" y="1068595"/>
                  </a:lnTo>
                  <a:lnTo>
                    <a:pt x="8957355" y="1074738"/>
                  </a:lnTo>
                  <a:lnTo>
                    <a:pt x="8957355" y="1089328"/>
                  </a:lnTo>
                  <a:lnTo>
                    <a:pt x="8954898" y="1095548"/>
                  </a:lnTo>
                  <a:lnTo>
                    <a:pt x="8945069" y="1105683"/>
                  </a:lnTo>
                  <a:lnTo>
                    <a:pt x="8939003" y="1108217"/>
                  </a:lnTo>
                  <a:lnTo>
                    <a:pt x="8970879" y="1108217"/>
                  </a:lnTo>
                  <a:lnTo>
                    <a:pt x="8975150" y="1100443"/>
                  </a:lnTo>
                  <a:lnTo>
                    <a:pt x="8977699" y="1091934"/>
                  </a:lnTo>
                  <a:lnTo>
                    <a:pt x="8978548" y="1082647"/>
                  </a:lnTo>
                  <a:lnTo>
                    <a:pt x="8978548" y="1074047"/>
                  </a:lnTo>
                  <a:lnTo>
                    <a:pt x="8976322" y="1066445"/>
                  </a:lnTo>
                  <a:lnTo>
                    <a:pt x="8971868" y="1059842"/>
                  </a:lnTo>
                  <a:lnTo>
                    <a:pt x="8969318" y="1055926"/>
                  </a:lnTo>
                  <a:close/>
                </a:path>
                <a:path w="15614015" h="6326505">
                  <a:moveTo>
                    <a:pt x="8964846" y="987048"/>
                  </a:moveTo>
                  <a:lnTo>
                    <a:pt x="8933321" y="987048"/>
                  </a:lnTo>
                  <a:lnTo>
                    <a:pt x="8938926" y="989505"/>
                  </a:lnTo>
                  <a:lnTo>
                    <a:pt x="8943534" y="994420"/>
                  </a:lnTo>
                  <a:lnTo>
                    <a:pt x="8948294" y="999180"/>
                  </a:lnTo>
                  <a:lnTo>
                    <a:pt x="8950675" y="1004939"/>
                  </a:lnTo>
                  <a:lnTo>
                    <a:pt x="8950675" y="1018608"/>
                  </a:lnTo>
                  <a:lnTo>
                    <a:pt x="8948371" y="1024443"/>
                  </a:lnTo>
                  <a:lnTo>
                    <a:pt x="8939156" y="1033965"/>
                  </a:lnTo>
                  <a:lnTo>
                    <a:pt x="8933474" y="1036345"/>
                  </a:lnTo>
                  <a:lnTo>
                    <a:pt x="8963147" y="1036345"/>
                  </a:lnTo>
                  <a:lnTo>
                    <a:pt x="8967491" y="1030125"/>
                  </a:lnTo>
                  <a:lnTo>
                    <a:pt x="8970774" y="1021141"/>
                  </a:lnTo>
                  <a:lnTo>
                    <a:pt x="8971868" y="1011006"/>
                  </a:lnTo>
                  <a:lnTo>
                    <a:pt x="8971047" y="1002050"/>
                  </a:lnTo>
                  <a:lnTo>
                    <a:pt x="8968585" y="993844"/>
                  </a:lnTo>
                  <a:lnTo>
                    <a:pt x="8964846" y="987048"/>
                  </a:lnTo>
                  <a:close/>
                </a:path>
                <a:path w="15614015" h="6326505">
                  <a:moveTo>
                    <a:pt x="9068442" y="967007"/>
                  </a:moveTo>
                  <a:lnTo>
                    <a:pt x="9003942" y="967007"/>
                  </a:lnTo>
                  <a:lnTo>
                    <a:pt x="9003942" y="1128258"/>
                  </a:lnTo>
                  <a:lnTo>
                    <a:pt x="9073510" y="1128258"/>
                  </a:lnTo>
                  <a:lnTo>
                    <a:pt x="9082926" y="1127438"/>
                  </a:lnTo>
                  <a:lnTo>
                    <a:pt x="9091593" y="1124976"/>
                  </a:lnTo>
                  <a:lnTo>
                    <a:pt x="9099512" y="1120873"/>
                  </a:lnTo>
                  <a:lnTo>
                    <a:pt x="9106682" y="1115128"/>
                  </a:lnTo>
                  <a:lnTo>
                    <a:pt x="9112591" y="1108217"/>
                  </a:lnTo>
                  <a:lnTo>
                    <a:pt x="9025365" y="1108217"/>
                  </a:lnTo>
                  <a:lnTo>
                    <a:pt x="9025365" y="1055926"/>
                  </a:lnTo>
                  <a:lnTo>
                    <a:pt x="9111043" y="1055926"/>
                  </a:lnTo>
                  <a:lnTo>
                    <a:pt x="9109292" y="1053238"/>
                  </a:lnTo>
                  <a:lnTo>
                    <a:pt x="9103457" y="1048170"/>
                  </a:lnTo>
                  <a:lnTo>
                    <a:pt x="9096086" y="1044638"/>
                  </a:lnTo>
                  <a:lnTo>
                    <a:pt x="9103745" y="1037958"/>
                  </a:lnTo>
                  <a:lnTo>
                    <a:pt x="9104872" y="1036345"/>
                  </a:lnTo>
                  <a:lnTo>
                    <a:pt x="9025365" y="1036345"/>
                  </a:lnTo>
                  <a:lnTo>
                    <a:pt x="9025365" y="987048"/>
                  </a:lnTo>
                  <a:lnTo>
                    <a:pt x="9106571" y="987048"/>
                  </a:lnTo>
                  <a:lnTo>
                    <a:pt x="9106207" y="986386"/>
                  </a:lnTo>
                  <a:lnTo>
                    <a:pt x="9100462" y="979677"/>
                  </a:lnTo>
                  <a:lnTo>
                    <a:pt x="9093537" y="974134"/>
                  </a:lnTo>
                  <a:lnTo>
                    <a:pt x="9085892" y="970174"/>
                  </a:lnTo>
                  <a:lnTo>
                    <a:pt x="9077527" y="967799"/>
                  </a:lnTo>
                  <a:lnTo>
                    <a:pt x="9068442" y="967007"/>
                  </a:lnTo>
                  <a:close/>
                </a:path>
                <a:path w="15614015" h="6326505">
                  <a:moveTo>
                    <a:pt x="9111043" y="1055926"/>
                  </a:moveTo>
                  <a:lnTo>
                    <a:pt x="9080575" y="1055926"/>
                  </a:lnTo>
                  <a:lnTo>
                    <a:pt x="9086564" y="1058459"/>
                  </a:lnTo>
                  <a:lnTo>
                    <a:pt x="9091478" y="1063527"/>
                  </a:lnTo>
                  <a:lnTo>
                    <a:pt x="9096546" y="1068595"/>
                  </a:lnTo>
                  <a:lnTo>
                    <a:pt x="9099080" y="1074738"/>
                  </a:lnTo>
                  <a:lnTo>
                    <a:pt x="9099080" y="1089328"/>
                  </a:lnTo>
                  <a:lnTo>
                    <a:pt x="9096623" y="1095548"/>
                  </a:lnTo>
                  <a:lnTo>
                    <a:pt x="9086794" y="1105683"/>
                  </a:lnTo>
                  <a:lnTo>
                    <a:pt x="9080728" y="1108217"/>
                  </a:lnTo>
                  <a:lnTo>
                    <a:pt x="9112604" y="1108217"/>
                  </a:lnTo>
                  <a:lnTo>
                    <a:pt x="9116875" y="1100443"/>
                  </a:lnTo>
                  <a:lnTo>
                    <a:pt x="9119424" y="1091934"/>
                  </a:lnTo>
                  <a:lnTo>
                    <a:pt x="9120273" y="1082647"/>
                  </a:lnTo>
                  <a:lnTo>
                    <a:pt x="9120273" y="1074047"/>
                  </a:lnTo>
                  <a:lnTo>
                    <a:pt x="9118047" y="1066445"/>
                  </a:lnTo>
                  <a:lnTo>
                    <a:pt x="9113593" y="1059842"/>
                  </a:lnTo>
                  <a:lnTo>
                    <a:pt x="9111043" y="1055926"/>
                  </a:lnTo>
                  <a:close/>
                </a:path>
                <a:path w="15614015" h="6326505">
                  <a:moveTo>
                    <a:pt x="9106571" y="987048"/>
                  </a:moveTo>
                  <a:lnTo>
                    <a:pt x="9075046" y="987048"/>
                  </a:lnTo>
                  <a:lnTo>
                    <a:pt x="9080651" y="989505"/>
                  </a:lnTo>
                  <a:lnTo>
                    <a:pt x="9085259" y="994420"/>
                  </a:lnTo>
                  <a:lnTo>
                    <a:pt x="9090019" y="999180"/>
                  </a:lnTo>
                  <a:lnTo>
                    <a:pt x="9092400" y="1004939"/>
                  </a:lnTo>
                  <a:lnTo>
                    <a:pt x="9092400" y="1018608"/>
                  </a:lnTo>
                  <a:lnTo>
                    <a:pt x="9090096" y="1024443"/>
                  </a:lnTo>
                  <a:lnTo>
                    <a:pt x="9080882" y="1033965"/>
                  </a:lnTo>
                  <a:lnTo>
                    <a:pt x="9075199" y="1036345"/>
                  </a:lnTo>
                  <a:lnTo>
                    <a:pt x="9104872" y="1036345"/>
                  </a:lnTo>
                  <a:lnTo>
                    <a:pt x="9109216" y="1030125"/>
                  </a:lnTo>
                  <a:lnTo>
                    <a:pt x="9112499" y="1021141"/>
                  </a:lnTo>
                  <a:lnTo>
                    <a:pt x="9113593" y="1011006"/>
                  </a:lnTo>
                  <a:lnTo>
                    <a:pt x="9112772" y="1002050"/>
                  </a:lnTo>
                  <a:lnTo>
                    <a:pt x="9110310" y="993844"/>
                  </a:lnTo>
                  <a:lnTo>
                    <a:pt x="9106571" y="987048"/>
                  </a:lnTo>
                  <a:close/>
                </a:path>
                <a:path w="15614015" h="6326505">
                  <a:moveTo>
                    <a:pt x="9262689" y="967007"/>
                  </a:moveTo>
                  <a:lnTo>
                    <a:pt x="9145667" y="967007"/>
                  </a:lnTo>
                  <a:lnTo>
                    <a:pt x="9145667" y="1128258"/>
                  </a:lnTo>
                  <a:lnTo>
                    <a:pt x="9167090" y="1128258"/>
                  </a:lnTo>
                  <a:lnTo>
                    <a:pt x="9167090" y="987279"/>
                  </a:lnTo>
                  <a:lnTo>
                    <a:pt x="9262689" y="987279"/>
                  </a:lnTo>
                  <a:lnTo>
                    <a:pt x="9262689" y="967007"/>
                  </a:lnTo>
                  <a:close/>
                </a:path>
                <a:path w="15614015" h="6326505">
                  <a:moveTo>
                    <a:pt x="9262689" y="987279"/>
                  </a:moveTo>
                  <a:lnTo>
                    <a:pt x="9241266" y="987279"/>
                  </a:lnTo>
                  <a:lnTo>
                    <a:pt x="9241266" y="1128258"/>
                  </a:lnTo>
                  <a:lnTo>
                    <a:pt x="9262689" y="1128258"/>
                  </a:lnTo>
                  <a:lnTo>
                    <a:pt x="9262689" y="987279"/>
                  </a:lnTo>
                  <a:close/>
                </a:path>
                <a:path w="15614015" h="6326505">
                  <a:moveTo>
                    <a:pt x="9312187" y="1100846"/>
                  </a:moveTo>
                  <a:lnTo>
                    <a:pt x="9303740" y="1100846"/>
                  </a:lnTo>
                  <a:lnTo>
                    <a:pt x="9300208" y="1102305"/>
                  </a:lnTo>
                  <a:lnTo>
                    <a:pt x="9294372" y="1108141"/>
                  </a:lnTo>
                  <a:lnTo>
                    <a:pt x="9292913" y="1111673"/>
                  </a:lnTo>
                  <a:lnTo>
                    <a:pt x="9292913" y="1119966"/>
                  </a:lnTo>
                  <a:lnTo>
                    <a:pt x="9294372" y="1123498"/>
                  </a:lnTo>
                  <a:lnTo>
                    <a:pt x="9300208" y="1129333"/>
                  </a:lnTo>
                  <a:lnTo>
                    <a:pt x="9303740" y="1130792"/>
                  </a:lnTo>
                  <a:lnTo>
                    <a:pt x="9312187" y="1130792"/>
                  </a:lnTo>
                  <a:lnTo>
                    <a:pt x="9315719" y="1129333"/>
                  </a:lnTo>
                  <a:lnTo>
                    <a:pt x="9318483" y="1126416"/>
                  </a:lnTo>
                  <a:lnTo>
                    <a:pt x="9321401" y="1123498"/>
                  </a:lnTo>
                  <a:lnTo>
                    <a:pt x="9322860" y="1119966"/>
                  </a:lnTo>
                  <a:lnTo>
                    <a:pt x="9322860" y="1111673"/>
                  </a:lnTo>
                  <a:lnTo>
                    <a:pt x="9321401" y="1108141"/>
                  </a:lnTo>
                  <a:lnTo>
                    <a:pt x="9318483" y="1105222"/>
                  </a:lnTo>
                  <a:lnTo>
                    <a:pt x="9315719" y="1102305"/>
                  </a:lnTo>
                  <a:lnTo>
                    <a:pt x="9312187" y="1100846"/>
                  </a:lnTo>
                  <a:close/>
                </a:path>
                <a:path w="15614015" h="6326505">
                  <a:moveTo>
                    <a:pt x="79474" y="1385842"/>
                  </a:moveTo>
                  <a:lnTo>
                    <a:pt x="14973" y="1385842"/>
                  </a:lnTo>
                  <a:lnTo>
                    <a:pt x="14973" y="1547094"/>
                  </a:lnTo>
                  <a:lnTo>
                    <a:pt x="84541" y="1547094"/>
                  </a:lnTo>
                  <a:lnTo>
                    <a:pt x="93957" y="1546273"/>
                  </a:lnTo>
                  <a:lnTo>
                    <a:pt x="102625" y="1543811"/>
                  </a:lnTo>
                  <a:lnTo>
                    <a:pt x="110543" y="1539708"/>
                  </a:lnTo>
                  <a:lnTo>
                    <a:pt x="117713" y="1533963"/>
                  </a:lnTo>
                  <a:lnTo>
                    <a:pt x="123622" y="1527053"/>
                  </a:lnTo>
                  <a:lnTo>
                    <a:pt x="36396" y="1527053"/>
                  </a:lnTo>
                  <a:lnTo>
                    <a:pt x="36396" y="1474761"/>
                  </a:lnTo>
                  <a:lnTo>
                    <a:pt x="122074" y="1474761"/>
                  </a:lnTo>
                  <a:lnTo>
                    <a:pt x="120324" y="1472073"/>
                  </a:lnTo>
                  <a:lnTo>
                    <a:pt x="114488" y="1467005"/>
                  </a:lnTo>
                  <a:lnTo>
                    <a:pt x="107117" y="1463473"/>
                  </a:lnTo>
                  <a:lnTo>
                    <a:pt x="114776" y="1456793"/>
                  </a:lnTo>
                  <a:lnTo>
                    <a:pt x="115903" y="1455180"/>
                  </a:lnTo>
                  <a:lnTo>
                    <a:pt x="36396" y="1455180"/>
                  </a:lnTo>
                  <a:lnTo>
                    <a:pt x="36396" y="1405883"/>
                  </a:lnTo>
                  <a:lnTo>
                    <a:pt x="117602" y="1405883"/>
                  </a:lnTo>
                  <a:lnTo>
                    <a:pt x="117238" y="1405221"/>
                  </a:lnTo>
                  <a:lnTo>
                    <a:pt x="111493" y="1398512"/>
                  </a:lnTo>
                  <a:lnTo>
                    <a:pt x="104568" y="1392969"/>
                  </a:lnTo>
                  <a:lnTo>
                    <a:pt x="96923" y="1389010"/>
                  </a:lnTo>
                  <a:lnTo>
                    <a:pt x="88558" y="1386634"/>
                  </a:lnTo>
                  <a:lnTo>
                    <a:pt x="79474" y="1385842"/>
                  </a:lnTo>
                  <a:close/>
                </a:path>
                <a:path w="15614015" h="6326505">
                  <a:moveTo>
                    <a:pt x="122074" y="1474761"/>
                  </a:moveTo>
                  <a:lnTo>
                    <a:pt x="91606" y="1474761"/>
                  </a:lnTo>
                  <a:lnTo>
                    <a:pt x="97595" y="1477295"/>
                  </a:lnTo>
                  <a:lnTo>
                    <a:pt x="102509" y="1482363"/>
                  </a:lnTo>
                  <a:lnTo>
                    <a:pt x="107577" y="1487431"/>
                  </a:lnTo>
                  <a:lnTo>
                    <a:pt x="110111" y="1493574"/>
                  </a:lnTo>
                  <a:lnTo>
                    <a:pt x="110111" y="1508163"/>
                  </a:lnTo>
                  <a:lnTo>
                    <a:pt x="107654" y="1514383"/>
                  </a:lnTo>
                  <a:lnTo>
                    <a:pt x="97826" y="1524519"/>
                  </a:lnTo>
                  <a:lnTo>
                    <a:pt x="91759" y="1527053"/>
                  </a:lnTo>
                  <a:lnTo>
                    <a:pt x="123636" y="1527053"/>
                  </a:lnTo>
                  <a:lnTo>
                    <a:pt x="127907" y="1519278"/>
                  </a:lnTo>
                  <a:lnTo>
                    <a:pt x="130455" y="1510769"/>
                  </a:lnTo>
                  <a:lnTo>
                    <a:pt x="131304" y="1501483"/>
                  </a:lnTo>
                  <a:lnTo>
                    <a:pt x="131304" y="1492883"/>
                  </a:lnTo>
                  <a:lnTo>
                    <a:pt x="129078" y="1485281"/>
                  </a:lnTo>
                  <a:lnTo>
                    <a:pt x="124624" y="1478677"/>
                  </a:lnTo>
                  <a:lnTo>
                    <a:pt x="122074" y="1474761"/>
                  </a:lnTo>
                  <a:close/>
                </a:path>
                <a:path w="15614015" h="6326505">
                  <a:moveTo>
                    <a:pt x="117602" y="1405883"/>
                  </a:moveTo>
                  <a:lnTo>
                    <a:pt x="86077" y="1405883"/>
                  </a:lnTo>
                  <a:lnTo>
                    <a:pt x="91683" y="1408341"/>
                  </a:lnTo>
                  <a:lnTo>
                    <a:pt x="96290" y="1413255"/>
                  </a:lnTo>
                  <a:lnTo>
                    <a:pt x="101051" y="1418016"/>
                  </a:lnTo>
                  <a:lnTo>
                    <a:pt x="103431" y="1423775"/>
                  </a:lnTo>
                  <a:lnTo>
                    <a:pt x="103431" y="1437443"/>
                  </a:lnTo>
                  <a:lnTo>
                    <a:pt x="101127" y="1443279"/>
                  </a:lnTo>
                  <a:lnTo>
                    <a:pt x="91913" y="1452800"/>
                  </a:lnTo>
                  <a:lnTo>
                    <a:pt x="86231" y="1455180"/>
                  </a:lnTo>
                  <a:lnTo>
                    <a:pt x="115903" y="1455180"/>
                  </a:lnTo>
                  <a:lnTo>
                    <a:pt x="120247" y="1448961"/>
                  </a:lnTo>
                  <a:lnTo>
                    <a:pt x="123530" y="1439977"/>
                  </a:lnTo>
                  <a:lnTo>
                    <a:pt x="124624" y="1429841"/>
                  </a:lnTo>
                  <a:lnTo>
                    <a:pt x="123803" y="1420886"/>
                  </a:lnTo>
                  <a:lnTo>
                    <a:pt x="121341" y="1412679"/>
                  </a:lnTo>
                  <a:lnTo>
                    <a:pt x="117602" y="1405883"/>
                  </a:lnTo>
                  <a:close/>
                </a:path>
                <a:path w="15614015" h="6326505">
                  <a:moveTo>
                    <a:pt x="298073" y="1403580"/>
                  </a:moveTo>
                  <a:lnTo>
                    <a:pt x="264429" y="1403580"/>
                  </a:lnTo>
                  <a:lnTo>
                    <a:pt x="271187" y="1406114"/>
                  </a:lnTo>
                  <a:lnTo>
                    <a:pt x="282244" y="1416250"/>
                  </a:lnTo>
                  <a:lnTo>
                    <a:pt x="285008" y="1423314"/>
                  </a:lnTo>
                  <a:lnTo>
                    <a:pt x="285008" y="1432375"/>
                  </a:lnTo>
                  <a:lnTo>
                    <a:pt x="262203" y="1471536"/>
                  </a:lnTo>
                  <a:lnTo>
                    <a:pt x="205304" y="1529587"/>
                  </a:lnTo>
                  <a:lnTo>
                    <a:pt x="205304" y="1547094"/>
                  </a:lnTo>
                  <a:lnTo>
                    <a:pt x="309426" y="1547094"/>
                  </a:lnTo>
                  <a:lnTo>
                    <a:pt x="309426" y="1526362"/>
                  </a:lnTo>
                  <a:lnTo>
                    <a:pt x="236402" y="1526362"/>
                  </a:lnTo>
                  <a:lnTo>
                    <a:pt x="277637" y="1485358"/>
                  </a:lnTo>
                  <a:lnTo>
                    <a:pt x="304632" y="1444627"/>
                  </a:lnTo>
                  <a:lnTo>
                    <a:pt x="306432" y="1432145"/>
                  </a:lnTo>
                  <a:lnTo>
                    <a:pt x="305496" y="1421433"/>
                  </a:lnTo>
                  <a:lnTo>
                    <a:pt x="302688" y="1411873"/>
                  </a:lnTo>
                  <a:lnTo>
                    <a:pt x="298073" y="1403580"/>
                  </a:lnTo>
                  <a:close/>
                </a:path>
                <a:path w="15614015" h="6326505">
                  <a:moveTo>
                    <a:pt x="256213" y="1382848"/>
                  </a:moveTo>
                  <a:lnTo>
                    <a:pt x="219946" y="1395417"/>
                  </a:lnTo>
                  <a:lnTo>
                    <a:pt x="205304" y="1414637"/>
                  </a:lnTo>
                  <a:lnTo>
                    <a:pt x="223272" y="1425234"/>
                  </a:lnTo>
                  <a:lnTo>
                    <a:pt x="229232" y="1415760"/>
                  </a:lnTo>
                  <a:lnTo>
                    <a:pt x="236748" y="1408993"/>
                  </a:lnTo>
                  <a:lnTo>
                    <a:pt x="245818" y="1404933"/>
                  </a:lnTo>
                  <a:lnTo>
                    <a:pt x="256444" y="1403580"/>
                  </a:lnTo>
                  <a:lnTo>
                    <a:pt x="298113" y="1403580"/>
                  </a:lnTo>
                  <a:lnTo>
                    <a:pt x="291458" y="1396208"/>
                  </a:lnTo>
                  <a:lnTo>
                    <a:pt x="283640" y="1390363"/>
                  </a:lnTo>
                  <a:lnTo>
                    <a:pt x="275160" y="1386188"/>
                  </a:lnTo>
                  <a:lnTo>
                    <a:pt x="266018" y="1383683"/>
                  </a:lnTo>
                  <a:lnTo>
                    <a:pt x="256213" y="1382848"/>
                  </a:lnTo>
                  <a:close/>
                </a:path>
                <a:path w="15614015" h="6326505">
                  <a:moveTo>
                    <a:pt x="388803" y="1382848"/>
                  </a:moveTo>
                  <a:lnTo>
                    <a:pt x="351960" y="1395676"/>
                  </a:lnTo>
                  <a:lnTo>
                    <a:pt x="330695" y="1432260"/>
                  </a:lnTo>
                  <a:lnTo>
                    <a:pt x="326606" y="1466468"/>
                  </a:lnTo>
                  <a:lnTo>
                    <a:pt x="327628" y="1484522"/>
                  </a:lnTo>
                  <a:lnTo>
                    <a:pt x="342962" y="1527283"/>
                  </a:lnTo>
                  <a:lnTo>
                    <a:pt x="374881" y="1548663"/>
                  </a:lnTo>
                  <a:lnTo>
                    <a:pt x="388803" y="1550089"/>
                  </a:lnTo>
                  <a:lnTo>
                    <a:pt x="402725" y="1548663"/>
                  </a:lnTo>
                  <a:lnTo>
                    <a:pt x="415006" y="1544387"/>
                  </a:lnTo>
                  <a:lnTo>
                    <a:pt x="425646" y="1537260"/>
                  </a:lnTo>
                  <a:lnTo>
                    <a:pt x="432983" y="1529126"/>
                  </a:lnTo>
                  <a:lnTo>
                    <a:pt x="388803" y="1529126"/>
                  </a:lnTo>
                  <a:lnTo>
                    <a:pt x="379574" y="1528104"/>
                  </a:lnTo>
                  <a:lnTo>
                    <a:pt x="350679" y="1493017"/>
                  </a:lnTo>
                  <a:lnTo>
                    <a:pt x="348029" y="1466468"/>
                  </a:lnTo>
                  <a:lnTo>
                    <a:pt x="348687" y="1452344"/>
                  </a:lnTo>
                  <a:lnTo>
                    <a:pt x="364380" y="1412910"/>
                  </a:lnTo>
                  <a:lnTo>
                    <a:pt x="388803" y="1403580"/>
                  </a:lnTo>
                  <a:lnTo>
                    <a:pt x="432775" y="1403580"/>
                  </a:lnTo>
                  <a:lnTo>
                    <a:pt x="425646" y="1395676"/>
                  </a:lnTo>
                  <a:lnTo>
                    <a:pt x="415006" y="1388549"/>
                  </a:lnTo>
                  <a:lnTo>
                    <a:pt x="402725" y="1384273"/>
                  </a:lnTo>
                  <a:lnTo>
                    <a:pt x="388803" y="1382848"/>
                  </a:lnTo>
                  <a:close/>
                </a:path>
                <a:path w="15614015" h="6326505">
                  <a:moveTo>
                    <a:pt x="432775" y="1403580"/>
                  </a:moveTo>
                  <a:lnTo>
                    <a:pt x="388803" y="1403580"/>
                  </a:lnTo>
                  <a:lnTo>
                    <a:pt x="398032" y="1404617"/>
                  </a:lnTo>
                  <a:lnTo>
                    <a:pt x="406138" y="1407727"/>
                  </a:lnTo>
                  <a:lnTo>
                    <a:pt x="413120" y="1412910"/>
                  </a:lnTo>
                  <a:lnTo>
                    <a:pt x="418980" y="1420166"/>
                  </a:lnTo>
                  <a:lnTo>
                    <a:pt x="423604" y="1428977"/>
                  </a:lnTo>
                  <a:lnTo>
                    <a:pt x="423717" y="1429193"/>
                  </a:lnTo>
                  <a:lnTo>
                    <a:pt x="427046" y="1439746"/>
                  </a:lnTo>
                  <a:lnTo>
                    <a:pt x="427100" y="1439919"/>
                  </a:lnTo>
                  <a:lnTo>
                    <a:pt x="429130" y="1452344"/>
                  </a:lnTo>
                  <a:lnTo>
                    <a:pt x="429807" y="1466468"/>
                  </a:lnTo>
                  <a:lnTo>
                    <a:pt x="429130" y="1480592"/>
                  </a:lnTo>
                  <a:lnTo>
                    <a:pt x="413120" y="1519926"/>
                  </a:lnTo>
                  <a:lnTo>
                    <a:pt x="388803" y="1529126"/>
                  </a:lnTo>
                  <a:lnTo>
                    <a:pt x="432983" y="1529126"/>
                  </a:lnTo>
                  <a:lnTo>
                    <a:pt x="449978" y="1484522"/>
                  </a:lnTo>
                  <a:lnTo>
                    <a:pt x="451000" y="1466468"/>
                  </a:lnTo>
                  <a:lnTo>
                    <a:pt x="449978" y="1448414"/>
                  </a:lnTo>
                  <a:lnTo>
                    <a:pt x="446911" y="1432260"/>
                  </a:lnTo>
                  <a:lnTo>
                    <a:pt x="441800" y="1418006"/>
                  </a:lnTo>
                  <a:lnTo>
                    <a:pt x="434645" y="1405653"/>
                  </a:lnTo>
                  <a:lnTo>
                    <a:pt x="432775" y="1403580"/>
                  </a:lnTo>
                  <a:close/>
                </a:path>
                <a:path w="15614015" h="6326505">
                  <a:moveTo>
                    <a:pt x="559477" y="1403580"/>
                  </a:moveTo>
                  <a:lnTo>
                    <a:pt x="525833" y="1403580"/>
                  </a:lnTo>
                  <a:lnTo>
                    <a:pt x="532591" y="1406114"/>
                  </a:lnTo>
                  <a:lnTo>
                    <a:pt x="543648" y="1416250"/>
                  </a:lnTo>
                  <a:lnTo>
                    <a:pt x="546412" y="1423314"/>
                  </a:lnTo>
                  <a:lnTo>
                    <a:pt x="546412" y="1432375"/>
                  </a:lnTo>
                  <a:lnTo>
                    <a:pt x="523607" y="1471536"/>
                  </a:lnTo>
                  <a:lnTo>
                    <a:pt x="466708" y="1529587"/>
                  </a:lnTo>
                  <a:lnTo>
                    <a:pt x="466708" y="1547094"/>
                  </a:lnTo>
                  <a:lnTo>
                    <a:pt x="570830" y="1547094"/>
                  </a:lnTo>
                  <a:lnTo>
                    <a:pt x="570830" y="1526362"/>
                  </a:lnTo>
                  <a:lnTo>
                    <a:pt x="497806" y="1526362"/>
                  </a:lnTo>
                  <a:lnTo>
                    <a:pt x="539041" y="1485358"/>
                  </a:lnTo>
                  <a:lnTo>
                    <a:pt x="566036" y="1444627"/>
                  </a:lnTo>
                  <a:lnTo>
                    <a:pt x="567836" y="1432145"/>
                  </a:lnTo>
                  <a:lnTo>
                    <a:pt x="566900" y="1421433"/>
                  </a:lnTo>
                  <a:lnTo>
                    <a:pt x="564092" y="1411873"/>
                  </a:lnTo>
                  <a:lnTo>
                    <a:pt x="559477" y="1403580"/>
                  </a:lnTo>
                  <a:close/>
                </a:path>
                <a:path w="15614015" h="6326505">
                  <a:moveTo>
                    <a:pt x="517617" y="1382848"/>
                  </a:moveTo>
                  <a:lnTo>
                    <a:pt x="481350" y="1395417"/>
                  </a:lnTo>
                  <a:lnTo>
                    <a:pt x="466708" y="1414637"/>
                  </a:lnTo>
                  <a:lnTo>
                    <a:pt x="484676" y="1425234"/>
                  </a:lnTo>
                  <a:lnTo>
                    <a:pt x="490636" y="1415760"/>
                  </a:lnTo>
                  <a:lnTo>
                    <a:pt x="498152" y="1408993"/>
                  </a:lnTo>
                  <a:lnTo>
                    <a:pt x="507222" y="1404933"/>
                  </a:lnTo>
                  <a:lnTo>
                    <a:pt x="517848" y="1403580"/>
                  </a:lnTo>
                  <a:lnTo>
                    <a:pt x="559517" y="1403580"/>
                  </a:lnTo>
                  <a:lnTo>
                    <a:pt x="552862" y="1396208"/>
                  </a:lnTo>
                  <a:lnTo>
                    <a:pt x="545044" y="1390363"/>
                  </a:lnTo>
                  <a:lnTo>
                    <a:pt x="536564" y="1386188"/>
                  </a:lnTo>
                  <a:lnTo>
                    <a:pt x="527422" y="1383683"/>
                  </a:lnTo>
                  <a:lnTo>
                    <a:pt x="517617" y="1382848"/>
                  </a:lnTo>
                  <a:close/>
                </a:path>
                <a:path w="15614015" h="6326505">
                  <a:moveTo>
                    <a:pt x="685035" y="1516456"/>
                  </a:moveTo>
                  <a:lnTo>
                    <a:pt x="663611" y="1516456"/>
                  </a:lnTo>
                  <a:lnTo>
                    <a:pt x="663611" y="1547094"/>
                  </a:lnTo>
                  <a:lnTo>
                    <a:pt x="685035" y="1547094"/>
                  </a:lnTo>
                  <a:lnTo>
                    <a:pt x="685035" y="1516456"/>
                  </a:lnTo>
                  <a:close/>
                </a:path>
                <a:path w="15614015" h="6326505">
                  <a:moveTo>
                    <a:pt x="662229" y="1385842"/>
                  </a:moveTo>
                  <a:lnTo>
                    <a:pt x="639193" y="1385842"/>
                  </a:lnTo>
                  <a:lnTo>
                    <a:pt x="581373" y="1496415"/>
                  </a:lnTo>
                  <a:lnTo>
                    <a:pt x="581373" y="1516456"/>
                  </a:lnTo>
                  <a:lnTo>
                    <a:pt x="704615" y="1516456"/>
                  </a:lnTo>
                  <a:lnTo>
                    <a:pt x="704615" y="1496415"/>
                  </a:lnTo>
                  <a:lnTo>
                    <a:pt x="604409" y="1496415"/>
                  </a:lnTo>
                  <a:lnTo>
                    <a:pt x="662229" y="1385842"/>
                  </a:lnTo>
                  <a:close/>
                </a:path>
                <a:path w="15614015" h="6326505">
                  <a:moveTo>
                    <a:pt x="685035" y="1450804"/>
                  </a:moveTo>
                  <a:lnTo>
                    <a:pt x="663611" y="1450804"/>
                  </a:lnTo>
                  <a:lnTo>
                    <a:pt x="663611" y="1496415"/>
                  </a:lnTo>
                  <a:lnTo>
                    <a:pt x="685035" y="1496415"/>
                  </a:lnTo>
                  <a:lnTo>
                    <a:pt x="685035" y="1450804"/>
                  </a:lnTo>
                  <a:close/>
                </a:path>
                <a:path w="15614015" h="6326505">
                  <a:moveTo>
                    <a:pt x="857822" y="1431914"/>
                  </a:moveTo>
                  <a:lnTo>
                    <a:pt x="782264" y="1431914"/>
                  </a:lnTo>
                  <a:lnTo>
                    <a:pt x="782264" y="1547094"/>
                  </a:lnTo>
                  <a:lnTo>
                    <a:pt x="802306" y="1547094"/>
                  </a:lnTo>
                  <a:lnTo>
                    <a:pt x="802306" y="1451265"/>
                  </a:lnTo>
                  <a:lnTo>
                    <a:pt x="857822" y="1451265"/>
                  </a:lnTo>
                  <a:lnTo>
                    <a:pt x="857822" y="1431914"/>
                  </a:lnTo>
                  <a:close/>
                </a:path>
                <a:path w="15614015" h="6326505">
                  <a:moveTo>
                    <a:pt x="925033" y="1428919"/>
                  </a:moveTo>
                  <a:lnTo>
                    <a:pt x="881956" y="1446427"/>
                  </a:lnTo>
                  <a:lnTo>
                    <a:pt x="864449" y="1489504"/>
                  </a:lnTo>
                  <a:lnTo>
                    <a:pt x="865543" y="1501785"/>
                  </a:lnTo>
                  <a:lnTo>
                    <a:pt x="891300" y="1540241"/>
                  </a:lnTo>
                  <a:lnTo>
                    <a:pt x="925033" y="1550089"/>
                  </a:lnTo>
                  <a:lnTo>
                    <a:pt x="937228" y="1548994"/>
                  </a:lnTo>
                  <a:lnTo>
                    <a:pt x="948472" y="1545712"/>
                  </a:lnTo>
                  <a:lnTo>
                    <a:pt x="958766" y="1540241"/>
                  </a:lnTo>
                  <a:lnTo>
                    <a:pt x="968110" y="1532581"/>
                  </a:lnTo>
                  <a:lnTo>
                    <a:pt x="969848" y="1530508"/>
                  </a:lnTo>
                  <a:lnTo>
                    <a:pt x="925033" y="1530508"/>
                  </a:lnTo>
                  <a:lnTo>
                    <a:pt x="916841" y="1529774"/>
                  </a:lnTo>
                  <a:lnTo>
                    <a:pt x="885224" y="1497898"/>
                  </a:lnTo>
                  <a:lnTo>
                    <a:pt x="884490" y="1489504"/>
                  </a:lnTo>
                  <a:lnTo>
                    <a:pt x="885224" y="1481110"/>
                  </a:lnTo>
                  <a:lnTo>
                    <a:pt x="909311" y="1451437"/>
                  </a:lnTo>
                  <a:lnTo>
                    <a:pt x="925033" y="1448500"/>
                  </a:lnTo>
                  <a:lnTo>
                    <a:pt x="969848" y="1448500"/>
                  </a:lnTo>
                  <a:lnTo>
                    <a:pt x="968110" y="1446427"/>
                  </a:lnTo>
                  <a:lnTo>
                    <a:pt x="958766" y="1438767"/>
                  </a:lnTo>
                  <a:lnTo>
                    <a:pt x="948472" y="1433296"/>
                  </a:lnTo>
                  <a:lnTo>
                    <a:pt x="937228" y="1430014"/>
                  </a:lnTo>
                  <a:lnTo>
                    <a:pt x="925033" y="1428919"/>
                  </a:lnTo>
                  <a:close/>
                </a:path>
                <a:path w="15614015" h="6326505">
                  <a:moveTo>
                    <a:pt x="969848" y="1448500"/>
                  </a:moveTo>
                  <a:lnTo>
                    <a:pt x="925033" y="1448500"/>
                  </a:lnTo>
                  <a:lnTo>
                    <a:pt x="933326" y="1449234"/>
                  </a:lnTo>
                  <a:lnTo>
                    <a:pt x="940928" y="1451437"/>
                  </a:lnTo>
                  <a:lnTo>
                    <a:pt x="965073" y="1481110"/>
                  </a:lnTo>
                  <a:lnTo>
                    <a:pt x="965807" y="1489504"/>
                  </a:lnTo>
                  <a:lnTo>
                    <a:pt x="965073" y="1497898"/>
                  </a:lnTo>
                  <a:lnTo>
                    <a:pt x="940928" y="1527571"/>
                  </a:lnTo>
                  <a:lnTo>
                    <a:pt x="925033" y="1530508"/>
                  </a:lnTo>
                  <a:lnTo>
                    <a:pt x="969848" y="1530508"/>
                  </a:lnTo>
                  <a:lnTo>
                    <a:pt x="975871" y="1523324"/>
                  </a:lnTo>
                  <a:lnTo>
                    <a:pt x="981414" y="1513058"/>
                  </a:lnTo>
                  <a:lnTo>
                    <a:pt x="984739" y="1501785"/>
                  </a:lnTo>
                  <a:lnTo>
                    <a:pt x="985848" y="1489504"/>
                  </a:lnTo>
                  <a:lnTo>
                    <a:pt x="984739" y="1477223"/>
                  </a:lnTo>
                  <a:lnTo>
                    <a:pt x="981414" y="1465950"/>
                  </a:lnTo>
                  <a:lnTo>
                    <a:pt x="975871" y="1455684"/>
                  </a:lnTo>
                  <a:lnTo>
                    <a:pt x="969848" y="1448500"/>
                  </a:lnTo>
                  <a:close/>
                </a:path>
                <a:path w="15614015" h="6326505">
                  <a:moveTo>
                    <a:pt x="1119924" y="1527974"/>
                  </a:moveTo>
                  <a:lnTo>
                    <a:pt x="993918" y="1527974"/>
                  </a:lnTo>
                  <a:lnTo>
                    <a:pt x="993918" y="1577962"/>
                  </a:lnTo>
                  <a:lnTo>
                    <a:pt x="1013729" y="1577962"/>
                  </a:lnTo>
                  <a:lnTo>
                    <a:pt x="1013729" y="1547094"/>
                  </a:lnTo>
                  <a:lnTo>
                    <a:pt x="1119924" y="1547094"/>
                  </a:lnTo>
                  <a:lnTo>
                    <a:pt x="1119924" y="1527974"/>
                  </a:lnTo>
                  <a:close/>
                </a:path>
                <a:path w="15614015" h="6326505">
                  <a:moveTo>
                    <a:pt x="1119924" y="1547094"/>
                  </a:moveTo>
                  <a:lnTo>
                    <a:pt x="1100114" y="1547094"/>
                  </a:lnTo>
                  <a:lnTo>
                    <a:pt x="1100114" y="1577962"/>
                  </a:lnTo>
                  <a:lnTo>
                    <a:pt x="1119924" y="1577962"/>
                  </a:lnTo>
                  <a:lnTo>
                    <a:pt x="1119924" y="1547094"/>
                  </a:lnTo>
                  <a:close/>
                </a:path>
                <a:path w="15614015" h="6326505">
                  <a:moveTo>
                    <a:pt x="1104030" y="1431914"/>
                  </a:moveTo>
                  <a:lnTo>
                    <a:pt x="1019027" y="1431914"/>
                  </a:lnTo>
                  <a:lnTo>
                    <a:pt x="1019027" y="1485358"/>
                  </a:lnTo>
                  <a:lnTo>
                    <a:pt x="1018368" y="1497696"/>
                  </a:lnTo>
                  <a:lnTo>
                    <a:pt x="1018336" y="1498301"/>
                  </a:lnTo>
                  <a:lnTo>
                    <a:pt x="1016263" y="1509718"/>
                  </a:lnTo>
                  <a:lnTo>
                    <a:pt x="1012807" y="1519609"/>
                  </a:lnTo>
                  <a:lnTo>
                    <a:pt x="1007970" y="1527974"/>
                  </a:lnTo>
                  <a:lnTo>
                    <a:pt x="1030775" y="1527974"/>
                  </a:lnTo>
                  <a:lnTo>
                    <a:pt x="1038838" y="1485358"/>
                  </a:lnTo>
                  <a:lnTo>
                    <a:pt x="1038838" y="1450573"/>
                  </a:lnTo>
                  <a:lnTo>
                    <a:pt x="1104030" y="1450573"/>
                  </a:lnTo>
                  <a:lnTo>
                    <a:pt x="1104030" y="1431914"/>
                  </a:lnTo>
                  <a:close/>
                </a:path>
                <a:path w="15614015" h="6326505">
                  <a:moveTo>
                    <a:pt x="1104030" y="1450573"/>
                  </a:moveTo>
                  <a:lnTo>
                    <a:pt x="1084219" y="1450573"/>
                  </a:lnTo>
                  <a:lnTo>
                    <a:pt x="1084219" y="1527974"/>
                  </a:lnTo>
                  <a:lnTo>
                    <a:pt x="1104030" y="1527974"/>
                  </a:lnTo>
                  <a:lnTo>
                    <a:pt x="1104030" y="1450573"/>
                  </a:lnTo>
                  <a:close/>
                </a:path>
                <a:path w="15614015" h="6326505">
                  <a:moveTo>
                    <a:pt x="1144859" y="1431914"/>
                  </a:moveTo>
                  <a:lnTo>
                    <a:pt x="1123666" y="1431914"/>
                  </a:lnTo>
                  <a:lnTo>
                    <a:pt x="1173654" y="1547324"/>
                  </a:lnTo>
                  <a:lnTo>
                    <a:pt x="1171811" y="1551471"/>
                  </a:lnTo>
                  <a:lnTo>
                    <a:pt x="1166153" y="1562154"/>
                  </a:lnTo>
                  <a:lnTo>
                    <a:pt x="1159084" y="1569554"/>
                  </a:lnTo>
                  <a:lnTo>
                    <a:pt x="1150604" y="1573672"/>
                  </a:lnTo>
                  <a:lnTo>
                    <a:pt x="1140713" y="1574506"/>
                  </a:lnTo>
                  <a:lnTo>
                    <a:pt x="1140713" y="1593166"/>
                  </a:lnTo>
                  <a:lnTo>
                    <a:pt x="1177426" y="1578293"/>
                  </a:lnTo>
                  <a:lnTo>
                    <a:pt x="1204154" y="1522215"/>
                  </a:lnTo>
                  <a:lnTo>
                    <a:pt x="1184251" y="1522215"/>
                  </a:lnTo>
                  <a:lnTo>
                    <a:pt x="1144859" y="1431914"/>
                  </a:lnTo>
                  <a:close/>
                </a:path>
                <a:path w="15614015" h="6326505">
                  <a:moveTo>
                    <a:pt x="1238846" y="1431914"/>
                  </a:moveTo>
                  <a:lnTo>
                    <a:pt x="1217422" y="1431914"/>
                  </a:lnTo>
                  <a:lnTo>
                    <a:pt x="1184251" y="1522215"/>
                  </a:lnTo>
                  <a:lnTo>
                    <a:pt x="1204154" y="1522215"/>
                  </a:lnTo>
                  <a:lnTo>
                    <a:pt x="1238846" y="1431914"/>
                  </a:lnTo>
                  <a:close/>
                </a:path>
                <a:path w="15614015" h="6326505">
                  <a:moveTo>
                    <a:pt x="1379745" y="1385842"/>
                  </a:moveTo>
                  <a:lnTo>
                    <a:pt x="1315244" y="1385842"/>
                  </a:lnTo>
                  <a:lnTo>
                    <a:pt x="1315244" y="1547094"/>
                  </a:lnTo>
                  <a:lnTo>
                    <a:pt x="1384813" y="1547094"/>
                  </a:lnTo>
                  <a:lnTo>
                    <a:pt x="1394229" y="1546273"/>
                  </a:lnTo>
                  <a:lnTo>
                    <a:pt x="1402896" y="1543811"/>
                  </a:lnTo>
                  <a:lnTo>
                    <a:pt x="1410815" y="1539708"/>
                  </a:lnTo>
                  <a:lnTo>
                    <a:pt x="1417985" y="1533963"/>
                  </a:lnTo>
                  <a:lnTo>
                    <a:pt x="1423894" y="1527053"/>
                  </a:lnTo>
                  <a:lnTo>
                    <a:pt x="1336668" y="1527053"/>
                  </a:lnTo>
                  <a:lnTo>
                    <a:pt x="1336668" y="1474761"/>
                  </a:lnTo>
                  <a:lnTo>
                    <a:pt x="1422345" y="1474761"/>
                  </a:lnTo>
                  <a:lnTo>
                    <a:pt x="1420595" y="1472073"/>
                  </a:lnTo>
                  <a:lnTo>
                    <a:pt x="1414759" y="1467005"/>
                  </a:lnTo>
                  <a:lnTo>
                    <a:pt x="1407388" y="1463473"/>
                  </a:lnTo>
                  <a:lnTo>
                    <a:pt x="1415047" y="1456793"/>
                  </a:lnTo>
                  <a:lnTo>
                    <a:pt x="1416174" y="1455180"/>
                  </a:lnTo>
                  <a:lnTo>
                    <a:pt x="1336668" y="1455180"/>
                  </a:lnTo>
                  <a:lnTo>
                    <a:pt x="1336668" y="1405883"/>
                  </a:lnTo>
                  <a:lnTo>
                    <a:pt x="1417874" y="1405883"/>
                  </a:lnTo>
                  <a:lnTo>
                    <a:pt x="1417509" y="1405221"/>
                  </a:lnTo>
                  <a:lnTo>
                    <a:pt x="1411765" y="1398512"/>
                  </a:lnTo>
                  <a:lnTo>
                    <a:pt x="1404840" y="1392969"/>
                  </a:lnTo>
                  <a:lnTo>
                    <a:pt x="1397194" y="1389010"/>
                  </a:lnTo>
                  <a:lnTo>
                    <a:pt x="1388830" y="1386634"/>
                  </a:lnTo>
                  <a:lnTo>
                    <a:pt x="1379745" y="1385842"/>
                  </a:lnTo>
                  <a:close/>
                </a:path>
                <a:path w="15614015" h="6326505">
                  <a:moveTo>
                    <a:pt x="1422345" y="1474761"/>
                  </a:moveTo>
                  <a:lnTo>
                    <a:pt x="1391877" y="1474761"/>
                  </a:lnTo>
                  <a:lnTo>
                    <a:pt x="1397866" y="1477295"/>
                  </a:lnTo>
                  <a:lnTo>
                    <a:pt x="1402781" y="1482363"/>
                  </a:lnTo>
                  <a:lnTo>
                    <a:pt x="1407849" y="1487431"/>
                  </a:lnTo>
                  <a:lnTo>
                    <a:pt x="1410383" y="1493574"/>
                  </a:lnTo>
                  <a:lnTo>
                    <a:pt x="1410383" y="1508163"/>
                  </a:lnTo>
                  <a:lnTo>
                    <a:pt x="1407926" y="1514383"/>
                  </a:lnTo>
                  <a:lnTo>
                    <a:pt x="1398097" y="1524519"/>
                  </a:lnTo>
                  <a:lnTo>
                    <a:pt x="1392031" y="1527053"/>
                  </a:lnTo>
                  <a:lnTo>
                    <a:pt x="1423907" y="1527053"/>
                  </a:lnTo>
                  <a:lnTo>
                    <a:pt x="1428178" y="1519278"/>
                  </a:lnTo>
                  <a:lnTo>
                    <a:pt x="1430726" y="1510769"/>
                  </a:lnTo>
                  <a:lnTo>
                    <a:pt x="1431576" y="1501483"/>
                  </a:lnTo>
                  <a:lnTo>
                    <a:pt x="1431576" y="1492883"/>
                  </a:lnTo>
                  <a:lnTo>
                    <a:pt x="1429349" y="1485281"/>
                  </a:lnTo>
                  <a:lnTo>
                    <a:pt x="1424895" y="1478677"/>
                  </a:lnTo>
                  <a:lnTo>
                    <a:pt x="1422345" y="1474761"/>
                  </a:lnTo>
                  <a:close/>
                </a:path>
                <a:path w="15614015" h="6326505">
                  <a:moveTo>
                    <a:pt x="1417874" y="1405883"/>
                  </a:moveTo>
                  <a:lnTo>
                    <a:pt x="1386348" y="1405883"/>
                  </a:lnTo>
                  <a:lnTo>
                    <a:pt x="1391954" y="1408341"/>
                  </a:lnTo>
                  <a:lnTo>
                    <a:pt x="1396561" y="1413255"/>
                  </a:lnTo>
                  <a:lnTo>
                    <a:pt x="1401322" y="1418016"/>
                  </a:lnTo>
                  <a:lnTo>
                    <a:pt x="1403702" y="1423775"/>
                  </a:lnTo>
                  <a:lnTo>
                    <a:pt x="1403702" y="1437443"/>
                  </a:lnTo>
                  <a:lnTo>
                    <a:pt x="1401399" y="1443279"/>
                  </a:lnTo>
                  <a:lnTo>
                    <a:pt x="1392184" y="1452800"/>
                  </a:lnTo>
                  <a:lnTo>
                    <a:pt x="1386502" y="1455180"/>
                  </a:lnTo>
                  <a:lnTo>
                    <a:pt x="1416174" y="1455180"/>
                  </a:lnTo>
                  <a:lnTo>
                    <a:pt x="1420518" y="1448961"/>
                  </a:lnTo>
                  <a:lnTo>
                    <a:pt x="1423801" y="1439977"/>
                  </a:lnTo>
                  <a:lnTo>
                    <a:pt x="1424895" y="1429841"/>
                  </a:lnTo>
                  <a:lnTo>
                    <a:pt x="1424075" y="1420886"/>
                  </a:lnTo>
                  <a:lnTo>
                    <a:pt x="1421613" y="1412679"/>
                  </a:lnTo>
                  <a:lnTo>
                    <a:pt x="1417874" y="1405883"/>
                  </a:lnTo>
                  <a:close/>
                </a:path>
                <a:path w="15614015" h="6326505">
                  <a:moveTo>
                    <a:pt x="1521470" y="1385842"/>
                  </a:moveTo>
                  <a:lnTo>
                    <a:pt x="1456969" y="1385842"/>
                  </a:lnTo>
                  <a:lnTo>
                    <a:pt x="1456969" y="1547094"/>
                  </a:lnTo>
                  <a:lnTo>
                    <a:pt x="1526538" y="1547094"/>
                  </a:lnTo>
                  <a:lnTo>
                    <a:pt x="1535954" y="1546273"/>
                  </a:lnTo>
                  <a:lnTo>
                    <a:pt x="1544621" y="1543811"/>
                  </a:lnTo>
                  <a:lnTo>
                    <a:pt x="1552540" y="1539708"/>
                  </a:lnTo>
                  <a:lnTo>
                    <a:pt x="1559710" y="1533963"/>
                  </a:lnTo>
                  <a:lnTo>
                    <a:pt x="1565619" y="1527053"/>
                  </a:lnTo>
                  <a:lnTo>
                    <a:pt x="1478393" y="1527053"/>
                  </a:lnTo>
                  <a:lnTo>
                    <a:pt x="1478393" y="1474761"/>
                  </a:lnTo>
                  <a:lnTo>
                    <a:pt x="1564070" y="1474761"/>
                  </a:lnTo>
                  <a:lnTo>
                    <a:pt x="1562320" y="1472073"/>
                  </a:lnTo>
                  <a:lnTo>
                    <a:pt x="1556484" y="1467005"/>
                  </a:lnTo>
                  <a:lnTo>
                    <a:pt x="1549113" y="1463473"/>
                  </a:lnTo>
                  <a:lnTo>
                    <a:pt x="1556772" y="1456793"/>
                  </a:lnTo>
                  <a:lnTo>
                    <a:pt x="1557899" y="1455180"/>
                  </a:lnTo>
                  <a:lnTo>
                    <a:pt x="1478393" y="1455180"/>
                  </a:lnTo>
                  <a:lnTo>
                    <a:pt x="1478393" y="1405883"/>
                  </a:lnTo>
                  <a:lnTo>
                    <a:pt x="1559599" y="1405883"/>
                  </a:lnTo>
                  <a:lnTo>
                    <a:pt x="1559234" y="1405221"/>
                  </a:lnTo>
                  <a:lnTo>
                    <a:pt x="1553490" y="1398512"/>
                  </a:lnTo>
                  <a:lnTo>
                    <a:pt x="1546565" y="1392969"/>
                  </a:lnTo>
                  <a:lnTo>
                    <a:pt x="1538920" y="1389010"/>
                  </a:lnTo>
                  <a:lnTo>
                    <a:pt x="1530555" y="1386634"/>
                  </a:lnTo>
                  <a:lnTo>
                    <a:pt x="1521470" y="1385842"/>
                  </a:lnTo>
                  <a:close/>
                </a:path>
                <a:path w="15614015" h="6326505">
                  <a:moveTo>
                    <a:pt x="1564070" y="1474761"/>
                  </a:moveTo>
                  <a:lnTo>
                    <a:pt x="1533602" y="1474761"/>
                  </a:lnTo>
                  <a:lnTo>
                    <a:pt x="1539591" y="1477295"/>
                  </a:lnTo>
                  <a:lnTo>
                    <a:pt x="1544506" y="1482363"/>
                  </a:lnTo>
                  <a:lnTo>
                    <a:pt x="1549574" y="1487431"/>
                  </a:lnTo>
                  <a:lnTo>
                    <a:pt x="1552108" y="1493574"/>
                  </a:lnTo>
                  <a:lnTo>
                    <a:pt x="1552108" y="1508163"/>
                  </a:lnTo>
                  <a:lnTo>
                    <a:pt x="1549651" y="1514383"/>
                  </a:lnTo>
                  <a:lnTo>
                    <a:pt x="1539822" y="1524519"/>
                  </a:lnTo>
                  <a:lnTo>
                    <a:pt x="1533756" y="1527053"/>
                  </a:lnTo>
                  <a:lnTo>
                    <a:pt x="1565632" y="1527053"/>
                  </a:lnTo>
                  <a:lnTo>
                    <a:pt x="1569903" y="1519278"/>
                  </a:lnTo>
                  <a:lnTo>
                    <a:pt x="1572451" y="1510769"/>
                  </a:lnTo>
                  <a:lnTo>
                    <a:pt x="1573301" y="1501483"/>
                  </a:lnTo>
                  <a:lnTo>
                    <a:pt x="1573301" y="1492883"/>
                  </a:lnTo>
                  <a:lnTo>
                    <a:pt x="1571074" y="1485281"/>
                  </a:lnTo>
                  <a:lnTo>
                    <a:pt x="1566620" y="1478677"/>
                  </a:lnTo>
                  <a:lnTo>
                    <a:pt x="1564070" y="1474761"/>
                  </a:lnTo>
                  <a:close/>
                </a:path>
                <a:path w="15614015" h="6326505">
                  <a:moveTo>
                    <a:pt x="1559599" y="1405883"/>
                  </a:moveTo>
                  <a:lnTo>
                    <a:pt x="1528073" y="1405883"/>
                  </a:lnTo>
                  <a:lnTo>
                    <a:pt x="1533679" y="1408341"/>
                  </a:lnTo>
                  <a:lnTo>
                    <a:pt x="1538286" y="1413255"/>
                  </a:lnTo>
                  <a:lnTo>
                    <a:pt x="1543047" y="1418016"/>
                  </a:lnTo>
                  <a:lnTo>
                    <a:pt x="1545427" y="1423775"/>
                  </a:lnTo>
                  <a:lnTo>
                    <a:pt x="1545427" y="1437443"/>
                  </a:lnTo>
                  <a:lnTo>
                    <a:pt x="1543124" y="1443279"/>
                  </a:lnTo>
                  <a:lnTo>
                    <a:pt x="1533909" y="1452800"/>
                  </a:lnTo>
                  <a:lnTo>
                    <a:pt x="1528227" y="1455180"/>
                  </a:lnTo>
                  <a:lnTo>
                    <a:pt x="1557899" y="1455180"/>
                  </a:lnTo>
                  <a:lnTo>
                    <a:pt x="1562243" y="1448961"/>
                  </a:lnTo>
                  <a:lnTo>
                    <a:pt x="1565526" y="1439977"/>
                  </a:lnTo>
                  <a:lnTo>
                    <a:pt x="1566620" y="1429841"/>
                  </a:lnTo>
                  <a:lnTo>
                    <a:pt x="1565800" y="1420886"/>
                  </a:lnTo>
                  <a:lnTo>
                    <a:pt x="1563338" y="1412679"/>
                  </a:lnTo>
                  <a:lnTo>
                    <a:pt x="1559599" y="1405883"/>
                  </a:lnTo>
                  <a:close/>
                </a:path>
                <a:path w="15614015" h="6326505">
                  <a:moveTo>
                    <a:pt x="1715717" y="1385842"/>
                  </a:moveTo>
                  <a:lnTo>
                    <a:pt x="1598694" y="1385842"/>
                  </a:lnTo>
                  <a:lnTo>
                    <a:pt x="1598694" y="1547094"/>
                  </a:lnTo>
                  <a:lnTo>
                    <a:pt x="1620118" y="1547094"/>
                  </a:lnTo>
                  <a:lnTo>
                    <a:pt x="1620118" y="1406114"/>
                  </a:lnTo>
                  <a:lnTo>
                    <a:pt x="1715717" y="1406114"/>
                  </a:lnTo>
                  <a:lnTo>
                    <a:pt x="1715717" y="1385842"/>
                  </a:lnTo>
                  <a:close/>
                </a:path>
                <a:path w="15614015" h="6326505">
                  <a:moveTo>
                    <a:pt x="1715717" y="1406114"/>
                  </a:moveTo>
                  <a:lnTo>
                    <a:pt x="1694293" y="1406114"/>
                  </a:lnTo>
                  <a:lnTo>
                    <a:pt x="1694293" y="1547094"/>
                  </a:lnTo>
                  <a:lnTo>
                    <a:pt x="1715717" y="1547094"/>
                  </a:lnTo>
                  <a:lnTo>
                    <a:pt x="1715717" y="1406114"/>
                  </a:lnTo>
                  <a:close/>
                </a:path>
                <a:path w="15614015" h="6326505">
                  <a:moveTo>
                    <a:pt x="1866419" y="1385842"/>
                  </a:moveTo>
                  <a:lnTo>
                    <a:pt x="1807907" y="1385842"/>
                  </a:lnTo>
                  <a:lnTo>
                    <a:pt x="1807907" y="1547094"/>
                  </a:lnTo>
                  <a:lnTo>
                    <a:pt x="1829331" y="1547094"/>
                  </a:lnTo>
                  <a:lnTo>
                    <a:pt x="1829331" y="1489504"/>
                  </a:lnTo>
                  <a:lnTo>
                    <a:pt x="1866419" y="1489504"/>
                  </a:lnTo>
                  <a:lnTo>
                    <a:pt x="1903507" y="1474531"/>
                  </a:lnTo>
                  <a:lnTo>
                    <a:pt x="1907699" y="1469463"/>
                  </a:lnTo>
                  <a:lnTo>
                    <a:pt x="1829331" y="1469463"/>
                  </a:lnTo>
                  <a:lnTo>
                    <a:pt x="1829331" y="1405883"/>
                  </a:lnTo>
                  <a:lnTo>
                    <a:pt x="1907745" y="1405883"/>
                  </a:lnTo>
                  <a:lnTo>
                    <a:pt x="1903507" y="1400816"/>
                  </a:lnTo>
                  <a:lnTo>
                    <a:pt x="1895660" y="1394265"/>
                  </a:lnTo>
                  <a:lnTo>
                    <a:pt x="1886863" y="1389586"/>
                  </a:lnTo>
                  <a:lnTo>
                    <a:pt x="1877116" y="1386778"/>
                  </a:lnTo>
                  <a:lnTo>
                    <a:pt x="1866419" y="1385842"/>
                  </a:lnTo>
                  <a:close/>
                </a:path>
                <a:path w="15614015" h="6326505">
                  <a:moveTo>
                    <a:pt x="1907745" y="1405883"/>
                  </a:moveTo>
                  <a:lnTo>
                    <a:pt x="1875326" y="1405883"/>
                  </a:lnTo>
                  <a:lnTo>
                    <a:pt x="1882698" y="1408878"/>
                  </a:lnTo>
                  <a:lnTo>
                    <a:pt x="1894369" y="1420857"/>
                  </a:lnTo>
                  <a:lnTo>
                    <a:pt x="1897287" y="1428459"/>
                  </a:lnTo>
                  <a:lnTo>
                    <a:pt x="1897287" y="1446734"/>
                  </a:lnTo>
                  <a:lnTo>
                    <a:pt x="1894369" y="1454336"/>
                  </a:lnTo>
                  <a:lnTo>
                    <a:pt x="1888533" y="1460479"/>
                  </a:lnTo>
                  <a:lnTo>
                    <a:pt x="1882698" y="1466468"/>
                  </a:lnTo>
                  <a:lnTo>
                    <a:pt x="1875326" y="1469463"/>
                  </a:lnTo>
                  <a:lnTo>
                    <a:pt x="1907699" y="1469463"/>
                  </a:lnTo>
                  <a:lnTo>
                    <a:pt x="1910058" y="1466612"/>
                  </a:lnTo>
                  <a:lnTo>
                    <a:pt x="1914737" y="1457830"/>
                  </a:lnTo>
                  <a:lnTo>
                    <a:pt x="1917544" y="1448183"/>
                  </a:lnTo>
                  <a:lnTo>
                    <a:pt x="1918480" y="1437673"/>
                  </a:lnTo>
                  <a:lnTo>
                    <a:pt x="1917666" y="1428459"/>
                  </a:lnTo>
                  <a:lnTo>
                    <a:pt x="1917544" y="1427077"/>
                  </a:lnTo>
                  <a:lnTo>
                    <a:pt x="1914737" y="1417402"/>
                  </a:lnTo>
                  <a:lnTo>
                    <a:pt x="1910181" y="1408878"/>
                  </a:lnTo>
                  <a:lnTo>
                    <a:pt x="1910058" y="1408648"/>
                  </a:lnTo>
                  <a:lnTo>
                    <a:pt x="1907745" y="1405883"/>
                  </a:lnTo>
                  <a:close/>
                </a:path>
                <a:path w="15614015" h="6326505">
                  <a:moveTo>
                    <a:pt x="1987071" y="1428919"/>
                  </a:moveTo>
                  <a:lnTo>
                    <a:pt x="1943994" y="1446427"/>
                  </a:lnTo>
                  <a:lnTo>
                    <a:pt x="1926487" y="1489504"/>
                  </a:lnTo>
                  <a:lnTo>
                    <a:pt x="1927581" y="1501785"/>
                  </a:lnTo>
                  <a:lnTo>
                    <a:pt x="1953338" y="1540241"/>
                  </a:lnTo>
                  <a:lnTo>
                    <a:pt x="1987071" y="1550089"/>
                  </a:lnTo>
                  <a:lnTo>
                    <a:pt x="1999266" y="1548994"/>
                  </a:lnTo>
                  <a:lnTo>
                    <a:pt x="2010510" y="1545712"/>
                  </a:lnTo>
                  <a:lnTo>
                    <a:pt x="2020805" y="1540241"/>
                  </a:lnTo>
                  <a:lnTo>
                    <a:pt x="2030149" y="1532581"/>
                  </a:lnTo>
                  <a:lnTo>
                    <a:pt x="2031887" y="1530508"/>
                  </a:lnTo>
                  <a:lnTo>
                    <a:pt x="1987071" y="1530508"/>
                  </a:lnTo>
                  <a:lnTo>
                    <a:pt x="1978879" y="1529774"/>
                  </a:lnTo>
                  <a:lnTo>
                    <a:pt x="1947262" y="1497898"/>
                  </a:lnTo>
                  <a:lnTo>
                    <a:pt x="1946528" y="1489504"/>
                  </a:lnTo>
                  <a:lnTo>
                    <a:pt x="1947262" y="1481110"/>
                  </a:lnTo>
                  <a:lnTo>
                    <a:pt x="1971349" y="1451437"/>
                  </a:lnTo>
                  <a:lnTo>
                    <a:pt x="1987071" y="1448500"/>
                  </a:lnTo>
                  <a:lnTo>
                    <a:pt x="2031887" y="1448500"/>
                  </a:lnTo>
                  <a:lnTo>
                    <a:pt x="2030149" y="1446427"/>
                  </a:lnTo>
                  <a:lnTo>
                    <a:pt x="2020805" y="1438767"/>
                  </a:lnTo>
                  <a:lnTo>
                    <a:pt x="2010510" y="1433296"/>
                  </a:lnTo>
                  <a:lnTo>
                    <a:pt x="1999266" y="1430014"/>
                  </a:lnTo>
                  <a:lnTo>
                    <a:pt x="1987071" y="1428919"/>
                  </a:lnTo>
                  <a:close/>
                </a:path>
                <a:path w="15614015" h="6326505">
                  <a:moveTo>
                    <a:pt x="2031887" y="1448500"/>
                  </a:moveTo>
                  <a:lnTo>
                    <a:pt x="1987071" y="1448500"/>
                  </a:lnTo>
                  <a:lnTo>
                    <a:pt x="1995364" y="1449234"/>
                  </a:lnTo>
                  <a:lnTo>
                    <a:pt x="2002966" y="1451437"/>
                  </a:lnTo>
                  <a:lnTo>
                    <a:pt x="2027111" y="1481110"/>
                  </a:lnTo>
                  <a:lnTo>
                    <a:pt x="2027845" y="1489504"/>
                  </a:lnTo>
                  <a:lnTo>
                    <a:pt x="2027111" y="1497898"/>
                  </a:lnTo>
                  <a:lnTo>
                    <a:pt x="2002966" y="1527571"/>
                  </a:lnTo>
                  <a:lnTo>
                    <a:pt x="1987071" y="1530508"/>
                  </a:lnTo>
                  <a:lnTo>
                    <a:pt x="2031887" y="1530508"/>
                  </a:lnTo>
                  <a:lnTo>
                    <a:pt x="2037909" y="1523324"/>
                  </a:lnTo>
                  <a:lnTo>
                    <a:pt x="2043452" y="1513058"/>
                  </a:lnTo>
                  <a:lnTo>
                    <a:pt x="2046778" y="1501785"/>
                  </a:lnTo>
                  <a:lnTo>
                    <a:pt x="2047886" y="1489504"/>
                  </a:lnTo>
                  <a:lnTo>
                    <a:pt x="2046778" y="1477223"/>
                  </a:lnTo>
                  <a:lnTo>
                    <a:pt x="2043452" y="1465950"/>
                  </a:lnTo>
                  <a:lnTo>
                    <a:pt x="2037909" y="1455684"/>
                  </a:lnTo>
                  <a:lnTo>
                    <a:pt x="2031887" y="1448500"/>
                  </a:lnTo>
                  <a:close/>
                </a:path>
                <a:path w="15614015" h="6326505">
                  <a:moveTo>
                    <a:pt x="2125647" y="1428919"/>
                  </a:moveTo>
                  <a:lnTo>
                    <a:pt x="2082339" y="1446427"/>
                  </a:lnTo>
                  <a:lnTo>
                    <a:pt x="2065062" y="1489504"/>
                  </a:lnTo>
                  <a:lnTo>
                    <a:pt x="2066142" y="1501886"/>
                  </a:lnTo>
                  <a:lnTo>
                    <a:pt x="2091525" y="1540370"/>
                  </a:lnTo>
                  <a:lnTo>
                    <a:pt x="2125647" y="1550089"/>
                  </a:lnTo>
                  <a:lnTo>
                    <a:pt x="2133868" y="1549585"/>
                  </a:lnTo>
                  <a:lnTo>
                    <a:pt x="2168494" y="1532408"/>
                  </a:lnTo>
                  <a:lnTo>
                    <a:pt x="2170292" y="1530277"/>
                  </a:lnTo>
                  <a:lnTo>
                    <a:pt x="2125647" y="1530277"/>
                  </a:lnTo>
                  <a:lnTo>
                    <a:pt x="2117354" y="1529543"/>
                  </a:lnTo>
                  <a:lnTo>
                    <a:pt x="2085824" y="1497797"/>
                  </a:lnTo>
                  <a:lnTo>
                    <a:pt x="2085104" y="1489504"/>
                  </a:lnTo>
                  <a:lnTo>
                    <a:pt x="2085824" y="1481110"/>
                  </a:lnTo>
                  <a:lnTo>
                    <a:pt x="2109752" y="1451437"/>
                  </a:lnTo>
                  <a:lnTo>
                    <a:pt x="2125647" y="1448500"/>
                  </a:lnTo>
                  <a:lnTo>
                    <a:pt x="2169568" y="1448500"/>
                  </a:lnTo>
                  <a:lnTo>
                    <a:pt x="2168148" y="1446715"/>
                  </a:lnTo>
                  <a:lnTo>
                    <a:pt x="2133954" y="1429438"/>
                  </a:lnTo>
                  <a:lnTo>
                    <a:pt x="2125647" y="1428919"/>
                  </a:lnTo>
                  <a:close/>
                </a:path>
                <a:path w="15614015" h="6326505">
                  <a:moveTo>
                    <a:pt x="2160431" y="1510236"/>
                  </a:moveTo>
                  <a:lnTo>
                    <a:pt x="2133326" y="1530277"/>
                  </a:lnTo>
                  <a:lnTo>
                    <a:pt x="2170292" y="1530277"/>
                  </a:lnTo>
                  <a:lnTo>
                    <a:pt x="2173389" y="1526606"/>
                  </a:lnTo>
                  <a:lnTo>
                    <a:pt x="2177478" y="1520142"/>
                  </a:lnTo>
                  <a:lnTo>
                    <a:pt x="2160431" y="1510236"/>
                  </a:lnTo>
                  <a:close/>
                </a:path>
                <a:path w="15614015" h="6326505">
                  <a:moveTo>
                    <a:pt x="2169568" y="1448500"/>
                  </a:moveTo>
                  <a:lnTo>
                    <a:pt x="2133326" y="1448500"/>
                  </a:lnTo>
                  <a:lnTo>
                    <a:pt x="2140160" y="1450343"/>
                  </a:lnTo>
                  <a:lnTo>
                    <a:pt x="2146149" y="1454029"/>
                  </a:lnTo>
                  <a:lnTo>
                    <a:pt x="2152292" y="1457714"/>
                  </a:lnTo>
                  <a:lnTo>
                    <a:pt x="2156822" y="1462629"/>
                  </a:lnTo>
                  <a:lnTo>
                    <a:pt x="2159740" y="1468772"/>
                  </a:lnTo>
                  <a:lnTo>
                    <a:pt x="2176556" y="1459097"/>
                  </a:lnTo>
                  <a:lnTo>
                    <a:pt x="2172784" y="1452546"/>
                  </a:lnTo>
                  <a:lnTo>
                    <a:pt x="2169568" y="1448500"/>
                  </a:lnTo>
                  <a:close/>
                </a:path>
                <a:path w="15614015" h="6326505">
                  <a:moveTo>
                    <a:pt x="2249825" y="1428919"/>
                  </a:moveTo>
                  <a:lnTo>
                    <a:pt x="2206518" y="1446427"/>
                  </a:lnTo>
                  <a:lnTo>
                    <a:pt x="2189241" y="1489504"/>
                  </a:lnTo>
                  <a:lnTo>
                    <a:pt x="2190320" y="1501886"/>
                  </a:lnTo>
                  <a:lnTo>
                    <a:pt x="2215703" y="1540370"/>
                  </a:lnTo>
                  <a:lnTo>
                    <a:pt x="2249825" y="1550089"/>
                  </a:lnTo>
                  <a:lnTo>
                    <a:pt x="2258046" y="1549585"/>
                  </a:lnTo>
                  <a:lnTo>
                    <a:pt x="2292672" y="1532408"/>
                  </a:lnTo>
                  <a:lnTo>
                    <a:pt x="2294470" y="1530277"/>
                  </a:lnTo>
                  <a:lnTo>
                    <a:pt x="2249825" y="1530277"/>
                  </a:lnTo>
                  <a:lnTo>
                    <a:pt x="2241532" y="1529543"/>
                  </a:lnTo>
                  <a:lnTo>
                    <a:pt x="2210002" y="1497797"/>
                  </a:lnTo>
                  <a:lnTo>
                    <a:pt x="2209282" y="1489504"/>
                  </a:lnTo>
                  <a:lnTo>
                    <a:pt x="2210002" y="1481110"/>
                  </a:lnTo>
                  <a:lnTo>
                    <a:pt x="2233930" y="1451437"/>
                  </a:lnTo>
                  <a:lnTo>
                    <a:pt x="2249825" y="1448500"/>
                  </a:lnTo>
                  <a:lnTo>
                    <a:pt x="2293746" y="1448500"/>
                  </a:lnTo>
                  <a:lnTo>
                    <a:pt x="2292327" y="1446715"/>
                  </a:lnTo>
                  <a:lnTo>
                    <a:pt x="2258132" y="1429438"/>
                  </a:lnTo>
                  <a:lnTo>
                    <a:pt x="2249825" y="1428919"/>
                  </a:lnTo>
                  <a:close/>
                </a:path>
                <a:path w="15614015" h="6326505">
                  <a:moveTo>
                    <a:pt x="2284609" y="1510236"/>
                  </a:moveTo>
                  <a:lnTo>
                    <a:pt x="2257504" y="1530277"/>
                  </a:lnTo>
                  <a:lnTo>
                    <a:pt x="2294470" y="1530277"/>
                  </a:lnTo>
                  <a:lnTo>
                    <a:pt x="2297567" y="1526606"/>
                  </a:lnTo>
                  <a:lnTo>
                    <a:pt x="2301656" y="1520142"/>
                  </a:lnTo>
                  <a:lnTo>
                    <a:pt x="2284609" y="1510236"/>
                  </a:lnTo>
                  <a:close/>
                </a:path>
                <a:path w="15614015" h="6326505">
                  <a:moveTo>
                    <a:pt x="2293746" y="1448500"/>
                  </a:moveTo>
                  <a:lnTo>
                    <a:pt x="2257504" y="1448500"/>
                  </a:lnTo>
                  <a:lnTo>
                    <a:pt x="2264338" y="1450343"/>
                  </a:lnTo>
                  <a:lnTo>
                    <a:pt x="2270327" y="1454029"/>
                  </a:lnTo>
                  <a:lnTo>
                    <a:pt x="2276470" y="1457714"/>
                  </a:lnTo>
                  <a:lnTo>
                    <a:pt x="2281000" y="1462629"/>
                  </a:lnTo>
                  <a:lnTo>
                    <a:pt x="2283918" y="1468772"/>
                  </a:lnTo>
                  <a:lnTo>
                    <a:pt x="2300735" y="1459097"/>
                  </a:lnTo>
                  <a:lnTo>
                    <a:pt x="2296962" y="1452546"/>
                  </a:lnTo>
                  <a:lnTo>
                    <a:pt x="2293746" y="1448500"/>
                  </a:lnTo>
                  <a:close/>
                </a:path>
                <a:path w="15614015" h="6326505">
                  <a:moveTo>
                    <a:pt x="2341479" y="1431914"/>
                  </a:moveTo>
                  <a:lnTo>
                    <a:pt x="2321668" y="1431914"/>
                  </a:lnTo>
                  <a:lnTo>
                    <a:pt x="2321668" y="1547094"/>
                  </a:lnTo>
                  <a:lnTo>
                    <a:pt x="2337794" y="1547094"/>
                  </a:lnTo>
                  <a:lnTo>
                    <a:pt x="2364881" y="1512770"/>
                  </a:lnTo>
                  <a:lnTo>
                    <a:pt x="2341479" y="1512770"/>
                  </a:lnTo>
                  <a:lnTo>
                    <a:pt x="2341479" y="1431914"/>
                  </a:lnTo>
                  <a:close/>
                </a:path>
                <a:path w="15614015" h="6326505">
                  <a:moveTo>
                    <a:pt x="2421414" y="1466238"/>
                  </a:moveTo>
                  <a:lnTo>
                    <a:pt x="2401603" y="1466238"/>
                  </a:lnTo>
                  <a:lnTo>
                    <a:pt x="2401603" y="1547094"/>
                  </a:lnTo>
                  <a:lnTo>
                    <a:pt x="2421414" y="1547094"/>
                  </a:lnTo>
                  <a:lnTo>
                    <a:pt x="2421414" y="1466238"/>
                  </a:lnTo>
                  <a:close/>
                </a:path>
                <a:path w="15614015" h="6326505">
                  <a:moveTo>
                    <a:pt x="2421414" y="1431914"/>
                  </a:moveTo>
                  <a:lnTo>
                    <a:pt x="2405289" y="1431914"/>
                  </a:lnTo>
                  <a:lnTo>
                    <a:pt x="2341479" y="1512770"/>
                  </a:lnTo>
                  <a:lnTo>
                    <a:pt x="2364881" y="1512770"/>
                  </a:lnTo>
                  <a:lnTo>
                    <a:pt x="2401603" y="1466238"/>
                  </a:lnTo>
                  <a:lnTo>
                    <a:pt x="2421414" y="1466238"/>
                  </a:lnTo>
                  <a:lnTo>
                    <a:pt x="2421414" y="1431914"/>
                  </a:lnTo>
                  <a:close/>
                </a:path>
                <a:path w="15614015" h="6326505">
                  <a:moveTo>
                    <a:pt x="2471731" y="1431914"/>
                  </a:moveTo>
                  <a:lnTo>
                    <a:pt x="2451921" y="1431914"/>
                  </a:lnTo>
                  <a:lnTo>
                    <a:pt x="2451921" y="1547094"/>
                  </a:lnTo>
                  <a:lnTo>
                    <a:pt x="2468046" y="1547094"/>
                  </a:lnTo>
                  <a:lnTo>
                    <a:pt x="2495133" y="1512770"/>
                  </a:lnTo>
                  <a:lnTo>
                    <a:pt x="2471731" y="1512770"/>
                  </a:lnTo>
                  <a:lnTo>
                    <a:pt x="2471731" y="1431914"/>
                  </a:lnTo>
                  <a:close/>
                </a:path>
                <a:path w="15614015" h="6326505">
                  <a:moveTo>
                    <a:pt x="2551666" y="1466238"/>
                  </a:moveTo>
                  <a:lnTo>
                    <a:pt x="2531855" y="1466238"/>
                  </a:lnTo>
                  <a:lnTo>
                    <a:pt x="2531855" y="1547094"/>
                  </a:lnTo>
                  <a:lnTo>
                    <a:pt x="2551666" y="1547094"/>
                  </a:lnTo>
                  <a:lnTo>
                    <a:pt x="2551666" y="1466238"/>
                  </a:lnTo>
                  <a:close/>
                </a:path>
                <a:path w="15614015" h="6326505">
                  <a:moveTo>
                    <a:pt x="2551666" y="1431914"/>
                  </a:moveTo>
                  <a:lnTo>
                    <a:pt x="2535541" y="1431914"/>
                  </a:lnTo>
                  <a:lnTo>
                    <a:pt x="2471731" y="1512770"/>
                  </a:lnTo>
                  <a:lnTo>
                    <a:pt x="2495133" y="1512770"/>
                  </a:lnTo>
                  <a:lnTo>
                    <a:pt x="2531855" y="1466238"/>
                  </a:lnTo>
                  <a:lnTo>
                    <a:pt x="2551666" y="1466238"/>
                  </a:lnTo>
                  <a:lnTo>
                    <a:pt x="2551666" y="1431914"/>
                  </a:lnTo>
                  <a:close/>
                </a:path>
                <a:path w="15614015" h="6326505">
                  <a:moveTo>
                    <a:pt x="2693897" y="1428919"/>
                  </a:moveTo>
                  <a:lnTo>
                    <a:pt x="2650590" y="1446427"/>
                  </a:lnTo>
                  <a:lnTo>
                    <a:pt x="2633312" y="1489504"/>
                  </a:lnTo>
                  <a:lnTo>
                    <a:pt x="2634392" y="1501886"/>
                  </a:lnTo>
                  <a:lnTo>
                    <a:pt x="2659775" y="1540370"/>
                  </a:lnTo>
                  <a:lnTo>
                    <a:pt x="2693897" y="1550089"/>
                  </a:lnTo>
                  <a:lnTo>
                    <a:pt x="2702118" y="1549585"/>
                  </a:lnTo>
                  <a:lnTo>
                    <a:pt x="2736744" y="1532408"/>
                  </a:lnTo>
                  <a:lnTo>
                    <a:pt x="2738542" y="1530277"/>
                  </a:lnTo>
                  <a:lnTo>
                    <a:pt x="2693897" y="1530277"/>
                  </a:lnTo>
                  <a:lnTo>
                    <a:pt x="2685604" y="1529543"/>
                  </a:lnTo>
                  <a:lnTo>
                    <a:pt x="2654074" y="1497797"/>
                  </a:lnTo>
                  <a:lnTo>
                    <a:pt x="2653354" y="1489504"/>
                  </a:lnTo>
                  <a:lnTo>
                    <a:pt x="2654074" y="1481110"/>
                  </a:lnTo>
                  <a:lnTo>
                    <a:pt x="2678002" y="1451437"/>
                  </a:lnTo>
                  <a:lnTo>
                    <a:pt x="2693897" y="1448500"/>
                  </a:lnTo>
                  <a:lnTo>
                    <a:pt x="2737818" y="1448500"/>
                  </a:lnTo>
                  <a:lnTo>
                    <a:pt x="2736398" y="1446715"/>
                  </a:lnTo>
                  <a:lnTo>
                    <a:pt x="2702204" y="1429438"/>
                  </a:lnTo>
                  <a:lnTo>
                    <a:pt x="2693897" y="1428919"/>
                  </a:lnTo>
                  <a:close/>
                </a:path>
                <a:path w="15614015" h="6326505">
                  <a:moveTo>
                    <a:pt x="2728681" y="1510236"/>
                  </a:moveTo>
                  <a:lnTo>
                    <a:pt x="2701576" y="1530277"/>
                  </a:lnTo>
                  <a:lnTo>
                    <a:pt x="2738542" y="1530277"/>
                  </a:lnTo>
                  <a:lnTo>
                    <a:pt x="2741639" y="1526606"/>
                  </a:lnTo>
                  <a:lnTo>
                    <a:pt x="2745728" y="1520142"/>
                  </a:lnTo>
                  <a:lnTo>
                    <a:pt x="2728681" y="1510236"/>
                  </a:lnTo>
                  <a:close/>
                </a:path>
                <a:path w="15614015" h="6326505">
                  <a:moveTo>
                    <a:pt x="2737818" y="1448500"/>
                  </a:moveTo>
                  <a:lnTo>
                    <a:pt x="2701576" y="1448500"/>
                  </a:lnTo>
                  <a:lnTo>
                    <a:pt x="2708410" y="1450343"/>
                  </a:lnTo>
                  <a:lnTo>
                    <a:pt x="2714399" y="1454029"/>
                  </a:lnTo>
                  <a:lnTo>
                    <a:pt x="2720542" y="1457714"/>
                  </a:lnTo>
                  <a:lnTo>
                    <a:pt x="2725072" y="1462629"/>
                  </a:lnTo>
                  <a:lnTo>
                    <a:pt x="2727990" y="1468772"/>
                  </a:lnTo>
                  <a:lnTo>
                    <a:pt x="2744807" y="1459097"/>
                  </a:lnTo>
                  <a:lnTo>
                    <a:pt x="2741034" y="1452546"/>
                  </a:lnTo>
                  <a:lnTo>
                    <a:pt x="2737818" y="1448500"/>
                  </a:lnTo>
                  <a:close/>
                </a:path>
                <a:path w="15614015" h="6326505">
                  <a:moveTo>
                    <a:pt x="2818075" y="1428919"/>
                  </a:moveTo>
                  <a:lnTo>
                    <a:pt x="2774998" y="1446427"/>
                  </a:lnTo>
                  <a:lnTo>
                    <a:pt x="2757491" y="1489504"/>
                  </a:lnTo>
                  <a:lnTo>
                    <a:pt x="2758585" y="1501785"/>
                  </a:lnTo>
                  <a:lnTo>
                    <a:pt x="2784342" y="1540241"/>
                  </a:lnTo>
                  <a:lnTo>
                    <a:pt x="2818075" y="1550089"/>
                  </a:lnTo>
                  <a:lnTo>
                    <a:pt x="2830270" y="1548994"/>
                  </a:lnTo>
                  <a:lnTo>
                    <a:pt x="2841514" y="1545712"/>
                  </a:lnTo>
                  <a:lnTo>
                    <a:pt x="2851808" y="1540241"/>
                  </a:lnTo>
                  <a:lnTo>
                    <a:pt x="2861152" y="1532581"/>
                  </a:lnTo>
                  <a:lnTo>
                    <a:pt x="2862890" y="1530508"/>
                  </a:lnTo>
                  <a:lnTo>
                    <a:pt x="2818075" y="1530508"/>
                  </a:lnTo>
                  <a:lnTo>
                    <a:pt x="2809883" y="1529774"/>
                  </a:lnTo>
                  <a:lnTo>
                    <a:pt x="2778266" y="1497898"/>
                  </a:lnTo>
                  <a:lnTo>
                    <a:pt x="2777532" y="1489504"/>
                  </a:lnTo>
                  <a:lnTo>
                    <a:pt x="2778266" y="1481110"/>
                  </a:lnTo>
                  <a:lnTo>
                    <a:pt x="2802353" y="1451437"/>
                  </a:lnTo>
                  <a:lnTo>
                    <a:pt x="2818075" y="1448500"/>
                  </a:lnTo>
                  <a:lnTo>
                    <a:pt x="2862890" y="1448500"/>
                  </a:lnTo>
                  <a:lnTo>
                    <a:pt x="2861152" y="1446427"/>
                  </a:lnTo>
                  <a:lnTo>
                    <a:pt x="2851808" y="1438767"/>
                  </a:lnTo>
                  <a:lnTo>
                    <a:pt x="2841514" y="1433296"/>
                  </a:lnTo>
                  <a:lnTo>
                    <a:pt x="2830270" y="1430014"/>
                  </a:lnTo>
                  <a:lnTo>
                    <a:pt x="2818075" y="1428919"/>
                  </a:lnTo>
                  <a:close/>
                </a:path>
                <a:path w="15614015" h="6326505">
                  <a:moveTo>
                    <a:pt x="2862890" y="1448500"/>
                  </a:moveTo>
                  <a:lnTo>
                    <a:pt x="2818075" y="1448500"/>
                  </a:lnTo>
                  <a:lnTo>
                    <a:pt x="2826368" y="1449234"/>
                  </a:lnTo>
                  <a:lnTo>
                    <a:pt x="2833970" y="1451437"/>
                  </a:lnTo>
                  <a:lnTo>
                    <a:pt x="2858114" y="1481110"/>
                  </a:lnTo>
                  <a:lnTo>
                    <a:pt x="2858849" y="1489504"/>
                  </a:lnTo>
                  <a:lnTo>
                    <a:pt x="2858114" y="1497898"/>
                  </a:lnTo>
                  <a:lnTo>
                    <a:pt x="2833970" y="1527571"/>
                  </a:lnTo>
                  <a:lnTo>
                    <a:pt x="2818075" y="1530508"/>
                  </a:lnTo>
                  <a:lnTo>
                    <a:pt x="2862890" y="1530508"/>
                  </a:lnTo>
                  <a:lnTo>
                    <a:pt x="2868913" y="1523324"/>
                  </a:lnTo>
                  <a:lnTo>
                    <a:pt x="2874456" y="1513058"/>
                  </a:lnTo>
                  <a:lnTo>
                    <a:pt x="2877781" y="1501785"/>
                  </a:lnTo>
                  <a:lnTo>
                    <a:pt x="2878890" y="1489504"/>
                  </a:lnTo>
                  <a:lnTo>
                    <a:pt x="2877781" y="1477223"/>
                  </a:lnTo>
                  <a:lnTo>
                    <a:pt x="2874456" y="1465950"/>
                  </a:lnTo>
                  <a:lnTo>
                    <a:pt x="2868913" y="1455684"/>
                  </a:lnTo>
                  <a:lnTo>
                    <a:pt x="2862890" y="1448500"/>
                  </a:lnTo>
                  <a:close/>
                </a:path>
                <a:path w="15614015" h="6326505">
                  <a:moveTo>
                    <a:pt x="2956651" y="1428919"/>
                  </a:moveTo>
                  <a:lnTo>
                    <a:pt x="2913343" y="1446427"/>
                  </a:lnTo>
                  <a:lnTo>
                    <a:pt x="2896066" y="1489504"/>
                  </a:lnTo>
                  <a:lnTo>
                    <a:pt x="2897146" y="1501886"/>
                  </a:lnTo>
                  <a:lnTo>
                    <a:pt x="2922529" y="1540370"/>
                  </a:lnTo>
                  <a:lnTo>
                    <a:pt x="2956651" y="1550089"/>
                  </a:lnTo>
                  <a:lnTo>
                    <a:pt x="2964872" y="1549585"/>
                  </a:lnTo>
                  <a:lnTo>
                    <a:pt x="2999498" y="1532408"/>
                  </a:lnTo>
                  <a:lnTo>
                    <a:pt x="3001295" y="1530277"/>
                  </a:lnTo>
                  <a:lnTo>
                    <a:pt x="2956651" y="1530277"/>
                  </a:lnTo>
                  <a:lnTo>
                    <a:pt x="2948358" y="1529543"/>
                  </a:lnTo>
                  <a:lnTo>
                    <a:pt x="2916827" y="1497797"/>
                  </a:lnTo>
                  <a:lnTo>
                    <a:pt x="2916108" y="1489504"/>
                  </a:lnTo>
                  <a:lnTo>
                    <a:pt x="2916827" y="1481110"/>
                  </a:lnTo>
                  <a:lnTo>
                    <a:pt x="2940756" y="1451437"/>
                  </a:lnTo>
                  <a:lnTo>
                    <a:pt x="2956651" y="1448500"/>
                  </a:lnTo>
                  <a:lnTo>
                    <a:pt x="3000571" y="1448500"/>
                  </a:lnTo>
                  <a:lnTo>
                    <a:pt x="2999152" y="1446715"/>
                  </a:lnTo>
                  <a:lnTo>
                    <a:pt x="2964958" y="1429438"/>
                  </a:lnTo>
                  <a:lnTo>
                    <a:pt x="2956651" y="1428919"/>
                  </a:lnTo>
                  <a:close/>
                </a:path>
                <a:path w="15614015" h="6326505">
                  <a:moveTo>
                    <a:pt x="2991435" y="1510236"/>
                  </a:moveTo>
                  <a:lnTo>
                    <a:pt x="2964330" y="1530277"/>
                  </a:lnTo>
                  <a:lnTo>
                    <a:pt x="3001295" y="1530277"/>
                  </a:lnTo>
                  <a:lnTo>
                    <a:pt x="3004393" y="1526606"/>
                  </a:lnTo>
                  <a:lnTo>
                    <a:pt x="3008482" y="1520142"/>
                  </a:lnTo>
                  <a:lnTo>
                    <a:pt x="2991435" y="1510236"/>
                  </a:lnTo>
                  <a:close/>
                </a:path>
                <a:path w="15614015" h="6326505">
                  <a:moveTo>
                    <a:pt x="3000571" y="1448500"/>
                  </a:moveTo>
                  <a:lnTo>
                    <a:pt x="2964330" y="1448500"/>
                  </a:lnTo>
                  <a:lnTo>
                    <a:pt x="2971163" y="1450343"/>
                  </a:lnTo>
                  <a:lnTo>
                    <a:pt x="2977153" y="1454029"/>
                  </a:lnTo>
                  <a:lnTo>
                    <a:pt x="2983296" y="1457714"/>
                  </a:lnTo>
                  <a:lnTo>
                    <a:pt x="2987826" y="1462629"/>
                  </a:lnTo>
                  <a:lnTo>
                    <a:pt x="2990744" y="1468772"/>
                  </a:lnTo>
                  <a:lnTo>
                    <a:pt x="3007560" y="1459097"/>
                  </a:lnTo>
                  <a:lnTo>
                    <a:pt x="3003788" y="1452546"/>
                  </a:lnTo>
                  <a:lnTo>
                    <a:pt x="3000571" y="1448500"/>
                  </a:lnTo>
                  <a:close/>
                </a:path>
                <a:path w="15614015" h="6326505">
                  <a:moveTo>
                    <a:pt x="3073002" y="1451265"/>
                  </a:moveTo>
                  <a:lnTo>
                    <a:pt x="3052961" y="1451265"/>
                  </a:lnTo>
                  <a:lnTo>
                    <a:pt x="3052961" y="1547094"/>
                  </a:lnTo>
                  <a:lnTo>
                    <a:pt x="3073002" y="1547094"/>
                  </a:lnTo>
                  <a:lnTo>
                    <a:pt x="3073002" y="1451265"/>
                  </a:lnTo>
                  <a:close/>
                </a:path>
                <a:path w="15614015" h="6326505">
                  <a:moveTo>
                    <a:pt x="3112163" y="1431914"/>
                  </a:moveTo>
                  <a:lnTo>
                    <a:pt x="3013569" y="1431914"/>
                  </a:lnTo>
                  <a:lnTo>
                    <a:pt x="3013569" y="1451265"/>
                  </a:lnTo>
                  <a:lnTo>
                    <a:pt x="3112163" y="1451265"/>
                  </a:lnTo>
                  <a:lnTo>
                    <a:pt x="3112163" y="1431914"/>
                  </a:lnTo>
                  <a:close/>
                </a:path>
                <a:path w="15614015" h="6326505">
                  <a:moveTo>
                    <a:pt x="3177058" y="1428919"/>
                  </a:moveTo>
                  <a:lnTo>
                    <a:pt x="3135824" y="1446657"/>
                  </a:lnTo>
                  <a:lnTo>
                    <a:pt x="3118777" y="1489504"/>
                  </a:lnTo>
                  <a:lnTo>
                    <a:pt x="3119842" y="1501699"/>
                  </a:lnTo>
                  <a:lnTo>
                    <a:pt x="3122957" y="1512655"/>
                  </a:lnTo>
                  <a:lnTo>
                    <a:pt x="3123039" y="1512943"/>
                  </a:lnTo>
                  <a:lnTo>
                    <a:pt x="3154656" y="1545712"/>
                  </a:lnTo>
                  <a:lnTo>
                    <a:pt x="3177058" y="1550089"/>
                  </a:lnTo>
                  <a:lnTo>
                    <a:pt x="3190491" y="1548663"/>
                  </a:lnTo>
                  <a:lnTo>
                    <a:pt x="3202225" y="1544387"/>
                  </a:lnTo>
                  <a:lnTo>
                    <a:pt x="3212260" y="1537260"/>
                  </a:lnTo>
                  <a:lnTo>
                    <a:pt x="3217709" y="1530738"/>
                  </a:lnTo>
                  <a:lnTo>
                    <a:pt x="3179592" y="1530738"/>
                  </a:lnTo>
                  <a:lnTo>
                    <a:pt x="3171299" y="1530004"/>
                  </a:lnTo>
                  <a:lnTo>
                    <a:pt x="3141755" y="1505629"/>
                  </a:lnTo>
                  <a:lnTo>
                    <a:pt x="3138818" y="1489504"/>
                  </a:lnTo>
                  <a:lnTo>
                    <a:pt x="3139553" y="1481110"/>
                  </a:lnTo>
                  <a:lnTo>
                    <a:pt x="3163697" y="1451264"/>
                  </a:lnTo>
                  <a:lnTo>
                    <a:pt x="3179592" y="1448270"/>
                  </a:lnTo>
                  <a:lnTo>
                    <a:pt x="3217709" y="1448270"/>
                  </a:lnTo>
                  <a:lnTo>
                    <a:pt x="3212260" y="1441748"/>
                  </a:lnTo>
                  <a:lnTo>
                    <a:pt x="3202225" y="1434621"/>
                  </a:lnTo>
                  <a:lnTo>
                    <a:pt x="3190491" y="1430345"/>
                  </a:lnTo>
                  <a:lnTo>
                    <a:pt x="3177058" y="1428919"/>
                  </a:lnTo>
                  <a:close/>
                </a:path>
                <a:path w="15614015" h="6326505">
                  <a:moveTo>
                    <a:pt x="3240637" y="1527283"/>
                  </a:moveTo>
                  <a:lnTo>
                    <a:pt x="3220596" y="1527283"/>
                  </a:lnTo>
                  <a:lnTo>
                    <a:pt x="3220596" y="1547094"/>
                  </a:lnTo>
                  <a:lnTo>
                    <a:pt x="3240637" y="1547094"/>
                  </a:lnTo>
                  <a:lnTo>
                    <a:pt x="3240637" y="1527283"/>
                  </a:lnTo>
                  <a:close/>
                </a:path>
                <a:path w="15614015" h="6326505">
                  <a:moveTo>
                    <a:pt x="3217709" y="1448270"/>
                  </a:moveTo>
                  <a:lnTo>
                    <a:pt x="3179592" y="1448270"/>
                  </a:lnTo>
                  <a:lnTo>
                    <a:pt x="3187986" y="1449018"/>
                  </a:lnTo>
                  <a:lnTo>
                    <a:pt x="3195660" y="1451264"/>
                  </a:lnTo>
                  <a:lnTo>
                    <a:pt x="3219862" y="1481110"/>
                  </a:lnTo>
                  <a:lnTo>
                    <a:pt x="3220596" y="1489504"/>
                  </a:lnTo>
                  <a:lnTo>
                    <a:pt x="3219862" y="1497912"/>
                  </a:lnTo>
                  <a:lnTo>
                    <a:pt x="3195660" y="1527801"/>
                  </a:lnTo>
                  <a:lnTo>
                    <a:pt x="3179592" y="1530738"/>
                  </a:lnTo>
                  <a:lnTo>
                    <a:pt x="3217709" y="1530738"/>
                  </a:lnTo>
                  <a:lnTo>
                    <a:pt x="3220596" y="1527283"/>
                  </a:lnTo>
                  <a:lnTo>
                    <a:pt x="3240637" y="1527283"/>
                  </a:lnTo>
                  <a:lnTo>
                    <a:pt x="3240637" y="1451725"/>
                  </a:lnTo>
                  <a:lnTo>
                    <a:pt x="3220596" y="1451725"/>
                  </a:lnTo>
                  <a:lnTo>
                    <a:pt x="3217709" y="1448270"/>
                  </a:lnTo>
                  <a:close/>
                </a:path>
                <a:path w="15614015" h="6326505">
                  <a:moveTo>
                    <a:pt x="3240637" y="1431914"/>
                  </a:moveTo>
                  <a:lnTo>
                    <a:pt x="3220596" y="1431914"/>
                  </a:lnTo>
                  <a:lnTo>
                    <a:pt x="3220596" y="1451725"/>
                  </a:lnTo>
                  <a:lnTo>
                    <a:pt x="3240637" y="1451725"/>
                  </a:lnTo>
                  <a:lnTo>
                    <a:pt x="3240637" y="1431914"/>
                  </a:lnTo>
                  <a:close/>
                </a:path>
                <a:path w="15614015" h="6326505">
                  <a:moveTo>
                    <a:pt x="3323984" y="1431914"/>
                  </a:moveTo>
                  <a:lnTo>
                    <a:pt x="3271001" y="1431914"/>
                  </a:lnTo>
                  <a:lnTo>
                    <a:pt x="3271001" y="1547094"/>
                  </a:lnTo>
                  <a:lnTo>
                    <a:pt x="3328591" y="1547094"/>
                  </a:lnTo>
                  <a:lnTo>
                    <a:pt x="3336942" y="1546532"/>
                  </a:lnTo>
                  <a:lnTo>
                    <a:pt x="3362341" y="1528895"/>
                  </a:lnTo>
                  <a:lnTo>
                    <a:pt x="3290582" y="1528895"/>
                  </a:lnTo>
                  <a:lnTo>
                    <a:pt x="3290582" y="1497797"/>
                  </a:lnTo>
                  <a:lnTo>
                    <a:pt x="3360584" y="1497797"/>
                  </a:lnTo>
                  <a:lnTo>
                    <a:pt x="3355472" y="1492326"/>
                  </a:lnTo>
                  <a:lnTo>
                    <a:pt x="3347711" y="1487892"/>
                  </a:lnTo>
                  <a:lnTo>
                    <a:pt x="3353154" y="1483328"/>
                  </a:lnTo>
                  <a:lnTo>
                    <a:pt x="3355410" y="1480060"/>
                  </a:lnTo>
                  <a:lnTo>
                    <a:pt x="3290582" y="1480060"/>
                  </a:lnTo>
                  <a:lnTo>
                    <a:pt x="3290582" y="1449882"/>
                  </a:lnTo>
                  <a:lnTo>
                    <a:pt x="3358480" y="1449882"/>
                  </a:lnTo>
                  <a:lnTo>
                    <a:pt x="3357002" y="1446350"/>
                  </a:lnTo>
                  <a:lnTo>
                    <a:pt x="3350706" y="1440668"/>
                  </a:lnTo>
                  <a:lnTo>
                    <a:pt x="3345494" y="1436838"/>
                  </a:lnTo>
                  <a:lnTo>
                    <a:pt x="3339303" y="1434103"/>
                  </a:lnTo>
                  <a:lnTo>
                    <a:pt x="3332133" y="1432461"/>
                  </a:lnTo>
                  <a:lnTo>
                    <a:pt x="3323984" y="1431914"/>
                  </a:lnTo>
                  <a:close/>
                </a:path>
                <a:path w="15614015" h="6326505">
                  <a:moveTo>
                    <a:pt x="3360584" y="1497797"/>
                  </a:moveTo>
                  <a:lnTo>
                    <a:pt x="3333276" y="1497797"/>
                  </a:lnTo>
                  <a:lnTo>
                    <a:pt x="3337729" y="1499179"/>
                  </a:lnTo>
                  <a:lnTo>
                    <a:pt x="3340801" y="1501943"/>
                  </a:lnTo>
                  <a:lnTo>
                    <a:pt x="3344025" y="1504554"/>
                  </a:lnTo>
                  <a:lnTo>
                    <a:pt x="3345638" y="1508240"/>
                  </a:lnTo>
                  <a:lnTo>
                    <a:pt x="3345638" y="1518069"/>
                  </a:lnTo>
                  <a:lnTo>
                    <a:pt x="3344025" y="1521985"/>
                  </a:lnTo>
                  <a:lnTo>
                    <a:pt x="3340801" y="1524749"/>
                  </a:lnTo>
                  <a:lnTo>
                    <a:pt x="3337601" y="1527628"/>
                  </a:lnTo>
                  <a:lnTo>
                    <a:pt x="3337358" y="1527628"/>
                  </a:lnTo>
                  <a:lnTo>
                    <a:pt x="3333276" y="1528895"/>
                  </a:lnTo>
                  <a:lnTo>
                    <a:pt x="3362341" y="1528895"/>
                  </a:lnTo>
                  <a:lnTo>
                    <a:pt x="3363030" y="1527628"/>
                  </a:lnTo>
                  <a:lnTo>
                    <a:pt x="3364844" y="1521438"/>
                  </a:lnTo>
                  <a:lnTo>
                    <a:pt x="3365449" y="1514613"/>
                  </a:lnTo>
                  <a:lnTo>
                    <a:pt x="3364340" y="1505687"/>
                  </a:lnTo>
                  <a:lnTo>
                    <a:pt x="3361015" y="1498258"/>
                  </a:lnTo>
                  <a:lnTo>
                    <a:pt x="3360584" y="1497797"/>
                  </a:lnTo>
                  <a:close/>
                </a:path>
                <a:path w="15614015" h="6326505">
                  <a:moveTo>
                    <a:pt x="3358480" y="1449882"/>
                  </a:moveTo>
                  <a:lnTo>
                    <a:pt x="3334734" y="1449882"/>
                  </a:lnTo>
                  <a:lnTo>
                    <a:pt x="3340570" y="1454797"/>
                  </a:lnTo>
                  <a:lnTo>
                    <a:pt x="3340570" y="1474915"/>
                  </a:lnTo>
                  <a:lnTo>
                    <a:pt x="3334734" y="1480060"/>
                  </a:lnTo>
                  <a:lnTo>
                    <a:pt x="3355410" y="1480060"/>
                  </a:lnTo>
                  <a:lnTo>
                    <a:pt x="3357041" y="1477698"/>
                  </a:lnTo>
                  <a:lnTo>
                    <a:pt x="3359373" y="1471003"/>
                  </a:lnTo>
                  <a:lnTo>
                    <a:pt x="3360151" y="1463243"/>
                  </a:lnTo>
                  <a:lnTo>
                    <a:pt x="3360151" y="1453875"/>
                  </a:lnTo>
                  <a:lnTo>
                    <a:pt x="3358480" y="1449882"/>
                  </a:lnTo>
                  <a:close/>
                </a:path>
                <a:path w="15614015" h="6326505">
                  <a:moveTo>
                    <a:pt x="3406892" y="1431914"/>
                  </a:moveTo>
                  <a:lnTo>
                    <a:pt x="3387081" y="1431914"/>
                  </a:lnTo>
                  <a:lnTo>
                    <a:pt x="3387081" y="1547094"/>
                  </a:lnTo>
                  <a:lnTo>
                    <a:pt x="3403206" y="1547094"/>
                  </a:lnTo>
                  <a:lnTo>
                    <a:pt x="3430294" y="1512770"/>
                  </a:lnTo>
                  <a:lnTo>
                    <a:pt x="3406892" y="1512770"/>
                  </a:lnTo>
                  <a:lnTo>
                    <a:pt x="3406892" y="1431914"/>
                  </a:lnTo>
                  <a:close/>
                </a:path>
                <a:path w="15614015" h="6326505">
                  <a:moveTo>
                    <a:pt x="3486827" y="1466238"/>
                  </a:moveTo>
                  <a:lnTo>
                    <a:pt x="3467016" y="1466238"/>
                  </a:lnTo>
                  <a:lnTo>
                    <a:pt x="3467016" y="1547094"/>
                  </a:lnTo>
                  <a:lnTo>
                    <a:pt x="3486827" y="1547094"/>
                  </a:lnTo>
                  <a:lnTo>
                    <a:pt x="3486827" y="1466238"/>
                  </a:lnTo>
                  <a:close/>
                </a:path>
                <a:path w="15614015" h="6326505">
                  <a:moveTo>
                    <a:pt x="3486827" y="1431914"/>
                  </a:moveTo>
                  <a:lnTo>
                    <a:pt x="3470701" y="1431914"/>
                  </a:lnTo>
                  <a:lnTo>
                    <a:pt x="3406892" y="1512770"/>
                  </a:lnTo>
                  <a:lnTo>
                    <a:pt x="3430294" y="1512770"/>
                  </a:lnTo>
                  <a:lnTo>
                    <a:pt x="3467016" y="1466238"/>
                  </a:lnTo>
                  <a:lnTo>
                    <a:pt x="3486827" y="1466238"/>
                  </a:lnTo>
                  <a:lnTo>
                    <a:pt x="3486827" y="1431914"/>
                  </a:lnTo>
                  <a:close/>
                </a:path>
                <a:path w="15614015" h="6326505">
                  <a:moveTo>
                    <a:pt x="3504433" y="1528204"/>
                  </a:moveTo>
                  <a:lnTo>
                    <a:pt x="3504433" y="1547209"/>
                  </a:lnTo>
                  <a:lnTo>
                    <a:pt x="3514209" y="1547209"/>
                  </a:lnTo>
                  <a:lnTo>
                    <a:pt x="3542262" y="1529280"/>
                  </a:lnTo>
                  <a:lnTo>
                    <a:pt x="3512265" y="1529280"/>
                  </a:lnTo>
                  <a:lnTo>
                    <a:pt x="3504433" y="1528204"/>
                  </a:lnTo>
                  <a:close/>
                </a:path>
                <a:path w="15614015" h="6326505">
                  <a:moveTo>
                    <a:pt x="3613393" y="1451265"/>
                  </a:moveTo>
                  <a:lnTo>
                    <a:pt x="3593352" y="1451265"/>
                  </a:lnTo>
                  <a:lnTo>
                    <a:pt x="3593352" y="1547209"/>
                  </a:lnTo>
                  <a:lnTo>
                    <a:pt x="3613393" y="1547209"/>
                  </a:lnTo>
                  <a:lnTo>
                    <a:pt x="3613393" y="1451265"/>
                  </a:lnTo>
                  <a:close/>
                </a:path>
                <a:path w="15614015" h="6326505">
                  <a:moveTo>
                    <a:pt x="3613393" y="1431914"/>
                  </a:moveTo>
                  <a:lnTo>
                    <a:pt x="3527930" y="1431914"/>
                  </a:lnTo>
                  <a:lnTo>
                    <a:pt x="3527909" y="1498258"/>
                  </a:lnTo>
                  <a:lnTo>
                    <a:pt x="3527555" y="1506291"/>
                  </a:lnTo>
                  <a:lnTo>
                    <a:pt x="3512265" y="1529280"/>
                  </a:lnTo>
                  <a:lnTo>
                    <a:pt x="3542262" y="1529280"/>
                  </a:lnTo>
                  <a:lnTo>
                    <a:pt x="3545091" y="1522330"/>
                  </a:lnTo>
                  <a:lnTo>
                    <a:pt x="3547251" y="1511359"/>
                  </a:lnTo>
                  <a:lnTo>
                    <a:pt x="3547971" y="1498258"/>
                  </a:lnTo>
                  <a:lnTo>
                    <a:pt x="3547971" y="1451265"/>
                  </a:lnTo>
                  <a:lnTo>
                    <a:pt x="3613393" y="1451265"/>
                  </a:lnTo>
                  <a:lnTo>
                    <a:pt x="3613393" y="1431914"/>
                  </a:lnTo>
                  <a:close/>
                </a:path>
                <a:path w="15614015" h="6326505">
                  <a:moveTo>
                    <a:pt x="3787209" y="1403580"/>
                  </a:moveTo>
                  <a:lnTo>
                    <a:pt x="3753566" y="1403580"/>
                  </a:lnTo>
                  <a:lnTo>
                    <a:pt x="3760323" y="1406114"/>
                  </a:lnTo>
                  <a:lnTo>
                    <a:pt x="3771380" y="1416250"/>
                  </a:lnTo>
                  <a:lnTo>
                    <a:pt x="3774144" y="1423314"/>
                  </a:lnTo>
                  <a:lnTo>
                    <a:pt x="3774144" y="1432375"/>
                  </a:lnTo>
                  <a:lnTo>
                    <a:pt x="3751339" y="1471536"/>
                  </a:lnTo>
                  <a:lnTo>
                    <a:pt x="3694440" y="1529587"/>
                  </a:lnTo>
                  <a:lnTo>
                    <a:pt x="3694440" y="1547094"/>
                  </a:lnTo>
                  <a:lnTo>
                    <a:pt x="3798562" y="1547094"/>
                  </a:lnTo>
                  <a:lnTo>
                    <a:pt x="3798562" y="1526362"/>
                  </a:lnTo>
                  <a:lnTo>
                    <a:pt x="3725538" y="1526362"/>
                  </a:lnTo>
                  <a:lnTo>
                    <a:pt x="3766773" y="1485358"/>
                  </a:lnTo>
                  <a:lnTo>
                    <a:pt x="3779371" y="1471234"/>
                  </a:lnTo>
                  <a:lnTo>
                    <a:pt x="3788369" y="1457657"/>
                  </a:lnTo>
                  <a:lnTo>
                    <a:pt x="3793768" y="1444627"/>
                  </a:lnTo>
                  <a:lnTo>
                    <a:pt x="3795535" y="1432375"/>
                  </a:lnTo>
                  <a:lnTo>
                    <a:pt x="3795568" y="1432145"/>
                  </a:lnTo>
                  <a:lnTo>
                    <a:pt x="3794632" y="1421433"/>
                  </a:lnTo>
                  <a:lnTo>
                    <a:pt x="3791825" y="1411873"/>
                  </a:lnTo>
                  <a:lnTo>
                    <a:pt x="3787209" y="1403580"/>
                  </a:lnTo>
                  <a:close/>
                </a:path>
                <a:path w="15614015" h="6326505">
                  <a:moveTo>
                    <a:pt x="3745349" y="1382848"/>
                  </a:moveTo>
                  <a:lnTo>
                    <a:pt x="3709082" y="1395417"/>
                  </a:lnTo>
                  <a:lnTo>
                    <a:pt x="3694440" y="1414637"/>
                  </a:lnTo>
                  <a:lnTo>
                    <a:pt x="3712408" y="1425234"/>
                  </a:lnTo>
                  <a:lnTo>
                    <a:pt x="3718369" y="1415760"/>
                  </a:lnTo>
                  <a:lnTo>
                    <a:pt x="3725884" y="1408993"/>
                  </a:lnTo>
                  <a:lnTo>
                    <a:pt x="3734954" y="1404933"/>
                  </a:lnTo>
                  <a:lnTo>
                    <a:pt x="3745580" y="1403580"/>
                  </a:lnTo>
                  <a:lnTo>
                    <a:pt x="3787249" y="1403580"/>
                  </a:lnTo>
                  <a:lnTo>
                    <a:pt x="3780594" y="1396208"/>
                  </a:lnTo>
                  <a:lnTo>
                    <a:pt x="3772777" y="1390363"/>
                  </a:lnTo>
                  <a:lnTo>
                    <a:pt x="3764296" y="1386188"/>
                  </a:lnTo>
                  <a:lnTo>
                    <a:pt x="3755154" y="1383683"/>
                  </a:lnTo>
                  <a:lnTo>
                    <a:pt x="3745349" y="1382848"/>
                  </a:lnTo>
                  <a:close/>
                </a:path>
                <a:path w="15614015" h="6326505">
                  <a:moveTo>
                    <a:pt x="3877939" y="1382848"/>
                  </a:moveTo>
                  <a:lnTo>
                    <a:pt x="3841096" y="1395676"/>
                  </a:lnTo>
                  <a:lnTo>
                    <a:pt x="3819831" y="1432260"/>
                  </a:lnTo>
                  <a:lnTo>
                    <a:pt x="3815742" y="1466468"/>
                  </a:lnTo>
                  <a:lnTo>
                    <a:pt x="3816764" y="1484522"/>
                  </a:lnTo>
                  <a:lnTo>
                    <a:pt x="3832098" y="1527283"/>
                  </a:lnTo>
                  <a:lnTo>
                    <a:pt x="3864017" y="1548663"/>
                  </a:lnTo>
                  <a:lnTo>
                    <a:pt x="3877939" y="1550089"/>
                  </a:lnTo>
                  <a:lnTo>
                    <a:pt x="3891862" y="1548663"/>
                  </a:lnTo>
                  <a:lnTo>
                    <a:pt x="3904143" y="1544387"/>
                  </a:lnTo>
                  <a:lnTo>
                    <a:pt x="3914783" y="1537260"/>
                  </a:lnTo>
                  <a:lnTo>
                    <a:pt x="3922119" y="1529126"/>
                  </a:lnTo>
                  <a:lnTo>
                    <a:pt x="3877939" y="1529126"/>
                  </a:lnTo>
                  <a:lnTo>
                    <a:pt x="3868710" y="1528104"/>
                  </a:lnTo>
                  <a:lnTo>
                    <a:pt x="3839815" y="1493017"/>
                  </a:lnTo>
                  <a:lnTo>
                    <a:pt x="3837166" y="1466468"/>
                  </a:lnTo>
                  <a:lnTo>
                    <a:pt x="3837823" y="1452344"/>
                  </a:lnTo>
                  <a:lnTo>
                    <a:pt x="3839788" y="1439919"/>
                  </a:lnTo>
                  <a:lnTo>
                    <a:pt x="3839815" y="1439746"/>
                  </a:lnTo>
                  <a:lnTo>
                    <a:pt x="3843060" y="1429193"/>
                  </a:lnTo>
                  <a:lnTo>
                    <a:pt x="3843126" y="1428977"/>
                  </a:lnTo>
                  <a:lnTo>
                    <a:pt x="3847644" y="1420166"/>
                  </a:lnTo>
                  <a:lnTo>
                    <a:pt x="3847762" y="1419936"/>
                  </a:lnTo>
                  <a:lnTo>
                    <a:pt x="3853516" y="1412910"/>
                  </a:lnTo>
                  <a:lnTo>
                    <a:pt x="3853622" y="1412780"/>
                  </a:lnTo>
                  <a:lnTo>
                    <a:pt x="3860526" y="1407727"/>
                  </a:lnTo>
                  <a:lnTo>
                    <a:pt x="3868672" y="1404617"/>
                  </a:lnTo>
                  <a:lnTo>
                    <a:pt x="3877939" y="1403580"/>
                  </a:lnTo>
                  <a:lnTo>
                    <a:pt x="3921911" y="1403580"/>
                  </a:lnTo>
                  <a:lnTo>
                    <a:pt x="3914783" y="1395676"/>
                  </a:lnTo>
                  <a:lnTo>
                    <a:pt x="3904143" y="1388549"/>
                  </a:lnTo>
                  <a:lnTo>
                    <a:pt x="3891862" y="1384273"/>
                  </a:lnTo>
                  <a:lnTo>
                    <a:pt x="3877939" y="1382848"/>
                  </a:lnTo>
                  <a:close/>
                </a:path>
                <a:path w="15614015" h="6326505">
                  <a:moveTo>
                    <a:pt x="3921911" y="1403580"/>
                  </a:moveTo>
                  <a:lnTo>
                    <a:pt x="3877939" y="1403580"/>
                  </a:lnTo>
                  <a:lnTo>
                    <a:pt x="3887168" y="1404617"/>
                  </a:lnTo>
                  <a:lnTo>
                    <a:pt x="3895274" y="1407727"/>
                  </a:lnTo>
                  <a:lnTo>
                    <a:pt x="3916182" y="1439746"/>
                  </a:lnTo>
                  <a:lnTo>
                    <a:pt x="3916237" y="1439919"/>
                  </a:lnTo>
                  <a:lnTo>
                    <a:pt x="3918267" y="1452344"/>
                  </a:lnTo>
                  <a:lnTo>
                    <a:pt x="3918943" y="1466468"/>
                  </a:lnTo>
                  <a:lnTo>
                    <a:pt x="3918267" y="1480592"/>
                  </a:lnTo>
                  <a:lnTo>
                    <a:pt x="3902257" y="1519926"/>
                  </a:lnTo>
                  <a:lnTo>
                    <a:pt x="3877939" y="1529126"/>
                  </a:lnTo>
                  <a:lnTo>
                    <a:pt x="3922119" y="1529126"/>
                  </a:lnTo>
                  <a:lnTo>
                    <a:pt x="3939114" y="1484522"/>
                  </a:lnTo>
                  <a:lnTo>
                    <a:pt x="3940136" y="1466468"/>
                  </a:lnTo>
                  <a:lnTo>
                    <a:pt x="3939114" y="1448414"/>
                  </a:lnTo>
                  <a:lnTo>
                    <a:pt x="3936048" y="1432260"/>
                  </a:lnTo>
                  <a:lnTo>
                    <a:pt x="3930936" y="1418006"/>
                  </a:lnTo>
                  <a:lnTo>
                    <a:pt x="3923781" y="1405653"/>
                  </a:lnTo>
                  <a:lnTo>
                    <a:pt x="3921911" y="1403580"/>
                  </a:lnTo>
                  <a:close/>
                </a:path>
                <a:path w="15614015" h="6326505">
                  <a:moveTo>
                    <a:pt x="4010016" y="1408878"/>
                  </a:moveTo>
                  <a:lnTo>
                    <a:pt x="3988823" y="1408878"/>
                  </a:lnTo>
                  <a:lnTo>
                    <a:pt x="3988823" y="1547094"/>
                  </a:lnTo>
                  <a:lnTo>
                    <a:pt x="4010016" y="1547094"/>
                  </a:lnTo>
                  <a:lnTo>
                    <a:pt x="4010016" y="1408878"/>
                  </a:lnTo>
                  <a:close/>
                </a:path>
                <a:path w="15614015" h="6326505">
                  <a:moveTo>
                    <a:pt x="4010016" y="1385842"/>
                  </a:moveTo>
                  <a:lnTo>
                    <a:pt x="3991587" y="1385842"/>
                  </a:lnTo>
                  <a:lnTo>
                    <a:pt x="3949202" y="1400585"/>
                  </a:lnTo>
                  <a:lnTo>
                    <a:pt x="3954500" y="1419014"/>
                  </a:lnTo>
                  <a:lnTo>
                    <a:pt x="3988823" y="1408878"/>
                  </a:lnTo>
                  <a:lnTo>
                    <a:pt x="4010016" y="1408878"/>
                  </a:lnTo>
                  <a:lnTo>
                    <a:pt x="4010016" y="1385842"/>
                  </a:lnTo>
                  <a:close/>
                </a:path>
                <a:path w="15614015" h="6326505">
                  <a:moveTo>
                    <a:pt x="4073238" y="1523367"/>
                  </a:moveTo>
                  <a:lnTo>
                    <a:pt x="4050201" y="1523367"/>
                  </a:lnTo>
                  <a:lnTo>
                    <a:pt x="4040987" y="1579344"/>
                  </a:lnTo>
                  <a:lnTo>
                    <a:pt x="4058264" y="1579344"/>
                  </a:lnTo>
                  <a:lnTo>
                    <a:pt x="4073238" y="1523367"/>
                  </a:lnTo>
                  <a:close/>
                </a:path>
                <a:path w="15614015" h="6326505">
                  <a:moveTo>
                    <a:pt x="4187414" y="1403580"/>
                  </a:moveTo>
                  <a:lnTo>
                    <a:pt x="4153770" y="1403580"/>
                  </a:lnTo>
                  <a:lnTo>
                    <a:pt x="4160528" y="1406114"/>
                  </a:lnTo>
                  <a:lnTo>
                    <a:pt x="4171585" y="1416250"/>
                  </a:lnTo>
                  <a:lnTo>
                    <a:pt x="4174349" y="1423314"/>
                  </a:lnTo>
                  <a:lnTo>
                    <a:pt x="4174349" y="1432375"/>
                  </a:lnTo>
                  <a:lnTo>
                    <a:pt x="4151544" y="1471536"/>
                  </a:lnTo>
                  <a:lnTo>
                    <a:pt x="4094645" y="1529587"/>
                  </a:lnTo>
                  <a:lnTo>
                    <a:pt x="4094645" y="1547094"/>
                  </a:lnTo>
                  <a:lnTo>
                    <a:pt x="4198767" y="1547094"/>
                  </a:lnTo>
                  <a:lnTo>
                    <a:pt x="4198767" y="1526362"/>
                  </a:lnTo>
                  <a:lnTo>
                    <a:pt x="4125743" y="1526362"/>
                  </a:lnTo>
                  <a:lnTo>
                    <a:pt x="4166978" y="1485358"/>
                  </a:lnTo>
                  <a:lnTo>
                    <a:pt x="4179575" y="1471234"/>
                  </a:lnTo>
                  <a:lnTo>
                    <a:pt x="4188574" y="1457657"/>
                  </a:lnTo>
                  <a:lnTo>
                    <a:pt x="4193973" y="1444627"/>
                  </a:lnTo>
                  <a:lnTo>
                    <a:pt x="4195739" y="1432375"/>
                  </a:lnTo>
                  <a:lnTo>
                    <a:pt x="4195773" y="1432145"/>
                  </a:lnTo>
                  <a:lnTo>
                    <a:pt x="4194837" y="1421433"/>
                  </a:lnTo>
                  <a:lnTo>
                    <a:pt x="4192029" y="1411873"/>
                  </a:lnTo>
                  <a:lnTo>
                    <a:pt x="4187414" y="1403580"/>
                  </a:lnTo>
                  <a:close/>
                </a:path>
                <a:path w="15614015" h="6326505">
                  <a:moveTo>
                    <a:pt x="4145554" y="1382848"/>
                  </a:moveTo>
                  <a:lnTo>
                    <a:pt x="4109287" y="1395417"/>
                  </a:lnTo>
                  <a:lnTo>
                    <a:pt x="4094645" y="1414637"/>
                  </a:lnTo>
                  <a:lnTo>
                    <a:pt x="4112613" y="1425234"/>
                  </a:lnTo>
                  <a:lnTo>
                    <a:pt x="4118573" y="1415760"/>
                  </a:lnTo>
                  <a:lnTo>
                    <a:pt x="4126089" y="1408993"/>
                  </a:lnTo>
                  <a:lnTo>
                    <a:pt x="4135159" y="1404933"/>
                  </a:lnTo>
                  <a:lnTo>
                    <a:pt x="4145784" y="1403580"/>
                  </a:lnTo>
                  <a:lnTo>
                    <a:pt x="4187454" y="1403580"/>
                  </a:lnTo>
                  <a:lnTo>
                    <a:pt x="4180799" y="1396208"/>
                  </a:lnTo>
                  <a:lnTo>
                    <a:pt x="4172981" y="1390363"/>
                  </a:lnTo>
                  <a:lnTo>
                    <a:pt x="4164501" y="1386188"/>
                  </a:lnTo>
                  <a:lnTo>
                    <a:pt x="4155359" y="1383683"/>
                  </a:lnTo>
                  <a:lnTo>
                    <a:pt x="4145554" y="1382848"/>
                  </a:lnTo>
                  <a:close/>
                </a:path>
                <a:path w="15614015" h="6326505">
                  <a:moveTo>
                    <a:pt x="4327156" y="1451265"/>
                  </a:moveTo>
                  <a:lnTo>
                    <a:pt x="4307115" y="1451265"/>
                  </a:lnTo>
                  <a:lnTo>
                    <a:pt x="4307115" y="1547094"/>
                  </a:lnTo>
                  <a:lnTo>
                    <a:pt x="4327156" y="1547094"/>
                  </a:lnTo>
                  <a:lnTo>
                    <a:pt x="4327156" y="1451265"/>
                  </a:lnTo>
                  <a:close/>
                </a:path>
                <a:path w="15614015" h="6326505">
                  <a:moveTo>
                    <a:pt x="4366317" y="1431914"/>
                  </a:moveTo>
                  <a:lnTo>
                    <a:pt x="4267724" y="1431914"/>
                  </a:lnTo>
                  <a:lnTo>
                    <a:pt x="4267724" y="1451265"/>
                  </a:lnTo>
                  <a:lnTo>
                    <a:pt x="4366317" y="1451265"/>
                  </a:lnTo>
                  <a:lnTo>
                    <a:pt x="4366317" y="1431914"/>
                  </a:lnTo>
                  <a:close/>
                </a:path>
                <a:path w="15614015" h="6326505">
                  <a:moveTo>
                    <a:pt x="4403922" y="1431914"/>
                  </a:moveTo>
                  <a:lnTo>
                    <a:pt x="4383881" y="1431914"/>
                  </a:lnTo>
                  <a:lnTo>
                    <a:pt x="4383881" y="1593166"/>
                  </a:lnTo>
                  <a:lnTo>
                    <a:pt x="4403922" y="1593166"/>
                  </a:lnTo>
                  <a:lnTo>
                    <a:pt x="4403922" y="1527283"/>
                  </a:lnTo>
                  <a:lnTo>
                    <a:pt x="4427877" y="1527283"/>
                  </a:lnTo>
                  <a:lnTo>
                    <a:pt x="4403922" y="1489504"/>
                  </a:lnTo>
                  <a:lnTo>
                    <a:pt x="4404656" y="1481110"/>
                  </a:lnTo>
                  <a:lnTo>
                    <a:pt x="4428003" y="1451725"/>
                  </a:lnTo>
                  <a:lnTo>
                    <a:pt x="4403922" y="1451725"/>
                  </a:lnTo>
                  <a:lnTo>
                    <a:pt x="4403922" y="1431914"/>
                  </a:lnTo>
                  <a:close/>
                </a:path>
                <a:path w="15614015" h="6326505">
                  <a:moveTo>
                    <a:pt x="4427877" y="1527283"/>
                  </a:moveTo>
                  <a:lnTo>
                    <a:pt x="4403922" y="1527283"/>
                  </a:lnTo>
                  <a:lnTo>
                    <a:pt x="4412258" y="1537260"/>
                  </a:lnTo>
                  <a:lnTo>
                    <a:pt x="4422293" y="1544387"/>
                  </a:lnTo>
                  <a:lnTo>
                    <a:pt x="4434027" y="1548663"/>
                  </a:lnTo>
                  <a:lnTo>
                    <a:pt x="4447460" y="1550089"/>
                  </a:lnTo>
                  <a:lnTo>
                    <a:pt x="4459107" y="1548994"/>
                  </a:lnTo>
                  <a:lnTo>
                    <a:pt x="4469862" y="1545712"/>
                  </a:lnTo>
                  <a:lnTo>
                    <a:pt x="4479725" y="1540241"/>
                  </a:lnTo>
                  <a:lnTo>
                    <a:pt x="4488694" y="1532581"/>
                  </a:lnTo>
                  <a:lnTo>
                    <a:pt x="4490165" y="1530738"/>
                  </a:lnTo>
                  <a:lnTo>
                    <a:pt x="4444926" y="1530738"/>
                  </a:lnTo>
                  <a:lnTo>
                    <a:pt x="4436532" y="1530004"/>
                  </a:lnTo>
                  <a:lnTo>
                    <a:pt x="4428858" y="1527801"/>
                  </a:lnTo>
                  <a:lnTo>
                    <a:pt x="4427877" y="1527283"/>
                  </a:lnTo>
                  <a:close/>
                </a:path>
                <a:path w="15614015" h="6326505">
                  <a:moveTo>
                    <a:pt x="4489995" y="1448270"/>
                  </a:moveTo>
                  <a:lnTo>
                    <a:pt x="4444926" y="1448270"/>
                  </a:lnTo>
                  <a:lnTo>
                    <a:pt x="4453219" y="1449018"/>
                  </a:lnTo>
                  <a:lnTo>
                    <a:pt x="4460821" y="1451264"/>
                  </a:lnTo>
                  <a:lnTo>
                    <a:pt x="4484965" y="1481110"/>
                  </a:lnTo>
                  <a:lnTo>
                    <a:pt x="4485700" y="1489504"/>
                  </a:lnTo>
                  <a:lnTo>
                    <a:pt x="4484965" y="1497912"/>
                  </a:lnTo>
                  <a:lnTo>
                    <a:pt x="4460821" y="1527801"/>
                  </a:lnTo>
                  <a:lnTo>
                    <a:pt x="4444926" y="1530738"/>
                  </a:lnTo>
                  <a:lnTo>
                    <a:pt x="4490165" y="1530738"/>
                  </a:lnTo>
                  <a:lnTo>
                    <a:pt x="4496152" y="1523237"/>
                  </a:lnTo>
                  <a:lnTo>
                    <a:pt x="4501479" y="1512943"/>
                  </a:lnTo>
                  <a:lnTo>
                    <a:pt x="4504675" y="1501699"/>
                  </a:lnTo>
                  <a:lnTo>
                    <a:pt x="4505741" y="1489504"/>
                  </a:lnTo>
                  <a:lnTo>
                    <a:pt x="4504675" y="1477324"/>
                  </a:lnTo>
                  <a:lnTo>
                    <a:pt x="4501582" y="1466482"/>
                  </a:lnTo>
                  <a:lnTo>
                    <a:pt x="4501479" y="1466123"/>
                  </a:lnTo>
                  <a:lnTo>
                    <a:pt x="4496152" y="1455900"/>
                  </a:lnTo>
                  <a:lnTo>
                    <a:pt x="4489995" y="1448270"/>
                  </a:lnTo>
                  <a:close/>
                </a:path>
                <a:path w="15614015" h="6326505">
                  <a:moveTo>
                    <a:pt x="4447460" y="1428919"/>
                  </a:moveTo>
                  <a:lnTo>
                    <a:pt x="4434027" y="1430345"/>
                  </a:lnTo>
                  <a:lnTo>
                    <a:pt x="4422293" y="1434621"/>
                  </a:lnTo>
                  <a:lnTo>
                    <a:pt x="4412258" y="1441748"/>
                  </a:lnTo>
                  <a:lnTo>
                    <a:pt x="4403922" y="1451725"/>
                  </a:lnTo>
                  <a:lnTo>
                    <a:pt x="4428003" y="1451725"/>
                  </a:lnTo>
                  <a:lnTo>
                    <a:pt x="4428858" y="1451264"/>
                  </a:lnTo>
                  <a:lnTo>
                    <a:pt x="4436532" y="1449018"/>
                  </a:lnTo>
                  <a:lnTo>
                    <a:pt x="4444926" y="1448270"/>
                  </a:lnTo>
                  <a:lnTo>
                    <a:pt x="4489995" y="1448270"/>
                  </a:lnTo>
                  <a:lnTo>
                    <a:pt x="4488694" y="1446657"/>
                  </a:lnTo>
                  <a:lnTo>
                    <a:pt x="4479725" y="1438897"/>
                  </a:lnTo>
                  <a:lnTo>
                    <a:pt x="4469862" y="1433354"/>
                  </a:lnTo>
                  <a:lnTo>
                    <a:pt x="4459107" y="1430028"/>
                  </a:lnTo>
                  <a:lnTo>
                    <a:pt x="4447460" y="1428919"/>
                  </a:lnTo>
                  <a:close/>
                </a:path>
                <a:path w="15614015" h="6326505">
                  <a:moveTo>
                    <a:pt x="4549466" y="1431914"/>
                  </a:moveTo>
                  <a:lnTo>
                    <a:pt x="4529655" y="1431914"/>
                  </a:lnTo>
                  <a:lnTo>
                    <a:pt x="4529655" y="1547094"/>
                  </a:lnTo>
                  <a:lnTo>
                    <a:pt x="4545780" y="1547094"/>
                  </a:lnTo>
                  <a:lnTo>
                    <a:pt x="4572868" y="1512770"/>
                  </a:lnTo>
                  <a:lnTo>
                    <a:pt x="4549466" y="1512770"/>
                  </a:lnTo>
                  <a:lnTo>
                    <a:pt x="4549466" y="1431914"/>
                  </a:lnTo>
                  <a:close/>
                </a:path>
                <a:path w="15614015" h="6326505">
                  <a:moveTo>
                    <a:pt x="4629401" y="1466238"/>
                  </a:moveTo>
                  <a:lnTo>
                    <a:pt x="4609590" y="1466238"/>
                  </a:lnTo>
                  <a:lnTo>
                    <a:pt x="4609590" y="1547094"/>
                  </a:lnTo>
                  <a:lnTo>
                    <a:pt x="4629401" y="1547094"/>
                  </a:lnTo>
                  <a:lnTo>
                    <a:pt x="4629401" y="1466238"/>
                  </a:lnTo>
                  <a:close/>
                </a:path>
                <a:path w="15614015" h="6326505">
                  <a:moveTo>
                    <a:pt x="4629401" y="1431914"/>
                  </a:moveTo>
                  <a:lnTo>
                    <a:pt x="4613275" y="1431914"/>
                  </a:lnTo>
                  <a:lnTo>
                    <a:pt x="4549466" y="1512770"/>
                  </a:lnTo>
                  <a:lnTo>
                    <a:pt x="4572868" y="1512770"/>
                  </a:lnTo>
                  <a:lnTo>
                    <a:pt x="4609590" y="1466238"/>
                  </a:lnTo>
                  <a:lnTo>
                    <a:pt x="4629401" y="1466238"/>
                  </a:lnTo>
                  <a:lnTo>
                    <a:pt x="4629401" y="1431914"/>
                  </a:lnTo>
                  <a:close/>
                </a:path>
                <a:path w="15614015" h="6326505">
                  <a:moveTo>
                    <a:pt x="4647007" y="1528204"/>
                  </a:moveTo>
                  <a:lnTo>
                    <a:pt x="4647007" y="1547209"/>
                  </a:lnTo>
                  <a:lnTo>
                    <a:pt x="4656783" y="1547209"/>
                  </a:lnTo>
                  <a:lnTo>
                    <a:pt x="4684836" y="1529280"/>
                  </a:lnTo>
                  <a:lnTo>
                    <a:pt x="4654839" y="1529280"/>
                  </a:lnTo>
                  <a:lnTo>
                    <a:pt x="4647007" y="1528204"/>
                  </a:lnTo>
                  <a:close/>
                </a:path>
                <a:path w="15614015" h="6326505">
                  <a:moveTo>
                    <a:pt x="4755967" y="1451265"/>
                  </a:moveTo>
                  <a:lnTo>
                    <a:pt x="4735926" y="1451265"/>
                  </a:lnTo>
                  <a:lnTo>
                    <a:pt x="4735926" y="1547209"/>
                  </a:lnTo>
                  <a:lnTo>
                    <a:pt x="4755967" y="1547209"/>
                  </a:lnTo>
                  <a:lnTo>
                    <a:pt x="4755967" y="1451265"/>
                  </a:lnTo>
                  <a:close/>
                </a:path>
                <a:path w="15614015" h="6326505">
                  <a:moveTo>
                    <a:pt x="4755967" y="1431914"/>
                  </a:moveTo>
                  <a:lnTo>
                    <a:pt x="4670504" y="1431914"/>
                  </a:lnTo>
                  <a:lnTo>
                    <a:pt x="4670483" y="1498258"/>
                  </a:lnTo>
                  <a:lnTo>
                    <a:pt x="4670129" y="1506291"/>
                  </a:lnTo>
                  <a:lnTo>
                    <a:pt x="4654839" y="1529280"/>
                  </a:lnTo>
                  <a:lnTo>
                    <a:pt x="4684836" y="1529280"/>
                  </a:lnTo>
                  <a:lnTo>
                    <a:pt x="4687665" y="1522330"/>
                  </a:lnTo>
                  <a:lnTo>
                    <a:pt x="4689825" y="1511359"/>
                  </a:lnTo>
                  <a:lnTo>
                    <a:pt x="4690545" y="1498258"/>
                  </a:lnTo>
                  <a:lnTo>
                    <a:pt x="4690545" y="1451265"/>
                  </a:lnTo>
                  <a:lnTo>
                    <a:pt x="4755967" y="1451265"/>
                  </a:lnTo>
                  <a:lnTo>
                    <a:pt x="4755967" y="1431914"/>
                  </a:lnTo>
                  <a:close/>
                </a:path>
                <a:path w="15614015" h="6326505">
                  <a:moveTo>
                    <a:pt x="4773435" y="1528204"/>
                  </a:moveTo>
                  <a:lnTo>
                    <a:pt x="4773435" y="1547209"/>
                  </a:lnTo>
                  <a:lnTo>
                    <a:pt x="4783211" y="1547209"/>
                  </a:lnTo>
                  <a:lnTo>
                    <a:pt x="4811264" y="1529280"/>
                  </a:lnTo>
                  <a:lnTo>
                    <a:pt x="4781267" y="1529280"/>
                  </a:lnTo>
                  <a:lnTo>
                    <a:pt x="4773435" y="1528204"/>
                  </a:lnTo>
                  <a:close/>
                </a:path>
                <a:path w="15614015" h="6326505">
                  <a:moveTo>
                    <a:pt x="4882395" y="1451265"/>
                  </a:moveTo>
                  <a:lnTo>
                    <a:pt x="4862354" y="1451265"/>
                  </a:lnTo>
                  <a:lnTo>
                    <a:pt x="4862354" y="1547209"/>
                  </a:lnTo>
                  <a:lnTo>
                    <a:pt x="4882395" y="1547209"/>
                  </a:lnTo>
                  <a:lnTo>
                    <a:pt x="4882395" y="1451265"/>
                  </a:lnTo>
                  <a:close/>
                </a:path>
                <a:path w="15614015" h="6326505">
                  <a:moveTo>
                    <a:pt x="4882395" y="1431914"/>
                  </a:moveTo>
                  <a:lnTo>
                    <a:pt x="4796931" y="1431914"/>
                  </a:lnTo>
                  <a:lnTo>
                    <a:pt x="4796911" y="1498258"/>
                  </a:lnTo>
                  <a:lnTo>
                    <a:pt x="4796557" y="1506291"/>
                  </a:lnTo>
                  <a:lnTo>
                    <a:pt x="4781267" y="1529280"/>
                  </a:lnTo>
                  <a:lnTo>
                    <a:pt x="4811264" y="1529280"/>
                  </a:lnTo>
                  <a:lnTo>
                    <a:pt x="4814093" y="1522330"/>
                  </a:lnTo>
                  <a:lnTo>
                    <a:pt x="4816253" y="1511359"/>
                  </a:lnTo>
                  <a:lnTo>
                    <a:pt x="4816973" y="1498258"/>
                  </a:lnTo>
                  <a:lnTo>
                    <a:pt x="4816973" y="1451265"/>
                  </a:lnTo>
                  <a:lnTo>
                    <a:pt x="4882395" y="1451265"/>
                  </a:lnTo>
                  <a:lnTo>
                    <a:pt x="4882395" y="1431914"/>
                  </a:lnTo>
                  <a:close/>
                </a:path>
                <a:path w="15614015" h="6326505">
                  <a:moveTo>
                    <a:pt x="4932574" y="1431914"/>
                  </a:moveTo>
                  <a:lnTo>
                    <a:pt x="4912763" y="1431914"/>
                  </a:lnTo>
                  <a:lnTo>
                    <a:pt x="4912763" y="1547094"/>
                  </a:lnTo>
                  <a:lnTo>
                    <a:pt x="4928888" y="1547094"/>
                  </a:lnTo>
                  <a:lnTo>
                    <a:pt x="4955975" y="1512770"/>
                  </a:lnTo>
                  <a:lnTo>
                    <a:pt x="4932574" y="1512770"/>
                  </a:lnTo>
                  <a:lnTo>
                    <a:pt x="4932574" y="1431914"/>
                  </a:lnTo>
                  <a:close/>
                </a:path>
                <a:path w="15614015" h="6326505">
                  <a:moveTo>
                    <a:pt x="5012508" y="1466238"/>
                  </a:moveTo>
                  <a:lnTo>
                    <a:pt x="4992697" y="1466238"/>
                  </a:lnTo>
                  <a:lnTo>
                    <a:pt x="4992697" y="1547094"/>
                  </a:lnTo>
                  <a:lnTo>
                    <a:pt x="5012508" y="1547094"/>
                  </a:lnTo>
                  <a:lnTo>
                    <a:pt x="5012508" y="1466238"/>
                  </a:lnTo>
                  <a:close/>
                </a:path>
                <a:path w="15614015" h="6326505">
                  <a:moveTo>
                    <a:pt x="5012508" y="1431914"/>
                  </a:moveTo>
                  <a:lnTo>
                    <a:pt x="4996383" y="1431914"/>
                  </a:lnTo>
                  <a:lnTo>
                    <a:pt x="4932574" y="1512770"/>
                  </a:lnTo>
                  <a:lnTo>
                    <a:pt x="4955975" y="1512770"/>
                  </a:lnTo>
                  <a:lnTo>
                    <a:pt x="4992697" y="1466238"/>
                  </a:lnTo>
                  <a:lnTo>
                    <a:pt x="5012508" y="1466238"/>
                  </a:lnTo>
                  <a:lnTo>
                    <a:pt x="5012508" y="1431914"/>
                  </a:lnTo>
                  <a:close/>
                </a:path>
                <a:path w="15614015" h="6326505">
                  <a:moveTo>
                    <a:pt x="5097149" y="1428919"/>
                  </a:moveTo>
                  <a:lnTo>
                    <a:pt x="5054072" y="1446427"/>
                  </a:lnTo>
                  <a:lnTo>
                    <a:pt x="5036565" y="1489504"/>
                  </a:lnTo>
                  <a:lnTo>
                    <a:pt x="5037659" y="1501785"/>
                  </a:lnTo>
                  <a:lnTo>
                    <a:pt x="5063416" y="1540241"/>
                  </a:lnTo>
                  <a:lnTo>
                    <a:pt x="5097149" y="1550089"/>
                  </a:lnTo>
                  <a:lnTo>
                    <a:pt x="5109344" y="1548994"/>
                  </a:lnTo>
                  <a:lnTo>
                    <a:pt x="5120588" y="1545712"/>
                  </a:lnTo>
                  <a:lnTo>
                    <a:pt x="5130882" y="1540241"/>
                  </a:lnTo>
                  <a:lnTo>
                    <a:pt x="5140226" y="1532581"/>
                  </a:lnTo>
                  <a:lnTo>
                    <a:pt x="5141964" y="1530508"/>
                  </a:lnTo>
                  <a:lnTo>
                    <a:pt x="5097149" y="1530508"/>
                  </a:lnTo>
                  <a:lnTo>
                    <a:pt x="5088957" y="1529774"/>
                  </a:lnTo>
                  <a:lnTo>
                    <a:pt x="5057340" y="1497898"/>
                  </a:lnTo>
                  <a:lnTo>
                    <a:pt x="5056606" y="1489504"/>
                  </a:lnTo>
                  <a:lnTo>
                    <a:pt x="5057340" y="1481110"/>
                  </a:lnTo>
                  <a:lnTo>
                    <a:pt x="5081427" y="1451437"/>
                  </a:lnTo>
                  <a:lnTo>
                    <a:pt x="5097149" y="1448500"/>
                  </a:lnTo>
                  <a:lnTo>
                    <a:pt x="5141964" y="1448500"/>
                  </a:lnTo>
                  <a:lnTo>
                    <a:pt x="5140226" y="1446427"/>
                  </a:lnTo>
                  <a:lnTo>
                    <a:pt x="5130882" y="1438767"/>
                  </a:lnTo>
                  <a:lnTo>
                    <a:pt x="5120588" y="1433296"/>
                  </a:lnTo>
                  <a:lnTo>
                    <a:pt x="5109344" y="1430014"/>
                  </a:lnTo>
                  <a:lnTo>
                    <a:pt x="5097149" y="1428919"/>
                  </a:lnTo>
                  <a:close/>
                </a:path>
                <a:path w="15614015" h="6326505">
                  <a:moveTo>
                    <a:pt x="5141964" y="1448500"/>
                  </a:moveTo>
                  <a:lnTo>
                    <a:pt x="5097149" y="1448500"/>
                  </a:lnTo>
                  <a:lnTo>
                    <a:pt x="5105442" y="1449234"/>
                  </a:lnTo>
                  <a:lnTo>
                    <a:pt x="5113044" y="1451437"/>
                  </a:lnTo>
                  <a:lnTo>
                    <a:pt x="5137189" y="1481110"/>
                  </a:lnTo>
                  <a:lnTo>
                    <a:pt x="5137923" y="1489504"/>
                  </a:lnTo>
                  <a:lnTo>
                    <a:pt x="5137189" y="1497898"/>
                  </a:lnTo>
                  <a:lnTo>
                    <a:pt x="5113044" y="1527571"/>
                  </a:lnTo>
                  <a:lnTo>
                    <a:pt x="5097149" y="1530508"/>
                  </a:lnTo>
                  <a:lnTo>
                    <a:pt x="5141964" y="1530508"/>
                  </a:lnTo>
                  <a:lnTo>
                    <a:pt x="5147987" y="1523324"/>
                  </a:lnTo>
                  <a:lnTo>
                    <a:pt x="5153530" y="1513058"/>
                  </a:lnTo>
                  <a:lnTo>
                    <a:pt x="5156855" y="1501785"/>
                  </a:lnTo>
                  <a:lnTo>
                    <a:pt x="5157964" y="1489504"/>
                  </a:lnTo>
                  <a:lnTo>
                    <a:pt x="5156855" y="1477223"/>
                  </a:lnTo>
                  <a:lnTo>
                    <a:pt x="5153530" y="1465950"/>
                  </a:lnTo>
                  <a:lnTo>
                    <a:pt x="5147987" y="1455684"/>
                  </a:lnTo>
                  <a:lnTo>
                    <a:pt x="5141964" y="1448500"/>
                  </a:lnTo>
                  <a:close/>
                </a:path>
                <a:path w="15614015" h="6326505">
                  <a:moveTo>
                    <a:pt x="5201632" y="1431914"/>
                  </a:moveTo>
                  <a:lnTo>
                    <a:pt x="5181590" y="1431914"/>
                  </a:lnTo>
                  <a:lnTo>
                    <a:pt x="5181590" y="1547094"/>
                  </a:lnTo>
                  <a:lnTo>
                    <a:pt x="5201632" y="1547094"/>
                  </a:lnTo>
                  <a:lnTo>
                    <a:pt x="5201632" y="1498949"/>
                  </a:lnTo>
                  <a:lnTo>
                    <a:pt x="5281336" y="1498949"/>
                  </a:lnTo>
                  <a:lnTo>
                    <a:pt x="5281336" y="1479829"/>
                  </a:lnTo>
                  <a:lnTo>
                    <a:pt x="5201632" y="1479829"/>
                  </a:lnTo>
                  <a:lnTo>
                    <a:pt x="5201632" y="1431914"/>
                  </a:lnTo>
                  <a:close/>
                </a:path>
                <a:path w="15614015" h="6326505">
                  <a:moveTo>
                    <a:pt x="5281336" y="1498949"/>
                  </a:moveTo>
                  <a:lnTo>
                    <a:pt x="5261295" y="1498949"/>
                  </a:lnTo>
                  <a:lnTo>
                    <a:pt x="5261295" y="1547094"/>
                  </a:lnTo>
                  <a:lnTo>
                    <a:pt x="5281336" y="1547094"/>
                  </a:lnTo>
                  <a:lnTo>
                    <a:pt x="5281336" y="1498949"/>
                  </a:lnTo>
                  <a:close/>
                </a:path>
                <a:path w="15614015" h="6326505">
                  <a:moveTo>
                    <a:pt x="5281336" y="1431914"/>
                  </a:moveTo>
                  <a:lnTo>
                    <a:pt x="5261295" y="1431914"/>
                  </a:lnTo>
                  <a:lnTo>
                    <a:pt x="5261295" y="1479829"/>
                  </a:lnTo>
                  <a:lnTo>
                    <a:pt x="5281336" y="1479829"/>
                  </a:lnTo>
                  <a:lnTo>
                    <a:pt x="5281336" y="1431914"/>
                  </a:lnTo>
                  <a:close/>
                </a:path>
                <a:path w="15614015" h="6326505">
                  <a:moveTo>
                    <a:pt x="5363673" y="1428919"/>
                  </a:moveTo>
                  <a:lnTo>
                    <a:pt x="5322439" y="1446657"/>
                  </a:lnTo>
                  <a:lnTo>
                    <a:pt x="5305392" y="1489504"/>
                  </a:lnTo>
                  <a:lnTo>
                    <a:pt x="5306458" y="1501699"/>
                  </a:lnTo>
                  <a:lnTo>
                    <a:pt x="5331409" y="1540241"/>
                  </a:lnTo>
                  <a:lnTo>
                    <a:pt x="5363673" y="1550089"/>
                  </a:lnTo>
                  <a:lnTo>
                    <a:pt x="5377106" y="1548663"/>
                  </a:lnTo>
                  <a:lnTo>
                    <a:pt x="5388840" y="1544387"/>
                  </a:lnTo>
                  <a:lnTo>
                    <a:pt x="5398875" y="1537260"/>
                  </a:lnTo>
                  <a:lnTo>
                    <a:pt x="5404324" y="1530738"/>
                  </a:lnTo>
                  <a:lnTo>
                    <a:pt x="5366207" y="1530738"/>
                  </a:lnTo>
                  <a:lnTo>
                    <a:pt x="5357914" y="1530004"/>
                  </a:lnTo>
                  <a:lnTo>
                    <a:pt x="5328371" y="1505629"/>
                  </a:lnTo>
                  <a:lnTo>
                    <a:pt x="5325434" y="1489504"/>
                  </a:lnTo>
                  <a:lnTo>
                    <a:pt x="5326168" y="1481110"/>
                  </a:lnTo>
                  <a:lnTo>
                    <a:pt x="5350312" y="1451264"/>
                  </a:lnTo>
                  <a:lnTo>
                    <a:pt x="5366207" y="1448270"/>
                  </a:lnTo>
                  <a:lnTo>
                    <a:pt x="5404324" y="1448270"/>
                  </a:lnTo>
                  <a:lnTo>
                    <a:pt x="5398875" y="1441748"/>
                  </a:lnTo>
                  <a:lnTo>
                    <a:pt x="5388840" y="1434621"/>
                  </a:lnTo>
                  <a:lnTo>
                    <a:pt x="5377106" y="1430345"/>
                  </a:lnTo>
                  <a:lnTo>
                    <a:pt x="5363673" y="1428919"/>
                  </a:lnTo>
                  <a:close/>
                </a:path>
                <a:path w="15614015" h="6326505">
                  <a:moveTo>
                    <a:pt x="5427253" y="1527283"/>
                  </a:moveTo>
                  <a:lnTo>
                    <a:pt x="5407211" y="1527283"/>
                  </a:lnTo>
                  <a:lnTo>
                    <a:pt x="5407211" y="1547094"/>
                  </a:lnTo>
                  <a:lnTo>
                    <a:pt x="5427253" y="1547094"/>
                  </a:lnTo>
                  <a:lnTo>
                    <a:pt x="5427253" y="1527283"/>
                  </a:lnTo>
                  <a:close/>
                </a:path>
                <a:path w="15614015" h="6326505">
                  <a:moveTo>
                    <a:pt x="5404324" y="1448270"/>
                  </a:moveTo>
                  <a:lnTo>
                    <a:pt x="5366207" y="1448270"/>
                  </a:lnTo>
                  <a:lnTo>
                    <a:pt x="5374601" y="1449018"/>
                  </a:lnTo>
                  <a:lnTo>
                    <a:pt x="5382275" y="1451264"/>
                  </a:lnTo>
                  <a:lnTo>
                    <a:pt x="5406477" y="1481110"/>
                  </a:lnTo>
                  <a:lnTo>
                    <a:pt x="5407211" y="1489504"/>
                  </a:lnTo>
                  <a:lnTo>
                    <a:pt x="5406477" y="1497912"/>
                  </a:lnTo>
                  <a:lnTo>
                    <a:pt x="5382275" y="1527801"/>
                  </a:lnTo>
                  <a:lnTo>
                    <a:pt x="5366207" y="1530738"/>
                  </a:lnTo>
                  <a:lnTo>
                    <a:pt x="5404324" y="1530738"/>
                  </a:lnTo>
                  <a:lnTo>
                    <a:pt x="5407211" y="1527283"/>
                  </a:lnTo>
                  <a:lnTo>
                    <a:pt x="5427253" y="1527283"/>
                  </a:lnTo>
                  <a:lnTo>
                    <a:pt x="5427253" y="1451725"/>
                  </a:lnTo>
                  <a:lnTo>
                    <a:pt x="5407211" y="1451725"/>
                  </a:lnTo>
                  <a:lnTo>
                    <a:pt x="5404324" y="1448270"/>
                  </a:lnTo>
                  <a:close/>
                </a:path>
                <a:path w="15614015" h="6326505">
                  <a:moveTo>
                    <a:pt x="5427253" y="1431914"/>
                  </a:moveTo>
                  <a:lnTo>
                    <a:pt x="5407211" y="1431914"/>
                  </a:lnTo>
                  <a:lnTo>
                    <a:pt x="5407211" y="1451725"/>
                  </a:lnTo>
                  <a:lnTo>
                    <a:pt x="5427253" y="1451725"/>
                  </a:lnTo>
                  <a:lnTo>
                    <a:pt x="5427253" y="1431914"/>
                  </a:lnTo>
                  <a:close/>
                </a:path>
                <a:path w="15614015" h="6326505">
                  <a:moveTo>
                    <a:pt x="5535248" y="1431914"/>
                  </a:moveTo>
                  <a:lnTo>
                    <a:pt x="5515207" y="1431914"/>
                  </a:lnTo>
                  <a:lnTo>
                    <a:pt x="5515207" y="1593166"/>
                  </a:lnTo>
                  <a:lnTo>
                    <a:pt x="5535248" y="1593166"/>
                  </a:lnTo>
                  <a:lnTo>
                    <a:pt x="5535248" y="1527283"/>
                  </a:lnTo>
                  <a:lnTo>
                    <a:pt x="5559203" y="1527283"/>
                  </a:lnTo>
                  <a:lnTo>
                    <a:pt x="5535248" y="1489504"/>
                  </a:lnTo>
                  <a:lnTo>
                    <a:pt x="5535983" y="1481110"/>
                  </a:lnTo>
                  <a:lnTo>
                    <a:pt x="5559328" y="1451725"/>
                  </a:lnTo>
                  <a:lnTo>
                    <a:pt x="5535248" y="1451725"/>
                  </a:lnTo>
                  <a:lnTo>
                    <a:pt x="5535248" y="1431914"/>
                  </a:lnTo>
                  <a:close/>
                </a:path>
                <a:path w="15614015" h="6326505">
                  <a:moveTo>
                    <a:pt x="5559203" y="1527283"/>
                  </a:moveTo>
                  <a:lnTo>
                    <a:pt x="5535248" y="1527283"/>
                  </a:lnTo>
                  <a:lnTo>
                    <a:pt x="5543584" y="1537260"/>
                  </a:lnTo>
                  <a:lnTo>
                    <a:pt x="5553619" y="1544387"/>
                  </a:lnTo>
                  <a:lnTo>
                    <a:pt x="5565353" y="1548663"/>
                  </a:lnTo>
                  <a:lnTo>
                    <a:pt x="5578786" y="1550089"/>
                  </a:lnTo>
                  <a:lnTo>
                    <a:pt x="5590433" y="1548994"/>
                  </a:lnTo>
                  <a:lnTo>
                    <a:pt x="5601188" y="1545712"/>
                  </a:lnTo>
                  <a:lnTo>
                    <a:pt x="5611050" y="1540241"/>
                  </a:lnTo>
                  <a:lnTo>
                    <a:pt x="5620020" y="1532581"/>
                  </a:lnTo>
                  <a:lnTo>
                    <a:pt x="5621491" y="1530738"/>
                  </a:lnTo>
                  <a:lnTo>
                    <a:pt x="5576252" y="1530738"/>
                  </a:lnTo>
                  <a:lnTo>
                    <a:pt x="5567858" y="1530004"/>
                  </a:lnTo>
                  <a:lnTo>
                    <a:pt x="5560184" y="1527801"/>
                  </a:lnTo>
                  <a:lnTo>
                    <a:pt x="5559203" y="1527283"/>
                  </a:lnTo>
                  <a:close/>
                </a:path>
                <a:path w="15614015" h="6326505">
                  <a:moveTo>
                    <a:pt x="5621321" y="1448270"/>
                  </a:moveTo>
                  <a:lnTo>
                    <a:pt x="5576252" y="1448270"/>
                  </a:lnTo>
                  <a:lnTo>
                    <a:pt x="5584545" y="1449018"/>
                  </a:lnTo>
                  <a:lnTo>
                    <a:pt x="5592147" y="1451264"/>
                  </a:lnTo>
                  <a:lnTo>
                    <a:pt x="5616292" y="1481110"/>
                  </a:lnTo>
                  <a:lnTo>
                    <a:pt x="5617026" y="1489504"/>
                  </a:lnTo>
                  <a:lnTo>
                    <a:pt x="5616292" y="1497912"/>
                  </a:lnTo>
                  <a:lnTo>
                    <a:pt x="5592147" y="1527801"/>
                  </a:lnTo>
                  <a:lnTo>
                    <a:pt x="5576252" y="1530738"/>
                  </a:lnTo>
                  <a:lnTo>
                    <a:pt x="5621491" y="1530738"/>
                  </a:lnTo>
                  <a:lnTo>
                    <a:pt x="5627478" y="1523237"/>
                  </a:lnTo>
                  <a:lnTo>
                    <a:pt x="5632805" y="1512943"/>
                  </a:lnTo>
                  <a:lnTo>
                    <a:pt x="5636002" y="1501699"/>
                  </a:lnTo>
                  <a:lnTo>
                    <a:pt x="5637067" y="1489504"/>
                  </a:lnTo>
                  <a:lnTo>
                    <a:pt x="5636002" y="1477324"/>
                  </a:lnTo>
                  <a:lnTo>
                    <a:pt x="5632908" y="1466482"/>
                  </a:lnTo>
                  <a:lnTo>
                    <a:pt x="5632805" y="1466123"/>
                  </a:lnTo>
                  <a:lnTo>
                    <a:pt x="5627478" y="1455900"/>
                  </a:lnTo>
                  <a:lnTo>
                    <a:pt x="5621321" y="1448270"/>
                  </a:lnTo>
                  <a:close/>
                </a:path>
                <a:path w="15614015" h="6326505">
                  <a:moveTo>
                    <a:pt x="5578786" y="1428919"/>
                  </a:moveTo>
                  <a:lnTo>
                    <a:pt x="5565353" y="1430345"/>
                  </a:lnTo>
                  <a:lnTo>
                    <a:pt x="5553619" y="1434621"/>
                  </a:lnTo>
                  <a:lnTo>
                    <a:pt x="5543584" y="1441748"/>
                  </a:lnTo>
                  <a:lnTo>
                    <a:pt x="5535248" y="1451725"/>
                  </a:lnTo>
                  <a:lnTo>
                    <a:pt x="5559328" y="1451725"/>
                  </a:lnTo>
                  <a:lnTo>
                    <a:pt x="5560184" y="1451264"/>
                  </a:lnTo>
                  <a:lnTo>
                    <a:pt x="5567858" y="1449018"/>
                  </a:lnTo>
                  <a:lnTo>
                    <a:pt x="5576252" y="1448270"/>
                  </a:lnTo>
                  <a:lnTo>
                    <a:pt x="5621321" y="1448270"/>
                  </a:lnTo>
                  <a:lnTo>
                    <a:pt x="5620020" y="1446657"/>
                  </a:lnTo>
                  <a:lnTo>
                    <a:pt x="5611050" y="1438897"/>
                  </a:lnTo>
                  <a:lnTo>
                    <a:pt x="5601188" y="1433354"/>
                  </a:lnTo>
                  <a:lnTo>
                    <a:pt x="5590433" y="1430028"/>
                  </a:lnTo>
                  <a:lnTo>
                    <a:pt x="5578786" y="1428919"/>
                  </a:lnTo>
                  <a:close/>
                </a:path>
                <a:path w="15614015" h="6326505">
                  <a:moveTo>
                    <a:pt x="5664314" y="1431914"/>
                  </a:moveTo>
                  <a:lnTo>
                    <a:pt x="5643121" y="1431914"/>
                  </a:lnTo>
                  <a:lnTo>
                    <a:pt x="5693109" y="1547324"/>
                  </a:lnTo>
                  <a:lnTo>
                    <a:pt x="5691266" y="1551471"/>
                  </a:lnTo>
                  <a:lnTo>
                    <a:pt x="5685608" y="1562154"/>
                  </a:lnTo>
                  <a:lnTo>
                    <a:pt x="5678539" y="1569554"/>
                  </a:lnTo>
                  <a:lnTo>
                    <a:pt x="5670059" y="1573672"/>
                  </a:lnTo>
                  <a:lnTo>
                    <a:pt x="5660168" y="1574506"/>
                  </a:lnTo>
                  <a:lnTo>
                    <a:pt x="5660168" y="1593166"/>
                  </a:lnTo>
                  <a:lnTo>
                    <a:pt x="5696881" y="1578293"/>
                  </a:lnTo>
                  <a:lnTo>
                    <a:pt x="5723609" y="1522215"/>
                  </a:lnTo>
                  <a:lnTo>
                    <a:pt x="5703705" y="1522215"/>
                  </a:lnTo>
                  <a:lnTo>
                    <a:pt x="5664314" y="1431914"/>
                  </a:lnTo>
                  <a:close/>
                </a:path>
                <a:path w="15614015" h="6326505">
                  <a:moveTo>
                    <a:pt x="5758301" y="1431914"/>
                  </a:moveTo>
                  <a:lnTo>
                    <a:pt x="5736877" y="1431914"/>
                  </a:lnTo>
                  <a:lnTo>
                    <a:pt x="5703705" y="1522215"/>
                  </a:lnTo>
                  <a:lnTo>
                    <a:pt x="5723609" y="1522215"/>
                  </a:lnTo>
                  <a:lnTo>
                    <a:pt x="5758301" y="1431914"/>
                  </a:lnTo>
                  <a:close/>
                </a:path>
                <a:path w="15614015" h="6326505">
                  <a:moveTo>
                    <a:pt x="5853236" y="1382156"/>
                  </a:moveTo>
                  <a:lnTo>
                    <a:pt x="5852468" y="1385689"/>
                  </a:lnTo>
                  <a:lnTo>
                    <a:pt x="5851239" y="1388837"/>
                  </a:lnTo>
                  <a:lnTo>
                    <a:pt x="5849550" y="1391601"/>
                  </a:lnTo>
                  <a:lnTo>
                    <a:pt x="5848014" y="1394212"/>
                  </a:lnTo>
                  <a:lnTo>
                    <a:pt x="5821216" y="1409800"/>
                  </a:lnTo>
                  <a:lnTo>
                    <a:pt x="5815687" y="1412257"/>
                  </a:lnTo>
                  <a:lnTo>
                    <a:pt x="5778110" y="1436824"/>
                  </a:lnTo>
                  <a:lnTo>
                    <a:pt x="5764784" y="1474819"/>
                  </a:lnTo>
                  <a:lnTo>
                    <a:pt x="5764712" y="1475366"/>
                  </a:lnTo>
                  <a:lnTo>
                    <a:pt x="5764619" y="1476071"/>
                  </a:lnTo>
                  <a:lnTo>
                    <a:pt x="5764427" y="1481096"/>
                  </a:lnTo>
                  <a:lnTo>
                    <a:pt x="5764394" y="1481960"/>
                  </a:lnTo>
                  <a:lnTo>
                    <a:pt x="5764283" y="1484854"/>
                  </a:lnTo>
                  <a:lnTo>
                    <a:pt x="5764178" y="1487575"/>
                  </a:lnTo>
                  <a:lnTo>
                    <a:pt x="5764087" y="1489965"/>
                  </a:lnTo>
                  <a:lnTo>
                    <a:pt x="5780672" y="1533272"/>
                  </a:lnTo>
                  <a:lnTo>
                    <a:pt x="5810960" y="1549138"/>
                  </a:lnTo>
                  <a:lnTo>
                    <a:pt x="5811777" y="1549138"/>
                  </a:lnTo>
                  <a:lnTo>
                    <a:pt x="5822828" y="1550089"/>
                  </a:lnTo>
                  <a:lnTo>
                    <a:pt x="5863832" y="1534885"/>
                  </a:lnTo>
                  <a:lnTo>
                    <a:pt x="5867391" y="1530738"/>
                  </a:lnTo>
                  <a:lnTo>
                    <a:pt x="5822828" y="1530738"/>
                  </a:lnTo>
                  <a:lnTo>
                    <a:pt x="5815272" y="1530119"/>
                  </a:lnTo>
                  <a:lnTo>
                    <a:pt x="5785821" y="1502606"/>
                  </a:lnTo>
                  <a:lnTo>
                    <a:pt x="5785154" y="1495954"/>
                  </a:lnTo>
                  <a:lnTo>
                    <a:pt x="5785050" y="1494802"/>
                  </a:lnTo>
                  <a:lnTo>
                    <a:pt x="5809214" y="1463416"/>
                  </a:lnTo>
                  <a:lnTo>
                    <a:pt x="5809022" y="1463416"/>
                  </a:lnTo>
                  <a:lnTo>
                    <a:pt x="5816209" y="1461559"/>
                  </a:lnTo>
                  <a:lnTo>
                    <a:pt x="5815970" y="1461559"/>
                  </a:lnTo>
                  <a:lnTo>
                    <a:pt x="5820710" y="1461170"/>
                  </a:lnTo>
                  <a:lnTo>
                    <a:pt x="5787584" y="1461170"/>
                  </a:lnTo>
                  <a:lnTo>
                    <a:pt x="5789734" y="1454105"/>
                  </a:lnTo>
                  <a:lnTo>
                    <a:pt x="5820986" y="1430071"/>
                  </a:lnTo>
                  <a:lnTo>
                    <a:pt x="5821907" y="1429611"/>
                  </a:lnTo>
                  <a:lnTo>
                    <a:pt x="5824364" y="1428612"/>
                  </a:lnTo>
                  <a:lnTo>
                    <a:pt x="5828357" y="1427077"/>
                  </a:lnTo>
                  <a:lnTo>
                    <a:pt x="5835959" y="1423851"/>
                  </a:lnTo>
                  <a:lnTo>
                    <a:pt x="5837187" y="1423237"/>
                  </a:lnTo>
                  <a:lnTo>
                    <a:pt x="5842639" y="1420627"/>
                  </a:lnTo>
                  <a:lnTo>
                    <a:pt x="5846018" y="1419091"/>
                  </a:lnTo>
                  <a:lnTo>
                    <a:pt x="5848245" y="1417939"/>
                  </a:lnTo>
                  <a:lnTo>
                    <a:pt x="5849320" y="1417171"/>
                  </a:lnTo>
                  <a:lnTo>
                    <a:pt x="5854849" y="1413716"/>
                  </a:lnTo>
                  <a:lnTo>
                    <a:pt x="5857459" y="1412026"/>
                  </a:lnTo>
                  <a:lnTo>
                    <a:pt x="5859302" y="1410491"/>
                  </a:lnTo>
                  <a:lnTo>
                    <a:pt x="5861452" y="1407726"/>
                  </a:lnTo>
                  <a:lnTo>
                    <a:pt x="5864062" y="1404271"/>
                  </a:lnTo>
                  <a:lnTo>
                    <a:pt x="5865598" y="1402275"/>
                  </a:lnTo>
                  <a:lnTo>
                    <a:pt x="5869361" y="1391371"/>
                  </a:lnTo>
                  <a:lnTo>
                    <a:pt x="5853236" y="1382156"/>
                  </a:lnTo>
                  <a:close/>
                </a:path>
                <a:path w="15614015" h="6326505">
                  <a:moveTo>
                    <a:pt x="5867274" y="1460939"/>
                  </a:moveTo>
                  <a:lnTo>
                    <a:pt x="5823520" y="1460939"/>
                  </a:lnTo>
                  <a:lnTo>
                    <a:pt x="5831294" y="1461559"/>
                  </a:lnTo>
                  <a:lnTo>
                    <a:pt x="5838263" y="1463416"/>
                  </a:lnTo>
                  <a:lnTo>
                    <a:pt x="5859916" y="1495954"/>
                  </a:lnTo>
                  <a:lnTo>
                    <a:pt x="5859331" y="1502289"/>
                  </a:lnTo>
                  <a:lnTo>
                    <a:pt x="5859254" y="1503124"/>
                  </a:lnTo>
                  <a:lnTo>
                    <a:pt x="5830531" y="1530119"/>
                  </a:lnTo>
                  <a:lnTo>
                    <a:pt x="5822828" y="1530738"/>
                  </a:lnTo>
                  <a:lnTo>
                    <a:pt x="5867391" y="1530738"/>
                  </a:lnTo>
                  <a:lnTo>
                    <a:pt x="5870887" y="1526664"/>
                  </a:lnTo>
                  <a:lnTo>
                    <a:pt x="5875926" y="1517435"/>
                  </a:lnTo>
                  <a:lnTo>
                    <a:pt x="5878950" y="1507198"/>
                  </a:lnTo>
                  <a:lnTo>
                    <a:pt x="5879957" y="1495954"/>
                  </a:lnTo>
                  <a:lnTo>
                    <a:pt x="5879007" y="1484854"/>
                  </a:lnTo>
                  <a:lnTo>
                    <a:pt x="5876156" y="1474819"/>
                  </a:lnTo>
                  <a:lnTo>
                    <a:pt x="5871405" y="1465849"/>
                  </a:lnTo>
                  <a:lnTo>
                    <a:pt x="5867274" y="1460939"/>
                  </a:lnTo>
                  <a:close/>
                </a:path>
                <a:path w="15614015" h="6326505">
                  <a:moveTo>
                    <a:pt x="5828127" y="1443202"/>
                  </a:moveTo>
                  <a:lnTo>
                    <a:pt x="5820755" y="1443202"/>
                  </a:lnTo>
                  <a:lnTo>
                    <a:pt x="5813384" y="1444661"/>
                  </a:lnTo>
                  <a:lnTo>
                    <a:pt x="5798641" y="1450496"/>
                  </a:lnTo>
                  <a:lnTo>
                    <a:pt x="5792498" y="1455027"/>
                  </a:lnTo>
                  <a:lnTo>
                    <a:pt x="5787584" y="1461170"/>
                  </a:lnTo>
                  <a:lnTo>
                    <a:pt x="5820710" y="1461170"/>
                  </a:lnTo>
                  <a:lnTo>
                    <a:pt x="5823520" y="1460939"/>
                  </a:lnTo>
                  <a:lnTo>
                    <a:pt x="5867274" y="1460939"/>
                  </a:lnTo>
                  <a:lnTo>
                    <a:pt x="5864754" y="1457945"/>
                  </a:lnTo>
                  <a:lnTo>
                    <a:pt x="5856850" y="1451495"/>
                  </a:lnTo>
                  <a:lnTo>
                    <a:pt x="5848111" y="1446888"/>
                  </a:lnTo>
                  <a:lnTo>
                    <a:pt x="5838536" y="1444123"/>
                  </a:lnTo>
                  <a:lnTo>
                    <a:pt x="5828127" y="1443202"/>
                  </a:lnTo>
                  <a:close/>
                </a:path>
                <a:path w="15614015" h="6326505">
                  <a:moveTo>
                    <a:pt x="5884289" y="1528204"/>
                  </a:moveTo>
                  <a:lnTo>
                    <a:pt x="5884289" y="1547209"/>
                  </a:lnTo>
                  <a:lnTo>
                    <a:pt x="5894065" y="1547209"/>
                  </a:lnTo>
                  <a:lnTo>
                    <a:pt x="5922118" y="1529280"/>
                  </a:lnTo>
                  <a:lnTo>
                    <a:pt x="5892121" y="1529280"/>
                  </a:lnTo>
                  <a:lnTo>
                    <a:pt x="5884289" y="1528204"/>
                  </a:lnTo>
                  <a:close/>
                </a:path>
                <a:path w="15614015" h="6326505">
                  <a:moveTo>
                    <a:pt x="5993249" y="1451265"/>
                  </a:moveTo>
                  <a:lnTo>
                    <a:pt x="5973208" y="1451265"/>
                  </a:lnTo>
                  <a:lnTo>
                    <a:pt x="5973208" y="1547209"/>
                  </a:lnTo>
                  <a:lnTo>
                    <a:pt x="5993249" y="1547209"/>
                  </a:lnTo>
                  <a:lnTo>
                    <a:pt x="5993249" y="1451265"/>
                  </a:lnTo>
                  <a:close/>
                </a:path>
                <a:path w="15614015" h="6326505">
                  <a:moveTo>
                    <a:pt x="5993249" y="1431914"/>
                  </a:moveTo>
                  <a:lnTo>
                    <a:pt x="5907786" y="1431914"/>
                  </a:lnTo>
                  <a:lnTo>
                    <a:pt x="5907766" y="1498258"/>
                  </a:lnTo>
                  <a:lnTo>
                    <a:pt x="5907412" y="1506291"/>
                  </a:lnTo>
                  <a:lnTo>
                    <a:pt x="5892121" y="1529280"/>
                  </a:lnTo>
                  <a:lnTo>
                    <a:pt x="5922118" y="1529280"/>
                  </a:lnTo>
                  <a:lnTo>
                    <a:pt x="5924948" y="1522330"/>
                  </a:lnTo>
                  <a:lnTo>
                    <a:pt x="5927107" y="1511359"/>
                  </a:lnTo>
                  <a:lnTo>
                    <a:pt x="5927827" y="1498258"/>
                  </a:lnTo>
                  <a:lnTo>
                    <a:pt x="5927827" y="1451265"/>
                  </a:lnTo>
                  <a:lnTo>
                    <a:pt x="5993249" y="1451265"/>
                  </a:lnTo>
                  <a:lnTo>
                    <a:pt x="5993249" y="1431914"/>
                  </a:lnTo>
                  <a:close/>
                </a:path>
                <a:path w="15614015" h="6326505">
                  <a:moveTo>
                    <a:pt x="6077521" y="1428919"/>
                  </a:moveTo>
                  <a:lnTo>
                    <a:pt x="6064270" y="1430042"/>
                  </a:lnTo>
                  <a:lnTo>
                    <a:pt x="6064626" y="1430042"/>
                  </a:lnTo>
                  <a:lnTo>
                    <a:pt x="6053276" y="1433239"/>
                  </a:lnTo>
                  <a:lnTo>
                    <a:pt x="6021371" y="1465662"/>
                  </a:lnTo>
                  <a:lnTo>
                    <a:pt x="6017167" y="1489504"/>
                  </a:lnTo>
                  <a:lnTo>
                    <a:pt x="6018233" y="1502073"/>
                  </a:lnTo>
                  <a:lnTo>
                    <a:pt x="6043486" y="1540500"/>
                  </a:lnTo>
                  <a:lnTo>
                    <a:pt x="6078904" y="1550089"/>
                  </a:lnTo>
                  <a:lnTo>
                    <a:pt x="6094770" y="1548462"/>
                  </a:lnTo>
                  <a:lnTo>
                    <a:pt x="6108505" y="1543581"/>
                  </a:lnTo>
                  <a:lnTo>
                    <a:pt x="6120109" y="1535446"/>
                  </a:lnTo>
                  <a:lnTo>
                    <a:pt x="6123642" y="1531199"/>
                  </a:lnTo>
                  <a:lnTo>
                    <a:pt x="6079364" y="1531199"/>
                  </a:lnTo>
                  <a:lnTo>
                    <a:pt x="6071503" y="1530666"/>
                  </a:lnTo>
                  <a:lnTo>
                    <a:pt x="6039671" y="1506004"/>
                  </a:lnTo>
                  <a:lnTo>
                    <a:pt x="6037669" y="1498718"/>
                  </a:lnTo>
                  <a:lnTo>
                    <a:pt x="6134190" y="1498718"/>
                  </a:lnTo>
                  <a:lnTo>
                    <a:pt x="6134651" y="1495647"/>
                  </a:lnTo>
                  <a:lnTo>
                    <a:pt x="6134881" y="1492652"/>
                  </a:lnTo>
                  <a:lnTo>
                    <a:pt x="6134862" y="1489504"/>
                  </a:lnTo>
                  <a:lnTo>
                    <a:pt x="6134171" y="1481211"/>
                  </a:lnTo>
                  <a:lnTo>
                    <a:pt x="6037669" y="1481211"/>
                  </a:lnTo>
                  <a:lnTo>
                    <a:pt x="6039440" y="1473998"/>
                  </a:lnTo>
                  <a:lnTo>
                    <a:pt x="6069804" y="1448385"/>
                  </a:lnTo>
                  <a:lnTo>
                    <a:pt x="6077521" y="1447809"/>
                  </a:lnTo>
                  <a:lnTo>
                    <a:pt x="6119453" y="1447809"/>
                  </a:lnTo>
                  <a:lnTo>
                    <a:pt x="6118756" y="1446887"/>
                  </a:lnTo>
                  <a:lnTo>
                    <a:pt x="6110218" y="1439027"/>
                  </a:lnTo>
                  <a:lnTo>
                    <a:pt x="6100500" y="1433411"/>
                  </a:lnTo>
                  <a:lnTo>
                    <a:pt x="6089601" y="1430042"/>
                  </a:lnTo>
                  <a:lnTo>
                    <a:pt x="6077521" y="1428919"/>
                  </a:lnTo>
                  <a:close/>
                </a:path>
                <a:path w="15614015" h="6326505">
                  <a:moveTo>
                    <a:pt x="6112536" y="1514383"/>
                  </a:moveTo>
                  <a:lnTo>
                    <a:pt x="6106576" y="1521740"/>
                  </a:lnTo>
                  <a:lnTo>
                    <a:pt x="6099060" y="1526995"/>
                  </a:lnTo>
                  <a:lnTo>
                    <a:pt x="6089989" y="1530148"/>
                  </a:lnTo>
                  <a:lnTo>
                    <a:pt x="6079364" y="1531199"/>
                  </a:lnTo>
                  <a:lnTo>
                    <a:pt x="6123642" y="1531199"/>
                  </a:lnTo>
                  <a:lnTo>
                    <a:pt x="6129583" y="1524058"/>
                  </a:lnTo>
                  <a:lnTo>
                    <a:pt x="6112536" y="1514383"/>
                  </a:lnTo>
                  <a:close/>
                </a:path>
                <a:path w="15614015" h="6326505">
                  <a:moveTo>
                    <a:pt x="6119453" y="1447809"/>
                  </a:moveTo>
                  <a:lnTo>
                    <a:pt x="6077521" y="1447809"/>
                  </a:lnTo>
                  <a:lnTo>
                    <a:pt x="6084759" y="1448385"/>
                  </a:lnTo>
                  <a:lnTo>
                    <a:pt x="6084385" y="1448385"/>
                  </a:lnTo>
                  <a:lnTo>
                    <a:pt x="6114610" y="1481211"/>
                  </a:lnTo>
                  <a:lnTo>
                    <a:pt x="6134171" y="1481211"/>
                  </a:lnTo>
                  <a:lnTo>
                    <a:pt x="6133873" y="1477641"/>
                  </a:lnTo>
                  <a:lnTo>
                    <a:pt x="6130943" y="1466814"/>
                  </a:lnTo>
                  <a:lnTo>
                    <a:pt x="6130850" y="1466468"/>
                  </a:lnTo>
                  <a:lnTo>
                    <a:pt x="6125867" y="1456332"/>
                  </a:lnTo>
                  <a:lnTo>
                    <a:pt x="6125179" y="1455382"/>
                  </a:lnTo>
                  <a:lnTo>
                    <a:pt x="6119453" y="1447809"/>
                  </a:lnTo>
                  <a:close/>
                </a:path>
                <a:path w="15614015" h="6326505">
                  <a:moveTo>
                    <a:pt x="6239005" y="1397130"/>
                  </a:moveTo>
                  <a:lnTo>
                    <a:pt x="6176808" y="1397130"/>
                  </a:lnTo>
                  <a:lnTo>
                    <a:pt x="6176808" y="1414637"/>
                  </a:lnTo>
                  <a:lnTo>
                    <a:pt x="6239005" y="1414637"/>
                  </a:lnTo>
                  <a:lnTo>
                    <a:pt x="6239005" y="1397130"/>
                  </a:lnTo>
                  <a:close/>
                </a:path>
                <a:path w="15614015" h="6326505">
                  <a:moveTo>
                    <a:pt x="6177730" y="1431914"/>
                  </a:moveTo>
                  <a:lnTo>
                    <a:pt x="6157919" y="1431914"/>
                  </a:lnTo>
                  <a:lnTo>
                    <a:pt x="6157919" y="1547094"/>
                  </a:lnTo>
                  <a:lnTo>
                    <a:pt x="6174044" y="1547094"/>
                  </a:lnTo>
                  <a:lnTo>
                    <a:pt x="6201131" y="1512770"/>
                  </a:lnTo>
                  <a:lnTo>
                    <a:pt x="6177730" y="1512770"/>
                  </a:lnTo>
                  <a:lnTo>
                    <a:pt x="6177730" y="1431914"/>
                  </a:lnTo>
                  <a:close/>
                </a:path>
                <a:path w="15614015" h="6326505">
                  <a:moveTo>
                    <a:pt x="6257665" y="1466238"/>
                  </a:moveTo>
                  <a:lnTo>
                    <a:pt x="6237853" y="1466238"/>
                  </a:lnTo>
                  <a:lnTo>
                    <a:pt x="6237853" y="1547094"/>
                  </a:lnTo>
                  <a:lnTo>
                    <a:pt x="6257665" y="1547094"/>
                  </a:lnTo>
                  <a:lnTo>
                    <a:pt x="6257665" y="1466238"/>
                  </a:lnTo>
                  <a:close/>
                </a:path>
                <a:path w="15614015" h="6326505">
                  <a:moveTo>
                    <a:pt x="6257665" y="1431914"/>
                  </a:moveTo>
                  <a:lnTo>
                    <a:pt x="6241539" y="1431914"/>
                  </a:lnTo>
                  <a:lnTo>
                    <a:pt x="6177730" y="1512770"/>
                  </a:lnTo>
                  <a:lnTo>
                    <a:pt x="6201131" y="1512770"/>
                  </a:lnTo>
                  <a:lnTo>
                    <a:pt x="6237853" y="1466238"/>
                  </a:lnTo>
                  <a:lnTo>
                    <a:pt x="6257665" y="1466238"/>
                  </a:lnTo>
                  <a:lnTo>
                    <a:pt x="6257665" y="1431914"/>
                  </a:lnTo>
                  <a:close/>
                </a:path>
                <a:path w="15614015" h="6326505">
                  <a:moveTo>
                    <a:pt x="6389298" y="1362806"/>
                  </a:moveTo>
                  <a:lnTo>
                    <a:pt x="6369257" y="1362806"/>
                  </a:lnTo>
                  <a:lnTo>
                    <a:pt x="6358171" y="1388290"/>
                  </a:lnTo>
                  <a:lnTo>
                    <a:pt x="6350253" y="1414061"/>
                  </a:lnTo>
                  <a:lnTo>
                    <a:pt x="6345501" y="1440121"/>
                  </a:lnTo>
                  <a:lnTo>
                    <a:pt x="6343918" y="1466468"/>
                  </a:lnTo>
                  <a:lnTo>
                    <a:pt x="6345501" y="1492815"/>
                  </a:lnTo>
                  <a:lnTo>
                    <a:pt x="6350253" y="1518875"/>
                  </a:lnTo>
                  <a:lnTo>
                    <a:pt x="6358171" y="1544646"/>
                  </a:lnTo>
                  <a:lnTo>
                    <a:pt x="6369257" y="1570130"/>
                  </a:lnTo>
                  <a:lnTo>
                    <a:pt x="6389298" y="1570130"/>
                  </a:lnTo>
                  <a:lnTo>
                    <a:pt x="6378212" y="1544646"/>
                  </a:lnTo>
                  <a:lnTo>
                    <a:pt x="6370294" y="1518875"/>
                  </a:lnTo>
                  <a:lnTo>
                    <a:pt x="6365543" y="1492815"/>
                  </a:lnTo>
                  <a:lnTo>
                    <a:pt x="6363959" y="1466468"/>
                  </a:lnTo>
                  <a:lnTo>
                    <a:pt x="6365543" y="1440121"/>
                  </a:lnTo>
                  <a:lnTo>
                    <a:pt x="6370294" y="1414061"/>
                  </a:lnTo>
                  <a:lnTo>
                    <a:pt x="6378212" y="1388290"/>
                  </a:lnTo>
                  <a:lnTo>
                    <a:pt x="6389298" y="1362806"/>
                  </a:lnTo>
                  <a:close/>
                </a:path>
                <a:path w="15614015" h="6326505">
                  <a:moveTo>
                    <a:pt x="6463307" y="1431914"/>
                  </a:moveTo>
                  <a:lnTo>
                    <a:pt x="6410325" y="1431914"/>
                  </a:lnTo>
                  <a:lnTo>
                    <a:pt x="6410325" y="1547094"/>
                  </a:lnTo>
                  <a:lnTo>
                    <a:pt x="6467914" y="1547094"/>
                  </a:lnTo>
                  <a:lnTo>
                    <a:pt x="6476265" y="1546532"/>
                  </a:lnTo>
                  <a:lnTo>
                    <a:pt x="6501663" y="1528895"/>
                  </a:lnTo>
                  <a:lnTo>
                    <a:pt x="6429905" y="1528895"/>
                  </a:lnTo>
                  <a:lnTo>
                    <a:pt x="6429905" y="1497797"/>
                  </a:lnTo>
                  <a:lnTo>
                    <a:pt x="6499907" y="1497797"/>
                  </a:lnTo>
                  <a:lnTo>
                    <a:pt x="6494794" y="1492326"/>
                  </a:lnTo>
                  <a:lnTo>
                    <a:pt x="6487034" y="1487892"/>
                  </a:lnTo>
                  <a:lnTo>
                    <a:pt x="6492476" y="1483328"/>
                  </a:lnTo>
                  <a:lnTo>
                    <a:pt x="6494733" y="1480060"/>
                  </a:lnTo>
                  <a:lnTo>
                    <a:pt x="6429905" y="1480060"/>
                  </a:lnTo>
                  <a:lnTo>
                    <a:pt x="6429905" y="1449882"/>
                  </a:lnTo>
                  <a:lnTo>
                    <a:pt x="6497803" y="1449882"/>
                  </a:lnTo>
                  <a:lnTo>
                    <a:pt x="6496325" y="1446350"/>
                  </a:lnTo>
                  <a:lnTo>
                    <a:pt x="6490029" y="1440668"/>
                  </a:lnTo>
                  <a:lnTo>
                    <a:pt x="6484817" y="1436838"/>
                  </a:lnTo>
                  <a:lnTo>
                    <a:pt x="6478626" y="1434103"/>
                  </a:lnTo>
                  <a:lnTo>
                    <a:pt x="6471456" y="1432461"/>
                  </a:lnTo>
                  <a:lnTo>
                    <a:pt x="6463307" y="1431914"/>
                  </a:lnTo>
                  <a:close/>
                </a:path>
                <a:path w="15614015" h="6326505">
                  <a:moveTo>
                    <a:pt x="6499907" y="1497797"/>
                  </a:moveTo>
                  <a:lnTo>
                    <a:pt x="6472598" y="1497797"/>
                  </a:lnTo>
                  <a:lnTo>
                    <a:pt x="6477052" y="1499179"/>
                  </a:lnTo>
                  <a:lnTo>
                    <a:pt x="6480123" y="1501943"/>
                  </a:lnTo>
                  <a:lnTo>
                    <a:pt x="6483349" y="1504554"/>
                  </a:lnTo>
                  <a:lnTo>
                    <a:pt x="6484961" y="1508240"/>
                  </a:lnTo>
                  <a:lnTo>
                    <a:pt x="6484961" y="1518069"/>
                  </a:lnTo>
                  <a:lnTo>
                    <a:pt x="6483349" y="1521985"/>
                  </a:lnTo>
                  <a:lnTo>
                    <a:pt x="6480123" y="1524749"/>
                  </a:lnTo>
                  <a:lnTo>
                    <a:pt x="6476924" y="1527628"/>
                  </a:lnTo>
                  <a:lnTo>
                    <a:pt x="6476681" y="1527628"/>
                  </a:lnTo>
                  <a:lnTo>
                    <a:pt x="6472598" y="1528895"/>
                  </a:lnTo>
                  <a:lnTo>
                    <a:pt x="6501663" y="1528895"/>
                  </a:lnTo>
                  <a:lnTo>
                    <a:pt x="6502353" y="1527628"/>
                  </a:lnTo>
                  <a:lnTo>
                    <a:pt x="6504167" y="1521438"/>
                  </a:lnTo>
                  <a:lnTo>
                    <a:pt x="6504772" y="1514613"/>
                  </a:lnTo>
                  <a:lnTo>
                    <a:pt x="6503663" y="1505687"/>
                  </a:lnTo>
                  <a:lnTo>
                    <a:pt x="6500337" y="1498258"/>
                  </a:lnTo>
                  <a:lnTo>
                    <a:pt x="6499907" y="1497797"/>
                  </a:lnTo>
                  <a:close/>
                </a:path>
                <a:path w="15614015" h="6326505">
                  <a:moveTo>
                    <a:pt x="6497803" y="1449882"/>
                  </a:moveTo>
                  <a:lnTo>
                    <a:pt x="6474057" y="1449882"/>
                  </a:lnTo>
                  <a:lnTo>
                    <a:pt x="6479893" y="1454797"/>
                  </a:lnTo>
                  <a:lnTo>
                    <a:pt x="6479893" y="1474915"/>
                  </a:lnTo>
                  <a:lnTo>
                    <a:pt x="6474057" y="1480060"/>
                  </a:lnTo>
                  <a:lnTo>
                    <a:pt x="6494733" y="1480060"/>
                  </a:lnTo>
                  <a:lnTo>
                    <a:pt x="6496364" y="1477698"/>
                  </a:lnTo>
                  <a:lnTo>
                    <a:pt x="6498696" y="1471003"/>
                  </a:lnTo>
                  <a:lnTo>
                    <a:pt x="6499473" y="1463243"/>
                  </a:lnTo>
                  <a:lnTo>
                    <a:pt x="6499473" y="1453875"/>
                  </a:lnTo>
                  <a:lnTo>
                    <a:pt x="6497803" y="1449882"/>
                  </a:lnTo>
                  <a:close/>
                </a:path>
                <a:path w="15614015" h="6326505">
                  <a:moveTo>
                    <a:pt x="6630526" y="1451265"/>
                  </a:moveTo>
                  <a:lnTo>
                    <a:pt x="6610485" y="1451265"/>
                  </a:lnTo>
                  <a:lnTo>
                    <a:pt x="6610485" y="1547094"/>
                  </a:lnTo>
                  <a:lnTo>
                    <a:pt x="6630526" y="1547094"/>
                  </a:lnTo>
                  <a:lnTo>
                    <a:pt x="6630526" y="1451265"/>
                  </a:lnTo>
                  <a:close/>
                </a:path>
                <a:path w="15614015" h="6326505">
                  <a:moveTo>
                    <a:pt x="6669687" y="1431914"/>
                  </a:moveTo>
                  <a:lnTo>
                    <a:pt x="6571093" y="1431914"/>
                  </a:lnTo>
                  <a:lnTo>
                    <a:pt x="6571093" y="1451265"/>
                  </a:lnTo>
                  <a:lnTo>
                    <a:pt x="6669687" y="1451265"/>
                  </a:lnTo>
                  <a:lnTo>
                    <a:pt x="6669687" y="1431914"/>
                  </a:lnTo>
                  <a:close/>
                </a:path>
                <a:path w="15614015" h="6326505">
                  <a:moveTo>
                    <a:pt x="6736655" y="1428919"/>
                  </a:moveTo>
                  <a:lnTo>
                    <a:pt x="6723404" y="1430042"/>
                  </a:lnTo>
                  <a:lnTo>
                    <a:pt x="6723760" y="1430042"/>
                  </a:lnTo>
                  <a:lnTo>
                    <a:pt x="6712410" y="1433239"/>
                  </a:lnTo>
                  <a:lnTo>
                    <a:pt x="6680505" y="1465662"/>
                  </a:lnTo>
                  <a:lnTo>
                    <a:pt x="6676301" y="1489504"/>
                  </a:lnTo>
                  <a:lnTo>
                    <a:pt x="6677367" y="1502073"/>
                  </a:lnTo>
                  <a:lnTo>
                    <a:pt x="6702620" y="1540500"/>
                  </a:lnTo>
                  <a:lnTo>
                    <a:pt x="6738038" y="1550089"/>
                  </a:lnTo>
                  <a:lnTo>
                    <a:pt x="6753904" y="1548462"/>
                  </a:lnTo>
                  <a:lnTo>
                    <a:pt x="6767639" y="1543581"/>
                  </a:lnTo>
                  <a:lnTo>
                    <a:pt x="6779243" y="1535446"/>
                  </a:lnTo>
                  <a:lnTo>
                    <a:pt x="6782776" y="1531199"/>
                  </a:lnTo>
                  <a:lnTo>
                    <a:pt x="6738498" y="1531199"/>
                  </a:lnTo>
                  <a:lnTo>
                    <a:pt x="6730637" y="1530666"/>
                  </a:lnTo>
                  <a:lnTo>
                    <a:pt x="6698805" y="1506004"/>
                  </a:lnTo>
                  <a:lnTo>
                    <a:pt x="6696803" y="1498718"/>
                  </a:lnTo>
                  <a:lnTo>
                    <a:pt x="6793324" y="1498718"/>
                  </a:lnTo>
                  <a:lnTo>
                    <a:pt x="6793785" y="1495647"/>
                  </a:lnTo>
                  <a:lnTo>
                    <a:pt x="6794015" y="1492652"/>
                  </a:lnTo>
                  <a:lnTo>
                    <a:pt x="6793996" y="1489504"/>
                  </a:lnTo>
                  <a:lnTo>
                    <a:pt x="6793305" y="1481211"/>
                  </a:lnTo>
                  <a:lnTo>
                    <a:pt x="6696803" y="1481211"/>
                  </a:lnTo>
                  <a:lnTo>
                    <a:pt x="6698574" y="1473998"/>
                  </a:lnTo>
                  <a:lnTo>
                    <a:pt x="6728938" y="1448385"/>
                  </a:lnTo>
                  <a:lnTo>
                    <a:pt x="6736655" y="1447809"/>
                  </a:lnTo>
                  <a:lnTo>
                    <a:pt x="6778587" y="1447809"/>
                  </a:lnTo>
                  <a:lnTo>
                    <a:pt x="6777890" y="1446887"/>
                  </a:lnTo>
                  <a:lnTo>
                    <a:pt x="6769352" y="1439027"/>
                  </a:lnTo>
                  <a:lnTo>
                    <a:pt x="6759634" y="1433411"/>
                  </a:lnTo>
                  <a:lnTo>
                    <a:pt x="6748735" y="1430042"/>
                  </a:lnTo>
                  <a:lnTo>
                    <a:pt x="6736655" y="1428919"/>
                  </a:lnTo>
                  <a:close/>
                </a:path>
                <a:path w="15614015" h="6326505">
                  <a:moveTo>
                    <a:pt x="6771670" y="1514383"/>
                  </a:moveTo>
                  <a:lnTo>
                    <a:pt x="6765710" y="1521740"/>
                  </a:lnTo>
                  <a:lnTo>
                    <a:pt x="6758194" y="1526995"/>
                  </a:lnTo>
                  <a:lnTo>
                    <a:pt x="6749124" y="1530148"/>
                  </a:lnTo>
                  <a:lnTo>
                    <a:pt x="6738498" y="1531199"/>
                  </a:lnTo>
                  <a:lnTo>
                    <a:pt x="6782776" y="1531199"/>
                  </a:lnTo>
                  <a:lnTo>
                    <a:pt x="6788717" y="1524058"/>
                  </a:lnTo>
                  <a:lnTo>
                    <a:pt x="6771670" y="1514383"/>
                  </a:lnTo>
                  <a:close/>
                </a:path>
                <a:path w="15614015" h="6326505">
                  <a:moveTo>
                    <a:pt x="6778587" y="1447809"/>
                  </a:moveTo>
                  <a:lnTo>
                    <a:pt x="6736655" y="1447809"/>
                  </a:lnTo>
                  <a:lnTo>
                    <a:pt x="6743893" y="1448385"/>
                  </a:lnTo>
                  <a:lnTo>
                    <a:pt x="6743519" y="1448385"/>
                  </a:lnTo>
                  <a:lnTo>
                    <a:pt x="6773744" y="1481211"/>
                  </a:lnTo>
                  <a:lnTo>
                    <a:pt x="6793305" y="1481211"/>
                  </a:lnTo>
                  <a:lnTo>
                    <a:pt x="6784313" y="1455382"/>
                  </a:lnTo>
                  <a:lnTo>
                    <a:pt x="6778587" y="1447809"/>
                  </a:lnTo>
                  <a:close/>
                </a:path>
                <a:path w="15614015" h="6326505">
                  <a:moveTo>
                    <a:pt x="6837094" y="1431914"/>
                  </a:moveTo>
                  <a:lnTo>
                    <a:pt x="6817053" y="1431914"/>
                  </a:lnTo>
                  <a:lnTo>
                    <a:pt x="6817053" y="1547094"/>
                  </a:lnTo>
                  <a:lnTo>
                    <a:pt x="6837094" y="1547094"/>
                  </a:lnTo>
                  <a:lnTo>
                    <a:pt x="6837094" y="1492499"/>
                  </a:lnTo>
                  <a:lnTo>
                    <a:pt x="6862227" y="1492499"/>
                  </a:lnTo>
                  <a:lnTo>
                    <a:pt x="6857596" y="1487661"/>
                  </a:lnTo>
                  <a:lnTo>
                    <a:pt x="6862373" y="1482824"/>
                  </a:lnTo>
                  <a:lnTo>
                    <a:pt x="6837094" y="1482824"/>
                  </a:lnTo>
                  <a:lnTo>
                    <a:pt x="6837094" y="1431914"/>
                  </a:lnTo>
                  <a:close/>
                </a:path>
                <a:path w="15614015" h="6326505">
                  <a:moveTo>
                    <a:pt x="6862227" y="1492499"/>
                  </a:moveTo>
                  <a:lnTo>
                    <a:pt x="6837094" y="1492499"/>
                  </a:lnTo>
                  <a:lnTo>
                    <a:pt x="6889616" y="1547094"/>
                  </a:lnTo>
                  <a:lnTo>
                    <a:pt x="6914495" y="1547094"/>
                  </a:lnTo>
                  <a:lnTo>
                    <a:pt x="6862227" y="1492499"/>
                  </a:lnTo>
                  <a:close/>
                </a:path>
                <a:path w="15614015" h="6326505">
                  <a:moveTo>
                    <a:pt x="6912652" y="1431914"/>
                  </a:moveTo>
                  <a:lnTo>
                    <a:pt x="6886851" y="1431914"/>
                  </a:lnTo>
                  <a:lnTo>
                    <a:pt x="6837094" y="1482824"/>
                  </a:lnTo>
                  <a:lnTo>
                    <a:pt x="6862373" y="1482824"/>
                  </a:lnTo>
                  <a:lnTo>
                    <a:pt x="6912652" y="1431914"/>
                  </a:lnTo>
                  <a:close/>
                </a:path>
                <a:path w="15614015" h="6326505">
                  <a:moveTo>
                    <a:pt x="6937590" y="1431914"/>
                  </a:moveTo>
                  <a:lnTo>
                    <a:pt x="6916397" y="1431914"/>
                  </a:lnTo>
                  <a:lnTo>
                    <a:pt x="6966385" y="1547324"/>
                  </a:lnTo>
                  <a:lnTo>
                    <a:pt x="6964542" y="1551471"/>
                  </a:lnTo>
                  <a:lnTo>
                    <a:pt x="6958884" y="1562154"/>
                  </a:lnTo>
                  <a:lnTo>
                    <a:pt x="6951815" y="1569554"/>
                  </a:lnTo>
                  <a:lnTo>
                    <a:pt x="6943335" y="1573672"/>
                  </a:lnTo>
                  <a:lnTo>
                    <a:pt x="6933444" y="1574506"/>
                  </a:lnTo>
                  <a:lnTo>
                    <a:pt x="6933444" y="1593166"/>
                  </a:lnTo>
                  <a:lnTo>
                    <a:pt x="6970157" y="1578293"/>
                  </a:lnTo>
                  <a:lnTo>
                    <a:pt x="6996885" y="1522215"/>
                  </a:lnTo>
                  <a:lnTo>
                    <a:pt x="6976981" y="1522215"/>
                  </a:lnTo>
                  <a:lnTo>
                    <a:pt x="6937590" y="1431914"/>
                  </a:lnTo>
                  <a:close/>
                </a:path>
                <a:path w="15614015" h="6326505">
                  <a:moveTo>
                    <a:pt x="7031577" y="1431914"/>
                  </a:moveTo>
                  <a:lnTo>
                    <a:pt x="7010153" y="1431914"/>
                  </a:lnTo>
                  <a:lnTo>
                    <a:pt x="6976981" y="1522215"/>
                  </a:lnTo>
                  <a:lnTo>
                    <a:pt x="6996885" y="1522215"/>
                  </a:lnTo>
                  <a:lnTo>
                    <a:pt x="7031577" y="1431914"/>
                  </a:lnTo>
                  <a:close/>
                </a:path>
                <a:path w="15614015" h="6326505">
                  <a:moveTo>
                    <a:pt x="7068354" y="1431914"/>
                  </a:moveTo>
                  <a:lnTo>
                    <a:pt x="7048312" y="1431914"/>
                  </a:lnTo>
                  <a:lnTo>
                    <a:pt x="7048312" y="1547094"/>
                  </a:lnTo>
                  <a:lnTo>
                    <a:pt x="7201041" y="1547094"/>
                  </a:lnTo>
                  <a:lnTo>
                    <a:pt x="7201041" y="1577962"/>
                  </a:lnTo>
                  <a:lnTo>
                    <a:pt x="7220851" y="1577962"/>
                  </a:lnTo>
                  <a:lnTo>
                    <a:pt x="7220851" y="1527974"/>
                  </a:lnTo>
                  <a:lnTo>
                    <a:pt x="7068354" y="1527974"/>
                  </a:lnTo>
                  <a:lnTo>
                    <a:pt x="7068354" y="1431914"/>
                  </a:lnTo>
                  <a:close/>
                </a:path>
                <a:path w="15614015" h="6326505">
                  <a:moveTo>
                    <a:pt x="7136770" y="1431914"/>
                  </a:moveTo>
                  <a:lnTo>
                    <a:pt x="7116729" y="1431914"/>
                  </a:lnTo>
                  <a:lnTo>
                    <a:pt x="7116729" y="1527974"/>
                  </a:lnTo>
                  <a:lnTo>
                    <a:pt x="7136770" y="1527974"/>
                  </a:lnTo>
                  <a:lnTo>
                    <a:pt x="7136770" y="1431914"/>
                  </a:lnTo>
                  <a:close/>
                </a:path>
                <a:path w="15614015" h="6326505">
                  <a:moveTo>
                    <a:pt x="7204956" y="1431914"/>
                  </a:moveTo>
                  <a:lnTo>
                    <a:pt x="7184915" y="1431914"/>
                  </a:lnTo>
                  <a:lnTo>
                    <a:pt x="7184915" y="1527974"/>
                  </a:lnTo>
                  <a:lnTo>
                    <a:pt x="7204956" y="1527974"/>
                  </a:lnTo>
                  <a:lnTo>
                    <a:pt x="7204956" y="1431914"/>
                  </a:lnTo>
                  <a:close/>
                </a:path>
                <a:path w="15614015" h="6326505">
                  <a:moveTo>
                    <a:pt x="7262264" y="1431914"/>
                  </a:moveTo>
                  <a:lnTo>
                    <a:pt x="7242453" y="1431914"/>
                  </a:lnTo>
                  <a:lnTo>
                    <a:pt x="7242453" y="1547094"/>
                  </a:lnTo>
                  <a:lnTo>
                    <a:pt x="7258578" y="1547094"/>
                  </a:lnTo>
                  <a:lnTo>
                    <a:pt x="7285666" y="1512770"/>
                  </a:lnTo>
                  <a:lnTo>
                    <a:pt x="7262264" y="1512770"/>
                  </a:lnTo>
                  <a:lnTo>
                    <a:pt x="7262264" y="1431914"/>
                  </a:lnTo>
                  <a:close/>
                </a:path>
                <a:path w="15614015" h="6326505">
                  <a:moveTo>
                    <a:pt x="7342199" y="1466238"/>
                  </a:moveTo>
                  <a:lnTo>
                    <a:pt x="7322388" y="1466238"/>
                  </a:lnTo>
                  <a:lnTo>
                    <a:pt x="7322388" y="1547094"/>
                  </a:lnTo>
                  <a:lnTo>
                    <a:pt x="7342199" y="1547094"/>
                  </a:lnTo>
                  <a:lnTo>
                    <a:pt x="7342199" y="1466238"/>
                  </a:lnTo>
                  <a:close/>
                </a:path>
                <a:path w="15614015" h="6326505">
                  <a:moveTo>
                    <a:pt x="7342199" y="1431914"/>
                  </a:moveTo>
                  <a:lnTo>
                    <a:pt x="7326073" y="1431914"/>
                  </a:lnTo>
                  <a:lnTo>
                    <a:pt x="7262264" y="1512770"/>
                  </a:lnTo>
                  <a:lnTo>
                    <a:pt x="7285666" y="1512770"/>
                  </a:lnTo>
                  <a:lnTo>
                    <a:pt x="7322388" y="1466238"/>
                  </a:lnTo>
                  <a:lnTo>
                    <a:pt x="7342199" y="1466238"/>
                  </a:lnTo>
                  <a:lnTo>
                    <a:pt x="7342199" y="1431914"/>
                  </a:lnTo>
                  <a:close/>
                </a:path>
                <a:path w="15614015" h="6326505">
                  <a:moveTo>
                    <a:pt x="7387218" y="1431914"/>
                  </a:moveTo>
                  <a:lnTo>
                    <a:pt x="7363491" y="1431914"/>
                  </a:lnTo>
                  <a:lnTo>
                    <a:pt x="7405186" y="1487892"/>
                  </a:lnTo>
                  <a:lnTo>
                    <a:pt x="7360957" y="1547094"/>
                  </a:lnTo>
                  <a:lnTo>
                    <a:pt x="7384453" y="1547094"/>
                  </a:lnTo>
                  <a:lnTo>
                    <a:pt x="7416934" y="1503556"/>
                  </a:lnTo>
                  <a:lnTo>
                    <a:pt x="7440449" y="1503556"/>
                  </a:lnTo>
                  <a:lnTo>
                    <a:pt x="7428682" y="1487661"/>
                  </a:lnTo>
                  <a:lnTo>
                    <a:pt x="7440333" y="1471997"/>
                  </a:lnTo>
                  <a:lnTo>
                    <a:pt x="7416934" y="1471997"/>
                  </a:lnTo>
                  <a:lnTo>
                    <a:pt x="7387218" y="1431914"/>
                  </a:lnTo>
                  <a:close/>
                </a:path>
                <a:path w="15614015" h="6326505">
                  <a:moveTo>
                    <a:pt x="7440449" y="1503556"/>
                  </a:moveTo>
                  <a:lnTo>
                    <a:pt x="7416934" y="1503556"/>
                  </a:lnTo>
                  <a:lnTo>
                    <a:pt x="7449184" y="1547094"/>
                  </a:lnTo>
                  <a:lnTo>
                    <a:pt x="7472681" y="1547094"/>
                  </a:lnTo>
                  <a:lnTo>
                    <a:pt x="7440449" y="1503556"/>
                  </a:lnTo>
                  <a:close/>
                </a:path>
                <a:path w="15614015" h="6326505">
                  <a:moveTo>
                    <a:pt x="7470147" y="1431914"/>
                  </a:moveTo>
                  <a:lnTo>
                    <a:pt x="7446650" y="1431914"/>
                  </a:lnTo>
                  <a:lnTo>
                    <a:pt x="7416934" y="1471997"/>
                  </a:lnTo>
                  <a:lnTo>
                    <a:pt x="7440333" y="1471997"/>
                  </a:lnTo>
                  <a:lnTo>
                    <a:pt x="7470147" y="1431914"/>
                  </a:lnTo>
                  <a:close/>
                </a:path>
                <a:path w="15614015" h="6326505">
                  <a:moveTo>
                    <a:pt x="7568891" y="1431914"/>
                  </a:moveTo>
                  <a:lnTo>
                    <a:pt x="7548849" y="1431914"/>
                  </a:lnTo>
                  <a:lnTo>
                    <a:pt x="7548849" y="1547094"/>
                  </a:lnTo>
                  <a:lnTo>
                    <a:pt x="7644679" y="1547094"/>
                  </a:lnTo>
                  <a:lnTo>
                    <a:pt x="7644679" y="1577962"/>
                  </a:lnTo>
                  <a:lnTo>
                    <a:pt x="7664489" y="1577962"/>
                  </a:lnTo>
                  <a:lnTo>
                    <a:pt x="7664489" y="1527974"/>
                  </a:lnTo>
                  <a:lnTo>
                    <a:pt x="7568891" y="1527974"/>
                  </a:lnTo>
                  <a:lnTo>
                    <a:pt x="7568891" y="1431914"/>
                  </a:lnTo>
                  <a:close/>
                </a:path>
                <a:path w="15614015" h="6326505">
                  <a:moveTo>
                    <a:pt x="7645600" y="1431914"/>
                  </a:moveTo>
                  <a:lnTo>
                    <a:pt x="7625559" y="1431914"/>
                  </a:lnTo>
                  <a:lnTo>
                    <a:pt x="7625559" y="1527974"/>
                  </a:lnTo>
                  <a:lnTo>
                    <a:pt x="7645600" y="1527974"/>
                  </a:lnTo>
                  <a:lnTo>
                    <a:pt x="7645600" y="1431914"/>
                  </a:lnTo>
                  <a:close/>
                </a:path>
                <a:path w="15614015" h="6326505">
                  <a:moveTo>
                    <a:pt x="7735255" y="1428919"/>
                  </a:moveTo>
                  <a:lnTo>
                    <a:pt x="7722003" y="1430042"/>
                  </a:lnTo>
                  <a:lnTo>
                    <a:pt x="7722359" y="1430042"/>
                  </a:lnTo>
                  <a:lnTo>
                    <a:pt x="7711009" y="1433239"/>
                  </a:lnTo>
                  <a:lnTo>
                    <a:pt x="7679105" y="1465662"/>
                  </a:lnTo>
                  <a:lnTo>
                    <a:pt x="7674901" y="1489504"/>
                  </a:lnTo>
                  <a:lnTo>
                    <a:pt x="7675966" y="1502073"/>
                  </a:lnTo>
                  <a:lnTo>
                    <a:pt x="7701219" y="1540500"/>
                  </a:lnTo>
                  <a:lnTo>
                    <a:pt x="7736637" y="1550089"/>
                  </a:lnTo>
                  <a:lnTo>
                    <a:pt x="7752503" y="1548462"/>
                  </a:lnTo>
                  <a:lnTo>
                    <a:pt x="7766238" y="1543581"/>
                  </a:lnTo>
                  <a:lnTo>
                    <a:pt x="7777843" y="1535446"/>
                  </a:lnTo>
                  <a:lnTo>
                    <a:pt x="7781376" y="1531199"/>
                  </a:lnTo>
                  <a:lnTo>
                    <a:pt x="7737098" y="1531199"/>
                  </a:lnTo>
                  <a:lnTo>
                    <a:pt x="7729237" y="1530666"/>
                  </a:lnTo>
                  <a:lnTo>
                    <a:pt x="7697404" y="1506004"/>
                  </a:lnTo>
                  <a:lnTo>
                    <a:pt x="7695403" y="1498718"/>
                  </a:lnTo>
                  <a:lnTo>
                    <a:pt x="7791923" y="1498718"/>
                  </a:lnTo>
                  <a:lnTo>
                    <a:pt x="7792384" y="1495647"/>
                  </a:lnTo>
                  <a:lnTo>
                    <a:pt x="7792614" y="1492652"/>
                  </a:lnTo>
                  <a:lnTo>
                    <a:pt x="7792595" y="1489504"/>
                  </a:lnTo>
                  <a:lnTo>
                    <a:pt x="7791904" y="1481211"/>
                  </a:lnTo>
                  <a:lnTo>
                    <a:pt x="7695403" y="1481211"/>
                  </a:lnTo>
                  <a:lnTo>
                    <a:pt x="7697174" y="1473998"/>
                  </a:lnTo>
                  <a:lnTo>
                    <a:pt x="7727538" y="1448385"/>
                  </a:lnTo>
                  <a:lnTo>
                    <a:pt x="7735255" y="1447809"/>
                  </a:lnTo>
                  <a:lnTo>
                    <a:pt x="7777186" y="1447809"/>
                  </a:lnTo>
                  <a:lnTo>
                    <a:pt x="7776489" y="1446887"/>
                  </a:lnTo>
                  <a:lnTo>
                    <a:pt x="7767952" y="1439027"/>
                  </a:lnTo>
                  <a:lnTo>
                    <a:pt x="7758233" y="1433411"/>
                  </a:lnTo>
                  <a:lnTo>
                    <a:pt x="7747334" y="1430042"/>
                  </a:lnTo>
                  <a:lnTo>
                    <a:pt x="7735255" y="1428919"/>
                  </a:lnTo>
                  <a:close/>
                </a:path>
                <a:path w="15614015" h="6326505">
                  <a:moveTo>
                    <a:pt x="7770270" y="1514383"/>
                  </a:moveTo>
                  <a:lnTo>
                    <a:pt x="7764309" y="1521740"/>
                  </a:lnTo>
                  <a:lnTo>
                    <a:pt x="7756793" y="1526995"/>
                  </a:lnTo>
                  <a:lnTo>
                    <a:pt x="7747723" y="1530148"/>
                  </a:lnTo>
                  <a:lnTo>
                    <a:pt x="7737098" y="1531199"/>
                  </a:lnTo>
                  <a:lnTo>
                    <a:pt x="7781376" y="1531199"/>
                  </a:lnTo>
                  <a:lnTo>
                    <a:pt x="7787316" y="1524058"/>
                  </a:lnTo>
                  <a:lnTo>
                    <a:pt x="7770270" y="1514383"/>
                  </a:lnTo>
                  <a:close/>
                </a:path>
                <a:path w="15614015" h="6326505">
                  <a:moveTo>
                    <a:pt x="7777186" y="1447809"/>
                  </a:moveTo>
                  <a:lnTo>
                    <a:pt x="7735255" y="1447809"/>
                  </a:lnTo>
                  <a:lnTo>
                    <a:pt x="7742492" y="1448385"/>
                  </a:lnTo>
                  <a:lnTo>
                    <a:pt x="7742119" y="1448385"/>
                  </a:lnTo>
                  <a:lnTo>
                    <a:pt x="7772343" y="1481211"/>
                  </a:lnTo>
                  <a:lnTo>
                    <a:pt x="7791904" y="1481211"/>
                  </a:lnTo>
                  <a:lnTo>
                    <a:pt x="7782913" y="1455382"/>
                  </a:lnTo>
                  <a:lnTo>
                    <a:pt x="7777186" y="1447809"/>
                  </a:lnTo>
                  <a:close/>
                </a:path>
                <a:path w="15614015" h="6326505">
                  <a:moveTo>
                    <a:pt x="7835694" y="1431914"/>
                  </a:moveTo>
                  <a:lnTo>
                    <a:pt x="7815652" y="1431914"/>
                  </a:lnTo>
                  <a:lnTo>
                    <a:pt x="7815652" y="1547094"/>
                  </a:lnTo>
                  <a:lnTo>
                    <a:pt x="7835694" y="1547094"/>
                  </a:lnTo>
                  <a:lnTo>
                    <a:pt x="7835694" y="1498949"/>
                  </a:lnTo>
                  <a:lnTo>
                    <a:pt x="7915398" y="1498949"/>
                  </a:lnTo>
                  <a:lnTo>
                    <a:pt x="7915398" y="1479829"/>
                  </a:lnTo>
                  <a:lnTo>
                    <a:pt x="7835694" y="1479829"/>
                  </a:lnTo>
                  <a:lnTo>
                    <a:pt x="7835694" y="1431914"/>
                  </a:lnTo>
                  <a:close/>
                </a:path>
                <a:path w="15614015" h="6326505">
                  <a:moveTo>
                    <a:pt x="7915398" y="1498949"/>
                  </a:moveTo>
                  <a:lnTo>
                    <a:pt x="7895357" y="1498949"/>
                  </a:lnTo>
                  <a:lnTo>
                    <a:pt x="7895357" y="1547094"/>
                  </a:lnTo>
                  <a:lnTo>
                    <a:pt x="7915398" y="1547094"/>
                  </a:lnTo>
                  <a:lnTo>
                    <a:pt x="7915398" y="1498949"/>
                  </a:lnTo>
                  <a:close/>
                </a:path>
                <a:path w="15614015" h="6326505">
                  <a:moveTo>
                    <a:pt x="7915398" y="1431914"/>
                  </a:moveTo>
                  <a:lnTo>
                    <a:pt x="7895357" y="1431914"/>
                  </a:lnTo>
                  <a:lnTo>
                    <a:pt x="7895357" y="1479829"/>
                  </a:lnTo>
                  <a:lnTo>
                    <a:pt x="7915398" y="1479829"/>
                  </a:lnTo>
                  <a:lnTo>
                    <a:pt x="7915398" y="1431914"/>
                  </a:lnTo>
                  <a:close/>
                </a:path>
                <a:path w="15614015" h="6326505">
                  <a:moveTo>
                    <a:pt x="7997735" y="1428919"/>
                  </a:moveTo>
                  <a:lnTo>
                    <a:pt x="7956501" y="1446657"/>
                  </a:lnTo>
                  <a:lnTo>
                    <a:pt x="7939454" y="1489504"/>
                  </a:lnTo>
                  <a:lnTo>
                    <a:pt x="7940519" y="1501699"/>
                  </a:lnTo>
                  <a:lnTo>
                    <a:pt x="7965470" y="1540241"/>
                  </a:lnTo>
                  <a:lnTo>
                    <a:pt x="7997735" y="1550089"/>
                  </a:lnTo>
                  <a:lnTo>
                    <a:pt x="8011168" y="1548663"/>
                  </a:lnTo>
                  <a:lnTo>
                    <a:pt x="8022902" y="1544387"/>
                  </a:lnTo>
                  <a:lnTo>
                    <a:pt x="8032937" y="1537260"/>
                  </a:lnTo>
                  <a:lnTo>
                    <a:pt x="8038386" y="1530738"/>
                  </a:lnTo>
                  <a:lnTo>
                    <a:pt x="8000269" y="1530738"/>
                  </a:lnTo>
                  <a:lnTo>
                    <a:pt x="7991976" y="1530004"/>
                  </a:lnTo>
                  <a:lnTo>
                    <a:pt x="7962433" y="1505629"/>
                  </a:lnTo>
                  <a:lnTo>
                    <a:pt x="7959495" y="1489504"/>
                  </a:lnTo>
                  <a:lnTo>
                    <a:pt x="7960230" y="1481110"/>
                  </a:lnTo>
                  <a:lnTo>
                    <a:pt x="7984374" y="1451264"/>
                  </a:lnTo>
                  <a:lnTo>
                    <a:pt x="8000269" y="1448270"/>
                  </a:lnTo>
                  <a:lnTo>
                    <a:pt x="8038386" y="1448270"/>
                  </a:lnTo>
                  <a:lnTo>
                    <a:pt x="8032937" y="1441748"/>
                  </a:lnTo>
                  <a:lnTo>
                    <a:pt x="8022902" y="1434621"/>
                  </a:lnTo>
                  <a:lnTo>
                    <a:pt x="8011168" y="1430345"/>
                  </a:lnTo>
                  <a:lnTo>
                    <a:pt x="7997735" y="1428919"/>
                  </a:lnTo>
                  <a:close/>
                </a:path>
                <a:path w="15614015" h="6326505">
                  <a:moveTo>
                    <a:pt x="8061314" y="1527283"/>
                  </a:moveTo>
                  <a:lnTo>
                    <a:pt x="8041273" y="1527283"/>
                  </a:lnTo>
                  <a:lnTo>
                    <a:pt x="8041273" y="1547094"/>
                  </a:lnTo>
                  <a:lnTo>
                    <a:pt x="8061314" y="1547094"/>
                  </a:lnTo>
                  <a:lnTo>
                    <a:pt x="8061314" y="1527283"/>
                  </a:lnTo>
                  <a:close/>
                </a:path>
                <a:path w="15614015" h="6326505">
                  <a:moveTo>
                    <a:pt x="8038386" y="1448270"/>
                  </a:moveTo>
                  <a:lnTo>
                    <a:pt x="8000269" y="1448270"/>
                  </a:lnTo>
                  <a:lnTo>
                    <a:pt x="8008663" y="1449018"/>
                  </a:lnTo>
                  <a:lnTo>
                    <a:pt x="8016337" y="1451264"/>
                  </a:lnTo>
                  <a:lnTo>
                    <a:pt x="8040539" y="1481110"/>
                  </a:lnTo>
                  <a:lnTo>
                    <a:pt x="8041273" y="1489504"/>
                  </a:lnTo>
                  <a:lnTo>
                    <a:pt x="8040539" y="1497912"/>
                  </a:lnTo>
                  <a:lnTo>
                    <a:pt x="8016337" y="1527801"/>
                  </a:lnTo>
                  <a:lnTo>
                    <a:pt x="8000269" y="1530738"/>
                  </a:lnTo>
                  <a:lnTo>
                    <a:pt x="8038386" y="1530738"/>
                  </a:lnTo>
                  <a:lnTo>
                    <a:pt x="8041273" y="1527283"/>
                  </a:lnTo>
                  <a:lnTo>
                    <a:pt x="8061314" y="1527283"/>
                  </a:lnTo>
                  <a:lnTo>
                    <a:pt x="8061314" y="1451725"/>
                  </a:lnTo>
                  <a:lnTo>
                    <a:pt x="8041273" y="1451725"/>
                  </a:lnTo>
                  <a:lnTo>
                    <a:pt x="8038386" y="1448270"/>
                  </a:lnTo>
                  <a:close/>
                </a:path>
                <a:path w="15614015" h="6326505">
                  <a:moveTo>
                    <a:pt x="8061314" y="1431914"/>
                  </a:moveTo>
                  <a:lnTo>
                    <a:pt x="8041273" y="1431914"/>
                  </a:lnTo>
                  <a:lnTo>
                    <a:pt x="8041273" y="1451725"/>
                  </a:lnTo>
                  <a:lnTo>
                    <a:pt x="8061314" y="1451725"/>
                  </a:lnTo>
                  <a:lnTo>
                    <a:pt x="8061314" y="1431914"/>
                  </a:lnTo>
                  <a:close/>
                </a:path>
                <a:path w="15614015" h="6326505">
                  <a:moveTo>
                    <a:pt x="8106191" y="1431914"/>
                  </a:moveTo>
                  <a:lnTo>
                    <a:pt x="8082464" y="1431914"/>
                  </a:lnTo>
                  <a:lnTo>
                    <a:pt x="8124159" y="1487892"/>
                  </a:lnTo>
                  <a:lnTo>
                    <a:pt x="8079930" y="1547094"/>
                  </a:lnTo>
                  <a:lnTo>
                    <a:pt x="8103427" y="1547094"/>
                  </a:lnTo>
                  <a:lnTo>
                    <a:pt x="8135908" y="1503556"/>
                  </a:lnTo>
                  <a:lnTo>
                    <a:pt x="8159423" y="1503556"/>
                  </a:lnTo>
                  <a:lnTo>
                    <a:pt x="8147656" y="1487661"/>
                  </a:lnTo>
                  <a:lnTo>
                    <a:pt x="8159307" y="1471997"/>
                  </a:lnTo>
                  <a:lnTo>
                    <a:pt x="8135908" y="1471997"/>
                  </a:lnTo>
                  <a:lnTo>
                    <a:pt x="8106191" y="1431914"/>
                  </a:lnTo>
                  <a:close/>
                </a:path>
                <a:path w="15614015" h="6326505">
                  <a:moveTo>
                    <a:pt x="8159423" y="1503556"/>
                  </a:moveTo>
                  <a:lnTo>
                    <a:pt x="8135908" y="1503556"/>
                  </a:lnTo>
                  <a:lnTo>
                    <a:pt x="8168158" y="1547094"/>
                  </a:lnTo>
                  <a:lnTo>
                    <a:pt x="8191655" y="1547094"/>
                  </a:lnTo>
                  <a:lnTo>
                    <a:pt x="8159423" y="1503556"/>
                  </a:lnTo>
                  <a:close/>
                </a:path>
                <a:path w="15614015" h="6326505">
                  <a:moveTo>
                    <a:pt x="8189121" y="1431914"/>
                  </a:moveTo>
                  <a:lnTo>
                    <a:pt x="8165624" y="1431914"/>
                  </a:lnTo>
                  <a:lnTo>
                    <a:pt x="8135908" y="1471997"/>
                  </a:lnTo>
                  <a:lnTo>
                    <a:pt x="8159307" y="1471997"/>
                  </a:lnTo>
                  <a:lnTo>
                    <a:pt x="8189121" y="1431914"/>
                  </a:lnTo>
                  <a:close/>
                </a:path>
                <a:path w="15614015" h="6326505">
                  <a:moveTo>
                    <a:pt x="8220829" y="1362806"/>
                  </a:moveTo>
                  <a:lnTo>
                    <a:pt x="8200788" y="1362806"/>
                  </a:lnTo>
                  <a:lnTo>
                    <a:pt x="8211874" y="1388290"/>
                  </a:lnTo>
                  <a:lnTo>
                    <a:pt x="8219792" y="1414061"/>
                  </a:lnTo>
                  <a:lnTo>
                    <a:pt x="8224543" y="1440121"/>
                  </a:lnTo>
                  <a:lnTo>
                    <a:pt x="8226127" y="1466468"/>
                  </a:lnTo>
                  <a:lnTo>
                    <a:pt x="8224543" y="1492815"/>
                  </a:lnTo>
                  <a:lnTo>
                    <a:pt x="8219792" y="1518875"/>
                  </a:lnTo>
                  <a:lnTo>
                    <a:pt x="8211874" y="1544646"/>
                  </a:lnTo>
                  <a:lnTo>
                    <a:pt x="8200788" y="1570130"/>
                  </a:lnTo>
                  <a:lnTo>
                    <a:pt x="8220829" y="1570130"/>
                  </a:lnTo>
                  <a:lnTo>
                    <a:pt x="8231915" y="1544646"/>
                  </a:lnTo>
                  <a:lnTo>
                    <a:pt x="8239834" y="1518875"/>
                  </a:lnTo>
                  <a:lnTo>
                    <a:pt x="8244585" y="1492815"/>
                  </a:lnTo>
                  <a:lnTo>
                    <a:pt x="8246168" y="1466468"/>
                  </a:lnTo>
                  <a:lnTo>
                    <a:pt x="8244585" y="1440121"/>
                  </a:lnTo>
                  <a:lnTo>
                    <a:pt x="8239834" y="1414061"/>
                  </a:lnTo>
                  <a:lnTo>
                    <a:pt x="8231915" y="1388290"/>
                  </a:lnTo>
                  <a:lnTo>
                    <a:pt x="8220829" y="1362806"/>
                  </a:lnTo>
                  <a:close/>
                </a:path>
                <a:path w="15614015" h="6326505">
                  <a:moveTo>
                    <a:pt x="8291766" y="1519681"/>
                  </a:moveTo>
                  <a:lnTo>
                    <a:pt x="8283320" y="1519681"/>
                  </a:lnTo>
                  <a:lnTo>
                    <a:pt x="8279787" y="1521140"/>
                  </a:lnTo>
                  <a:lnTo>
                    <a:pt x="8273952" y="1526976"/>
                  </a:lnTo>
                  <a:lnTo>
                    <a:pt x="8272493" y="1530508"/>
                  </a:lnTo>
                  <a:lnTo>
                    <a:pt x="8272493" y="1538801"/>
                  </a:lnTo>
                  <a:lnTo>
                    <a:pt x="8273952" y="1542333"/>
                  </a:lnTo>
                  <a:lnTo>
                    <a:pt x="8279787" y="1548169"/>
                  </a:lnTo>
                  <a:lnTo>
                    <a:pt x="8283320" y="1549628"/>
                  </a:lnTo>
                  <a:lnTo>
                    <a:pt x="8291766" y="1549628"/>
                  </a:lnTo>
                  <a:lnTo>
                    <a:pt x="8295299" y="1548169"/>
                  </a:lnTo>
                  <a:lnTo>
                    <a:pt x="8298063" y="1545251"/>
                  </a:lnTo>
                  <a:lnTo>
                    <a:pt x="8300980" y="1542333"/>
                  </a:lnTo>
                  <a:lnTo>
                    <a:pt x="8302439" y="1538801"/>
                  </a:lnTo>
                  <a:lnTo>
                    <a:pt x="8302439" y="1530508"/>
                  </a:lnTo>
                  <a:lnTo>
                    <a:pt x="8300980" y="1526976"/>
                  </a:lnTo>
                  <a:lnTo>
                    <a:pt x="8298063" y="1524058"/>
                  </a:lnTo>
                  <a:lnTo>
                    <a:pt x="8295299" y="1521140"/>
                  </a:lnTo>
                  <a:lnTo>
                    <a:pt x="8291766" y="1519681"/>
                  </a:lnTo>
                  <a:close/>
                </a:path>
                <a:path w="15614015" h="6326505">
                  <a:moveTo>
                    <a:pt x="79474" y="1804678"/>
                  </a:moveTo>
                  <a:lnTo>
                    <a:pt x="14973" y="1804678"/>
                  </a:lnTo>
                  <a:lnTo>
                    <a:pt x="14973" y="1965929"/>
                  </a:lnTo>
                  <a:lnTo>
                    <a:pt x="84541" y="1965929"/>
                  </a:lnTo>
                  <a:lnTo>
                    <a:pt x="93957" y="1965109"/>
                  </a:lnTo>
                  <a:lnTo>
                    <a:pt x="102625" y="1962647"/>
                  </a:lnTo>
                  <a:lnTo>
                    <a:pt x="110543" y="1958543"/>
                  </a:lnTo>
                  <a:lnTo>
                    <a:pt x="117713" y="1952799"/>
                  </a:lnTo>
                  <a:lnTo>
                    <a:pt x="123622" y="1945888"/>
                  </a:lnTo>
                  <a:lnTo>
                    <a:pt x="36396" y="1945888"/>
                  </a:lnTo>
                  <a:lnTo>
                    <a:pt x="36396" y="1893596"/>
                  </a:lnTo>
                  <a:lnTo>
                    <a:pt x="122074" y="1893596"/>
                  </a:lnTo>
                  <a:lnTo>
                    <a:pt x="120324" y="1890909"/>
                  </a:lnTo>
                  <a:lnTo>
                    <a:pt x="114488" y="1885841"/>
                  </a:lnTo>
                  <a:lnTo>
                    <a:pt x="107117" y="1882309"/>
                  </a:lnTo>
                  <a:lnTo>
                    <a:pt x="114776" y="1875628"/>
                  </a:lnTo>
                  <a:lnTo>
                    <a:pt x="115903" y="1874016"/>
                  </a:lnTo>
                  <a:lnTo>
                    <a:pt x="36396" y="1874016"/>
                  </a:lnTo>
                  <a:lnTo>
                    <a:pt x="36396" y="1824719"/>
                  </a:lnTo>
                  <a:lnTo>
                    <a:pt x="117602" y="1824719"/>
                  </a:lnTo>
                  <a:lnTo>
                    <a:pt x="117238" y="1824057"/>
                  </a:lnTo>
                  <a:lnTo>
                    <a:pt x="111493" y="1817347"/>
                  </a:lnTo>
                  <a:lnTo>
                    <a:pt x="104568" y="1811805"/>
                  </a:lnTo>
                  <a:lnTo>
                    <a:pt x="96923" y="1807845"/>
                  </a:lnTo>
                  <a:lnTo>
                    <a:pt x="88558" y="1805470"/>
                  </a:lnTo>
                  <a:lnTo>
                    <a:pt x="79474" y="1804678"/>
                  </a:lnTo>
                  <a:close/>
                </a:path>
                <a:path w="15614015" h="6326505">
                  <a:moveTo>
                    <a:pt x="122074" y="1893596"/>
                  </a:moveTo>
                  <a:lnTo>
                    <a:pt x="91606" y="1893596"/>
                  </a:lnTo>
                  <a:lnTo>
                    <a:pt x="97595" y="1896130"/>
                  </a:lnTo>
                  <a:lnTo>
                    <a:pt x="102509" y="1901198"/>
                  </a:lnTo>
                  <a:lnTo>
                    <a:pt x="107577" y="1906266"/>
                  </a:lnTo>
                  <a:lnTo>
                    <a:pt x="110111" y="1912409"/>
                  </a:lnTo>
                  <a:lnTo>
                    <a:pt x="110111" y="1926998"/>
                  </a:lnTo>
                  <a:lnTo>
                    <a:pt x="107654" y="1933218"/>
                  </a:lnTo>
                  <a:lnTo>
                    <a:pt x="97826" y="1943354"/>
                  </a:lnTo>
                  <a:lnTo>
                    <a:pt x="91759" y="1945888"/>
                  </a:lnTo>
                  <a:lnTo>
                    <a:pt x="123636" y="1945888"/>
                  </a:lnTo>
                  <a:lnTo>
                    <a:pt x="127907" y="1938113"/>
                  </a:lnTo>
                  <a:lnTo>
                    <a:pt x="130455" y="1929604"/>
                  </a:lnTo>
                  <a:lnTo>
                    <a:pt x="131304" y="1920318"/>
                  </a:lnTo>
                  <a:lnTo>
                    <a:pt x="131304" y="1911718"/>
                  </a:lnTo>
                  <a:lnTo>
                    <a:pt x="129078" y="1904116"/>
                  </a:lnTo>
                  <a:lnTo>
                    <a:pt x="124624" y="1897513"/>
                  </a:lnTo>
                  <a:lnTo>
                    <a:pt x="122074" y="1893596"/>
                  </a:lnTo>
                  <a:close/>
                </a:path>
                <a:path w="15614015" h="6326505">
                  <a:moveTo>
                    <a:pt x="117602" y="1824719"/>
                  </a:moveTo>
                  <a:lnTo>
                    <a:pt x="86077" y="1824719"/>
                  </a:lnTo>
                  <a:lnTo>
                    <a:pt x="91683" y="1827176"/>
                  </a:lnTo>
                  <a:lnTo>
                    <a:pt x="96290" y="1832091"/>
                  </a:lnTo>
                  <a:lnTo>
                    <a:pt x="101051" y="1836851"/>
                  </a:lnTo>
                  <a:lnTo>
                    <a:pt x="103431" y="1842610"/>
                  </a:lnTo>
                  <a:lnTo>
                    <a:pt x="103431" y="1856278"/>
                  </a:lnTo>
                  <a:lnTo>
                    <a:pt x="101127" y="1862114"/>
                  </a:lnTo>
                  <a:lnTo>
                    <a:pt x="91913" y="1871635"/>
                  </a:lnTo>
                  <a:lnTo>
                    <a:pt x="86231" y="1874016"/>
                  </a:lnTo>
                  <a:lnTo>
                    <a:pt x="115903" y="1874016"/>
                  </a:lnTo>
                  <a:lnTo>
                    <a:pt x="120247" y="1867796"/>
                  </a:lnTo>
                  <a:lnTo>
                    <a:pt x="123530" y="1858812"/>
                  </a:lnTo>
                  <a:lnTo>
                    <a:pt x="124624" y="1848676"/>
                  </a:lnTo>
                  <a:lnTo>
                    <a:pt x="123803" y="1839721"/>
                  </a:lnTo>
                  <a:lnTo>
                    <a:pt x="121341" y="1831515"/>
                  </a:lnTo>
                  <a:lnTo>
                    <a:pt x="117602" y="1824719"/>
                  </a:lnTo>
                  <a:close/>
                </a:path>
                <a:path w="15614015" h="6326505">
                  <a:moveTo>
                    <a:pt x="221199" y="1804678"/>
                  </a:moveTo>
                  <a:lnTo>
                    <a:pt x="156698" y="1804678"/>
                  </a:lnTo>
                  <a:lnTo>
                    <a:pt x="156698" y="1965929"/>
                  </a:lnTo>
                  <a:lnTo>
                    <a:pt x="226267" y="1965929"/>
                  </a:lnTo>
                  <a:lnTo>
                    <a:pt x="235682" y="1965109"/>
                  </a:lnTo>
                  <a:lnTo>
                    <a:pt x="244350" y="1962647"/>
                  </a:lnTo>
                  <a:lnTo>
                    <a:pt x="252268" y="1958543"/>
                  </a:lnTo>
                  <a:lnTo>
                    <a:pt x="259438" y="1952799"/>
                  </a:lnTo>
                  <a:lnTo>
                    <a:pt x="265348" y="1945888"/>
                  </a:lnTo>
                  <a:lnTo>
                    <a:pt x="178121" y="1945888"/>
                  </a:lnTo>
                  <a:lnTo>
                    <a:pt x="178121" y="1893596"/>
                  </a:lnTo>
                  <a:lnTo>
                    <a:pt x="263799" y="1893596"/>
                  </a:lnTo>
                  <a:lnTo>
                    <a:pt x="262049" y="1890909"/>
                  </a:lnTo>
                  <a:lnTo>
                    <a:pt x="256213" y="1885841"/>
                  </a:lnTo>
                  <a:lnTo>
                    <a:pt x="248842" y="1882309"/>
                  </a:lnTo>
                  <a:lnTo>
                    <a:pt x="256501" y="1875628"/>
                  </a:lnTo>
                  <a:lnTo>
                    <a:pt x="257628" y="1874016"/>
                  </a:lnTo>
                  <a:lnTo>
                    <a:pt x="178121" y="1874016"/>
                  </a:lnTo>
                  <a:lnTo>
                    <a:pt x="178121" y="1824719"/>
                  </a:lnTo>
                  <a:lnTo>
                    <a:pt x="259327" y="1824719"/>
                  </a:lnTo>
                  <a:lnTo>
                    <a:pt x="258963" y="1824057"/>
                  </a:lnTo>
                  <a:lnTo>
                    <a:pt x="253219" y="1817347"/>
                  </a:lnTo>
                  <a:lnTo>
                    <a:pt x="246293" y="1811805"/>
                  </a:lnTo>
                  <a:lnTo>
                    <a:pt x="238648" y="1807845"/>
                  </a:lnTo>
                  <a:lnTo>
                    <a:pt x="230283" y="1805470"/>
                  </a:lnTo>
                  <a:lnTo>
                    <a:pt x="221199" y="1804678"/>
                  </a:lnTo>
                  <a:close/>
                </a:path>
                <a:path w="15614015" h="6326505">
                  <a:moveTo>
                    <a:pt x="263799" y="1893596"/>
                  </a:moveTo>
                  <a:lnTo>
                    <a:pt x="233331" y="1893596"/>
                  </a:lnTo>
                  <a:lnTo>
                    <a:pt x="239320" y="1896130"/>
                  </a:lnTo>
                  <a:lnTo>
                    <a:pt x="244235" y="1901198"/>
                  </a:lnTo>
                  <a:lnTo>
                    <a:pt x="249302" y="1906266"/>
                  </a:lnTo>
                  <a:lnTo>
                    <a:pt x="251836" y="1912409"/>
                  </a:lnTo>
                  <a:lnTo>
                    <a:pt x="251836" y="1926998"/>
                  </a:lnTo>
                  <a:lnTo>
                    <a:pt x="249379" y="1933218"/>
                  </a:lnTo>
                  <a:lnTo>
                    <a:pt x="239551" y="1943354"/>
                  </a:lnTo>
                  <a:lnTo>
                    <a:pt x="233484" y="1945888"/>
                  </a:lnTo>
                  <a:lnTo>
                    <a:pt x="265361" y="1945888"/>
                  </a:lnTo>
                  <a:lnTo>
                    <a:pt x="269632" y="1938113"/>
                  </a:lnTo>
                  <a:lnTo>
                    <a:pt x="272180" y="1929604"/>
                  </a:lnTo>
                  <a:lnTo>
                    <a:pt x="273029" y="1920318"/>
                  </a:lnTo>
                  <a:lnTo>
                    <a:pt x="273029" y="1911718"/>
                  </a:lnTo>
                  <a:lnTo>
                    <a:pt x="270803" y="1904116"/>
                  </a:lnTo>
                  <a:lnTo>
                    <a:pt x="266349" y="1897513"/>
                  </a:lnTo>
                  <a:lnTo>
                    <a:pt x="263799" y="1893596"/>
                  </a:lnTo>
                  <a:close/>
                </a:path>
                <a:path w="15614015" h="6326505">
                  <a:moveTo>
                    <a:pt x="259327" y="1824719"/>
                  </a:moveTo>
                  <a:lnTo>
                    <a:pt x="227802" y="1824719"/>
                  </a:lnTo>
                  <a:lnTo>
                    <a:pt x="233408" y="1827176"/>
                  </a:lnTo>
                  <a:lnTo>
                    <a:pt x="238015" y="1832091"/>
                  </a:lnTo>
                  <a:lnTo>
                    <a:pt x="242776" y="1836851"/>
                  </a:lnTo>
                  <a:lnTo>
                    <a:pt x="245156" y="1842610"/>
                  </a:lnTo>
                  <a:lnTo>
                    <a:pt x="245156" y="1856278"/>
                  </a:lnTo>
                  <a:lnTo>
                    <a:pt x="242852" y="1862114"/>
                  </a:lnTo>
                  <a:lnTo>
                    <a:pt x="233638" y="1871635"/>
                  </a:lnTo>
                  <a:lnTo>
                    <a:pt x="227956" y="1874016"/>
                  </a:lnTo>
                  <a:lnTo>
                    <a:pt x="257628" y="1874016"/>
                  </a:lnTo>
                  <a:lnTo>
                    <a:pt x="261972" y="1867796"/>
                  </a:lnTo>
                  <a:lnTo>
                    <a:pt x="265255" y="1858812"/>
                  </a:lnTo>
                  <a:lnTo>
                    <a:pt x="266349" y="1848676"/>
                  </a:lnTo>
                  <a:lnTo>
                    <a:pt x="265528" y="1839721"/>
                  </a:lnTo>
                  <a:lnTo>
                    <a:pt x="263066" y="1831515"/>
                  </a:lnTo>
                  <a:lnTo>
                    <a:pt x="259327" y="1824719"/>
                  </a:lnTo>
                  <a:close/>
                </a:path>
                <a:path w="15614015" h="6326505">
                  <a:moveTo>
                    <a:pt x="415446" y="1804678"/>
                  </a:moveTo>
                  <a:lnTo>
                    <a:pt x="298423" y="1804678"/>
                  </a:lnTo>
                  <a:lnTo>
                    <a:pt x="298423" y="1965929"/>
                  </a:lnTo>
                  <a:lnTo>
                    <a:pt x="319846" y="1965929"/>
                  </a:lnTo>
                  <a:lnTo>
                    <a:pt x="319846" y="1824949"/>
                  </a:lnTo>
                  <a:lnTo>
                    <a:pt x="415446" y="1824949"/>
                  </a:lnTo>
                  <a:lnTo>
                    <a:pt x="415446" y="1804678"/>
                  </a:lnTo>
                  <a:close/>
                </a:path>
                <a:path w="15614015" h="6326505">
                  <a:moveTo>
                    <a:pt x="415446" y="1824949"/>
                  </a:moveTo>
                  <a:lnTo>
                    <a:pt x="394022" y="1824949"/>
                  </a:lnTo>
                  <a:lnTo>
                    <a:pt x="394022" y="1965929"/>
                  </a:lnTo>
                  <a:lnTo>
                    <a:pt x="415446" y="1965929"/>
                  </a:lnTo>
                  <a:lnTo>
                    <a:pt x="415446" y="1824949"/>
                  </a:lnTo>
                  <a:close/>
                </a:path>
                <a:path w="15614015" h="6326505">
                  <a:moveTo>
                    <a:pt x="559697" y="1847755"/>
                  </a:moveTo>
                  <a:lnTo>
                    <a:pt x="516620" y="1865262"/>
                  </a:lnTo>
                  <a:lnTo>
                    <a:pt x="499113" y="1908339"/>
                  </a:lnTo>
                  <a:lnTo>
                    <a:pt x="500207" y="1920620"/>
                  </a:lnTo>
                  <a:lnTo>
                    <a:pt x="525964" y="1959076"/>
                  </a:lnTo>
                  <a:lnTo>
                    <a:pt x="559697" y="1968924"/>
                  </a:lnTo>
                  <a:lnTo>
                    <a:pt x="571892" y="1967830"/>
                  </a:lnTo>
                  <a:lnTo>
                    <a:pt x="583137" y="1964547"/>
                  </a:lnTo>
                  <a:lnTo>
                    <a:pt x="593431" y="1959076"/>
                  </a:lnTo>
                  <a:lnTo>
                    <a:pt x="602775" y="1951417"/>
                  </a:lnTo>
                  <a:lnTo>
                    <a:pt x="604513" y="1949344"/>
                  </a:lnTo>
                  <a:lnTo>
                    <a:pt x="559697" y="1949344"/>
                  </a:lnTo>
                  <a:lnTo>
                    <a:pt x="551505" y="1948609"/>
                  </a:lnTo>
                  <a:lnTo>
                    <a:pt x="519888" y="1916733"/>
                  </a:lnTo>
                  <a:lnTo>
                    <a:pt x="519154" y="1908339"/>
                  </a:lnTo>
                  <a:lnTo>
                    <a:pt x="519888" y="1899946"/>
                  </a:lnTo>
                  <a:lnTo>
                    <a:pt x="543975" y="1870272"/>
                  </a:lnTo>
                  <a:lnTo>
                    <a:pt x="559697" y="1867335"/>
                  </a:lnTo>
                  <a:lnTo>
                    <a:pt x="604513" y="1867335"/>
                  </a:lnTo>
                  <a:lnTo>
                    <a:pt x="602775" y="1865262"/>
                  </a:lnTo>
                  <a:lnTo>
                    <a:pt x="593431" y="1857603"/>
                  </a:lnTo>
                  <a:lnTo>
                    <a:pt x="583137" y="1852132"/>
                  </a:lnTo>
                  <a:lnTo>
                    <a:pt x="571892" y="1848849"/>
                  </a:lnTo>
                  <a:lnTo>
                    <a:pt x="559697" y="1847755"/>
                  </a:lnTo>
                  <a:close/>
                </a:path>
                <a:path w="15614015" h="6326505">
                  <a:moveTo>
                    <a:pt x="604513" y="1867335"/>
                  </a:moveTo>
                  <a:lnTo>
                    <a:pt x="559697" y="1867335"/>
                  </a:lnTo>
                  <a:lnTo>
                    <a:pt x="567990" y="1868070"/>
                  </a:lnTo>
                  <a:lnTo>
                    <a:pt x="575592" y="1870272"/>
                  </a:lnTo>
                  <a:lnTo>
                    <a:pt x="599737" y="1899946"/>
                  </a:lnTo>
                  <a:lnTo>
                    <a:pt x="600471" y="1908339"/>
                  </a:lnTo>
                  <a:lnTo>
                    <a:pt x="599737" y="1916733"/>
                  </a:lnTo>
                  <a:lnTo>
                    <a:pt x="575592" y="1946406"/>
                  </a:lnTo>
                  <a:lnTo>
                    <a:pt x="559697" y="1949344"/>
                  </a:lnTo>
                  <a:lnTo>
                    <a:pt x="604513" y="1949344"/>
                  </a:lnTo>
                  <a:lnTo>
                    <a:pt x="610535" y="1942159"/>
                  </a:lnTo>
                  <a:lnTo>
                    <a:pt x="616078" y="1931894"/>
                  </a:lnTo>
                  <a:lnTo>
                    <a:pt x="619404" y="1920620"/>
                  </a:lnTo>
                  <a:lnTo>
                    <a:pt x="620512" y="1908339"/>
                  </a:lnTo>
                  <a:lnTo>
                    <a:pt x="619404" y="1896058"/>
                  </a:lnTo>
                  <a:lnTo>
                    <a:pt x="616078" y="1884785"/>
                  </a:lnTo>
                  <a:lnTo>
                    <a:pt x="610535" y="1874520"/>
                  </a:lnTo>
                  <a:lnTo>
                    <a:pt x="604513" y="1867335"/>
                  </a:lnTo>
                  <a:close/>
                </a:path>
                <a:path w="15614015" h="6326505">
                  <a:moveTo>
                    <a:pt x="664180" y="1850750"/>
                  </a:moveTo>
                  <a:lnTo>
                    <a:pt x="644139" y="1850750"/>
                  </a:lnTo>
                  <a:lnTo>
                    <a:pt x="644139" y="1965929"/>
                  </a:lnTo>
                  <a:lnTo>
                    <a:pt x="739968" y="1965929"/>
                  </a:lnTo>
                  <a:lnTo>
                    <a:pt x="739968" y="1996797"/>
                  </a:lnTo>
                  <a:lnTo>
                    <a:pt x="759779" y="1996797"/>
                  </a:lnTo>
                  <a:lnTo>
                    <a:pt x="759779" y="1946810"/>
                  </a:lnTo>
                  <a:lnTo>
                    <a:pt x="664180" y="1946810"/>
                  </a:lnTo>
                  <a:lnTo>
                    <a:pt x="664180" y="1850750"/>
                  </a:lnTo>
                  <a:close/>
                </a:path>
                <a:path w="15614015" h="6326505">
                  <a:moveTo>
                    <a:pt x="740890" y="1850750"/>
                  </a:moveTo>
                  <a:lnTo>
                    <a:pt x="720848" y="1850750"/>
                  </a:lnTo>
                  <a:lnTo>
                    <a:pt x="720848" y="1946810"/>
                  </a:lnTo>
                  <a:lnTo>
                    <a:pt x="740890" y="1946810"/>
                  </a:lnTo>
                  <a:lnTo>
                    <a:pt x="740890" y="1850750"/>
                  </a:lnTo>
                  <a:close/>
                </a:path>
                <a:path w="15614015" h="6326505">
                  <a:moveTo>
                    <a:pt x="830544" y="1847755"/>
                  </a:moveTo>
                  <a:lnTo>
                    <a:pt x="817293" y="1848878"/>
                  </a:lnTo>
                  <a:lnTo>
                    <a:pt x="817649" y="1848878"/>
                  </a:lnTo>
                  <a:lnTo>
                    <a:pt x="806299" y="1852074"/>
                  </a:lnTo>
                  <a:lnTo>
                    <a:pt x="774394" y="1884497"/>
                  </a:lnTo>
                  <a:lnTo>
                    <a:pt x="770190" y="1908339"/>
                  </a:lnTo>
                  <a:lnTo>
                    <a:pt x="771256" y="1920908"/>
                  </a:lnTo>
                  <a:lnTo>
                    <a:pt x="796509" y="1959335"/>
                  </a:lnTo>
                  <a:lnTo>
                    <a:pt x="831927" y="1968924"/>
                  </a:lnTo>
                  <a:lnTo>
                    <a:pt x="847793" y="1967297"/>
                  </a:lnTo>
                  <a:lnTo>
                    <a:pt x="861528" y="1962416"/>
                  </a:lnTo>
                  <a:lnTo>
                    <a:pt x="873132" y="1954282"/>
                  </a:lnTo>
                  <a:lnTo>
                    <a:pt x="876665" y="1950034"/>
                  </a:lnTo>
                  <a:lnTo>
                    <a:pt x="832387" y="1950034"/>
                  </a:lnTo>
                  <a:lnTo>
                    <a:pt x="824526" y="1949502"/>
                  </a:lnTo>
                  <a:lnTo>
                    <a:pt x="792693" y="1924839"/>
                  </a:lnTo>
                  <a:lnTo>
                    <a:pt x="790692" y="1917554"/>
                  </a:lnTo>
                  <a:lnTo>
                    <a:pt x="887213" y="1917554"/>
                  </a:lnTo>
                  <a:lnTo>
                    <a:pt x="887674" y="1914482"/>
                  </a:lnTo>
                  <a:lnTo>
                    <a:pt x="887904" y="1911488"/>
                  </a:lnTo>
                  <a:lnTo>
                    <a:pt x="887885" y="1908339"/>
                  </a:lnTo>
                  <a:lnTo>
                    <a:pt x="887194" y="1900047"/>
                  </a:lnTo>
                  <a:lnTo>
                    <a:pt x="790692" y="1900047"/>
                  </a:lnTo>
                  <a:lnTo>
                    <a:pt x="792463" y="1892833"/>
                  </a:lnTo>
                  <a:lnTo>
                    <a:pt x="822827" y="1867220"/>
                  </a:lnTo>
                  <a:lnTo>
                    <a:pt x="830544" y="1866644"/>
                  </a:lnTo>
                  <a:lnTo>
                    <a:pt x="872476" y="1866644"/>
                  </a:lnTo>
                  <a:lnTo>
                    <a:pt x="871779" y="1865723"/>
                  </a:lnTo>
                  <a:lnTo>
                    <a:pt x="863241" y="1857862"/>
                  </a:lnTo>
                  <a:lnTo>
                    <a:pt x="853523" y="1852247"/>
                  </a:lnTo>
                  <a:lnTo>
                    <a:pt x="842624" y="1848878"/>
                  </a:lnTo>
                  <a:lnTo>
                    <a:pt x="830544" y="1847755"/>
                  </a:lnTo>
                  <a:close/>
                </a:path>
                <a:path w="15614015" h="6326505">
                  <a:moveTo>
                    <a:pt x="865559" y="1933218"/>
                  </a:moveTo>
                  <a:lnTo>
                    <a:pt x="859599" y="1940575"/>
                  </a:lnTo>
                  <a:lnTo>
                    <a:pt x="852083" y="1945830"/>
                  </a:lnTo>
                  <a:lnTo>
                    <a:pt x="843013" y="1948983"/>
                  </a:lnTo>
                  <a:lnTo>
                    <a:pt x="832387" y="1950034"/>
                  </a:lnTo>
                  <a:lnTo>
                    <a:pt x="876665" y="1950034"/>
                  </a:lnTo>
                  <a:lnTo>
                    <a:pt x="882606" y="1942893"/>
                  </a:lnTo>
                  <a:lnTo>
                    <a:pt x="865559" y="1933218"/>
                  </a:lnTo>
                  <a:close/>
                </a:path>
                <a:path w="15614015" h="6326505">
                  <a:moveTo>
                    <a:pt x="872476" y="1866644"/>
                  </a:moveTo>
                  <a:lnTo>
                    <a:pt x="830544" y="1866644"/>
                  </a:lnTo>
                  <a:lnTo>
                    <a:pt x="837782" y="1867220"/>
                  </a:lnTo>
                  <a:lnTo>
                    <a:pt x="837408" y="1867220"/>
                  </a:lnTo>
                  <a:lnTo>
                    <a:pt x="867632" y="1900047"/>
                  </a:lnTo>
                  <a:lnTo>
                    <a:pt x="887194" y="1900047"/>
                  </a:lnTo>
                  <a:lnTo>
                    <a:pt x="878202" y="1874217"/>
                  </a:lnTo>
                  <a:lnTo>
                    <a:pt x="872476" y="1866644"/>
                  </a:lnTo>
                  <a:close/>
                </a:path>
                <a:path w="15614015" h="6326505">
                  <a:moveTo>
                    <a:pt x="930983" y="1850750"/>
                  </a:moveTo>
                  <a:lnTo>
                    <a:pt x="910942" y="1850750"/>
                  </a:lnTo>
                  <a:lnTo>
                    <a:pt x="910942" y="1965929"/>
                  </a:lnTo>
                  <a:lnTo>
                    <a:pt x="930983" y="1965929"/>
                  </a:lnTo>
                  <a:lnTo>
                    <a:pt x="930983" y="1917784"/>
                  </a:lnTo>
                  <a:lnTo>
                    <a:pt x="1010687" y="1917784"/>
                  </a:lnTo>
                  <a:lnTo>
                    <a:pt x="1010687" y="1898664"/>
                  </a:lnTo>
                  <a:lnTo>
                    <a:pt x="930983" y="1898664"/>
                  </a:lnTo>
                  <a:lnTo>
                    <a:pt x="930983" y="1850750"/>
                  </a:lnTo>
                  <a:close/>
                </a:path>
                <a:path w="15614015" h="6326505">
                  <a:moveTo>
                    <a:pt x="1010687" y="1917784"/>
                  </a:moveTo>
                  <a:lnTo>
                    <a:pt x="990646" y="1917784"/>
                  </a:lnTo>
                  <a:lnTo>
                    <a:pt x="990646" y="1965929"/>
                  </a:lnTo>
                  <a:lnTo>
                    <a:pt x="1010687" y="1965929"/>
                  </a:lnTo>
                  <a:lnTo>
                    <a:pt x="1010687" y="1917784"/>
                  </a:lnTo>
                  <a:close/>
                </a:path>
                <a:path w="15614015" h="6326505">
                  <a:moveTo>
                    <a:pt x="1010687" y="1850750"/>
                  </a:moveTo>
                  <a:lnTo>
                    <a:pt x="990646" y="1850750"/>
                  </a:lnTo>
                  <a:lnTo>
                    <a:pt x="990646" y="1898664"/>
                  </a:lnTo>
                  <a:lnTo>
                    <a:pt x="1010687" y="1898664"/>
                  </a:lnTo>
                  <a:lnTo>
                    <a:pt x="1010687" y="1850750"/>
                  </a:lnTo>
                  <a:close/>
                </a:path>
                <a:path w="15614015" h="6326505">
                  <a:moveTo>
                    <a:pt x="1061005" y="1850750"/>
                  </a:moveTo>
                  <a:lnTo>
                    <a:pt x="1041194" y="1850750"/>
                  </a:lnTo>
                  <a:lnTo>
                    <a:pt x="1041194" y="1965929"/>
                  </a:lnTo>
                  <a:lnTo>
                    <a:pt x="1057319" y="1965929"/>
                  </a:lnTo>
                  <a:lnTo>
                    <a:pt x="1084406" y="1931606"/>
                  </a:lnTo>
                  <a:lnTo>
                    <a:pt x="1061005" y="1931606"/>
                  </a:lnTo>
                  <a:lnTo>
                    <a:pt x="1061005" y="1850750"/>
                  </a:lnTo>
                  <a:close/>
                </a:path>
                <a:path w="15614015" h="6326505">
                  <a:moveTo>
                    <a:pt x="1140939" y="1885073"/>
                  </a:moveTo>
                  <a:lnTo>
                    <a:pt x="1121128" y="1885073"/>
                  </a:lnTo>
                  <a:lnTo>
                    <a:pt x="1121128" y="1965929"/>
                  </a:lnTo>
                  <a:lnTo>
                    <a:pt x="1140939" y="1965929"/>
                  </a:lnTo>
                  <a:lnTo>
                    <a:pt x="1140939" y="1885073"/>
                  </a:lnTo>
                  <a:close/>
                </a:path>
                <a:path w="15614015" h="6326505">
                  <a:moveTo>
                    <a:pt x="1140939" y="1850750"/>
                  </a:moveTo>
                  <a:lnTo>
                    <a:pt x="1124814" y="1850750"/>
                  </a:lnTo>
                  <a:lnTo>
                    <a:pt x="1061005" y="1931606"/>
                  </a:lnTo>
                  <a:lnTo>
                    <a:pt x="1084406" y="1931606"/>
                  </a:lnTo>
                  <a:lnTo>
                    <a:pt x="1121128" y="1885073"/>
                  </a:lnTo>
                  <a:lnTo>
                    <a:pt x="1140939" y="1885073"/>
                  </a:lnTo>
                  <a:lnTo>
                    <a:pt x="1140939" y="1850750"/>
                  </a:lnTo>
                  <a:close/>
                </a:path>
                <a:path w="15614015" h="6326505">
                  <a:moveTo>
                    <a:pt x="1224429" y="1850750"/>
                  </a:moveTo>
                  <a:lnTo>
                    <a:pt x="1171446" y="1850750"/>
                  </a:lnTo>
                  <a:lnTo>
                    <a:pt x="1171446" y="1965929"/>
                  </a:lnTo>
                  <a:lnTo>
                    <a:pt x="1229036" y="1965929"/>
                  </a:lnTo>
                  <a:lnTo>
                    <a:pt x="1237386" y="1965368"/>
                  </a:lnTo>
                  <a:lnTo>
                    <a:pt x="1262785" y="1947731"/>
                  </a:lnTo>
                  <a:lnTo>
                    <a:pt x="1191026" y="1947731"/>
                  </a:lnTo>
                  <a:lnTo>
                    <a:pt x="1191026" y="1916632"/>
                  </a:lnTo>
                  <a:lnTo>
                    <a:pt x="1261028" y="1916632"/>
                  </a:lnTo>
                  <a:lnTo>
                    <a:pt x="1255916" y="1911161"/>
                  </a:lnTo>
                  <a:lnTo>
                    <a:pt x="1248156" y="1906727"/>
                  </a:lnTo>
                  <a:lnTo>
                    <a:pt x="1253598" y="1902163"/>
                  </a:lnTo>
                  <a:lnTo>
                    <a:pt x="1255855" y="1898895"/>
                  </a:lnTo>
                  <a:lnTo>
                    <a:pt x="1191026" y="1898895"/>
                  </a:lnTo>
                  <a:lnTo>
                    <a:pt x="1191026" y="1868718"/>
                  </a:lnTo>
                  <a:lnTo>
                    <a:pt x="1258924" y="1868718"/>
                  </a:lnTo>
                  <a:lnTo>
                    <a:pt x="1257447" y="1865185"/>
                  </a:lnTo>
                  <a:lnTo>
                    <a:pt x="1251150" y="1859503"/>
                  </a:lnTo>
                  <a:lnTo>
                    <a:pt x="1245938" y="1855674"/>
                  </a:lnTo>
                  <a:lnTo>
                    <a:pt x="1239747" y="1852938"/>
                  </a:lnTo>
                  <a:lnTo>
                    <a:pt x="1232577" y="1851297"/>
                  </a:lnTo>
                  <a:lnTo>
                    <a:pt x="1224429" y="1850750"/>
                  </a:lnTo>
                  <a:close/>
                </a:path>
                <a:path w="15614015" h="6326505">
                  <a:moveTo>
                    <a:pt x="1261028" y="1916632"/>
                  </a:moveTo>
                  <a:lnTo>
                    <a:pt x="1233720" y="1916632"/>
                  </a:lnTo>
                  <a:lnTo>
                    <a:pt x="1238173" y="1918015"/>
                  </a:lnTo>
                  <a:lnTo>
                    <a:pt x="1241245" y="1920779"/>
                  </a:lnTo>
                  <a:lnTo>
                    <a:pt x="1244470" y="1923389"/>
                  </a:lnTo>
                  <a:lnTo>
                    <a:pt x="1246082" y="1927075"/>
                  </a:lnTo>
                  <a:lnTo>
                    <a:pt x="1246082" y="1936904"/>
                  </a:lnTo>
                  <a:lnTo>
                    <a:pt x="1244470" y="1940820"/>
                  </a:lnTo>
                  <a:lnTo>
                    <a:pt x="1241245" y="1943584"/>
                  </a:lnTo>
                  <a:lnTo>
                    <a:pt x="1238045" y="1946464"/>
                  </a:lnTo>
                  <a:lnTo>
                    <a:pt x="1237803" y="1946464"/>
                  </a:lnTo>
                  <a:lnTo>
                    <a:pt x="1233720" y="1947731"/>
                  </a:lnTo>
                  <a:lnTo>
                    <a:pt x="1262785" y="1947731"/>
                  </a:lnTo>
                  <a:lnTo>
                    <a:pt x="1263474" y="1946464"/>
                  </a:lnTo>
                  <a:lnTo>
                    <a:pt x="1265289" y="1940273"/>
                  </a:lnTo>
                  <a:lnTo>
                    <a:pt x="1265893" y="1933449"/>
                  </a:lnTo>
                  <a:lnTo>
                    <a:pt x="1264785" y="1924522"/>
                  </a:lnTo>
                  <a:lnTo>
                    <a:pt x="1261459" y="1917093"/>
                  </a:lnTo>
                  <a:lnTo>
                    <a:pt x="1261028" y="1916632"/>
                  </a:lnTo>
                  <a:close/>
                </a:path>
                <a:path w="15614015" h="6326505">
                  <a:moveTo>
                    <a:pt x="1258924" y="1868718"/>
                  </a:moveTo>
                  <a:lnTo>
                    <a:pt x="1235179" y="1868718"/>
                  </a:lnTo>
                  <a:lnTo>
                    <a:pt x="1241014" y="1873632"/>
                  </a:lnTo>
                  <a:lnTo>
                    <a:pt x="1241014" y="1893750"/>
                  </a:lnTo>
                  <a:lnTo>
                    <a:pt x="1235179" y="1898895"/>
                  </a:lnTo>
                  <a:lnTo>
                    <a:pt x="1255855" y="1898895"/>
                  </a:lnTo>
                  <a:lnTo>
                    <a:pt x="1257485" y="1896534"/>
                  </a:lnTo>
                  <a:lnTo>
                    <a:pt x="1259818" y="1889839"/>
                  </a:lnTo>
                  <a:lnTo>
                    <a:pt x="1260595" y="1882079"/>
                  </a:lnTo>
                  <a:lnTo>
                    <a:pt x="1260595" y="1872711"/>
                  </a:lnTo>
                  <a:lnTo>
                    <a:pt x="1258924" y="1868718"/>
                  </a:lnTo>
                  <a:close/>
                </a:path>
                <a:path w="15614015" h="6326505">
                  <a:moveTo>
                    <a:pt x="1339356" y="1847755"/>
                  </a:moveTo>
                  <a:lnTo>
                    <a:pt x="1298122" y="1865493"/>
                  </a:lnTo>
                  <a:lnTo>
                    <a:pt x="1281075" y="1908339"/>
                  </a:lnTo>
                  <a:lnTo>
                    <a:pt x="1282141" y="1920534"/>
                  </a:lnTo>
                  <a:lnTo>
                    <a:pt x="1307092" y="1959076"/>
                  </a:lnTo>
                  <a:lnTo>
                    <a:pt x="1339356" y="1968924"/>
                  </a:lnTo>
                  <a:lnTo>
                    <a:pt x="1352789" y="1967499"/>
                  </a:lnTo>
                  <a:lnTo>
                    <a:pt x="1364523" y="1963223"/>
                  </a:lnTo>
                  <a:lnTo>
                    <a:pt x="1374558" y="1956096"/>
                  </a:lnTo>
                  <a:lnTo>
                    <a:pt x="1380007" y="1949574"/>
                  </a:lnTo>
                  <a:lnTo>
                    <a:pt x="1341890" y="1949574"/>
                  </a:lnTo>
                  <a:lnTo>
                    <a:pt x="1333597" y="1948839"/>
                  </a:lnTo>
                  <a:lnTo>
                    <a:pt x="1304054" y="1924465"/>
                  </a:lnTo>
                  <a:lnTo>
                    <a:pt x="1301117" y="1908339"/>
                  </a:lnTo>
                  <a:lnTo>
                    <a:pt x="1301851" y="1899946"/>
                  </a:lnTo>
                  <a:lnTo>
                    <a:pt x="1325995" y="1870100"/>
                  </a:lnTo>
                  <a:lnTo>
                    <a:pt x="1341890" y="1867105"/>
                  </a:lnTo>
                  <a:lnTo>
                    <a:pt x="1380007" y="1867105"/>
                  </a:lnTo>
                  <a:lnTo>
                    <a:pt x="1374558" y="1860583"/>
                  </a:lnTo>
                  <a:lnTo>
                    <a:pt x="1364523" y="1853456"/>
                  </a:lnTo>
                  <a:lnTo>
                    <a:pt x="1352789" y="1849180"/>
                  </a:lnTo>
                  <a:lnTo>
                    <a:pt x="1339356" y="1847755"/>
                  </a:lnTo>
                  <a:close/>
                </a:path>
                <a:path w="15614015" h="6326505">
                  <a:moveTo>
                    <a:pt x="1402936" y="1946118"/>
                  </a:moveTo>
                  <a:lnTo>
                    <a:pt x="1382894" y="1946118"/>
                  </a:lnTo>
                  <a:lnTo>
                    <a:pt x="1382894" y="1965929"/>
                  </a:lnTo>
                  <a:lnTo>
                    <a:pt x="1402936" y="1965929"/>
                  </a:lnTo>
                  <a:lnTo>
                    <a:pt x="1402936" y="1946118"/>
                  </a:lnTo>
                  <a:close/>
                </a:path>
                <a:path w="15614015" h="6326505">
                  <a:moveTo>
                    <a:pt x="1380007" y="1867105"/>
                  </a:moveTo>
                  <a:lnTo>
                    <a:pt x="1341890" y="1867105"/>
                  </a:lnTo>
                  <a:lnTo>
                    <a:pt x="1350284" y="1867854"/>
                  </a:lnTo>
                  <a:lnTo>
                    <a:pt x="1357958" y="1870100"/>
                  </a:lnTo>
                  <a:lnTo>
                    <a:pt x="1382160" y="1899946"/>
                  </a:lnTo>
                  <a:lnTo>
                    <a:pt x="1382894" y="1908339"/>
                  </a:lnTo>
                  <a:lnTo>
                    <a:pt x="1382160" y="1916748"/>
                  </a:lnTo>
                  <a:lnTo>
                    <a:pt x="1357958" y="1946637"/>
                  </a:lnTo>
                  <a:lnTo>
                    <a:pt x="1341890" y="1949574"/>
                  </a:lnTo>
                  <a:lnTo>
                    <a:pt x="1380007" y="1949574"/>
                  </a:lnTo>
                  <a:lnTo>
                    <a:pt x="1382894" y="1946118"/>
                  </a:lnTo>
                  <a:lnTo>
                    <a:pt x="1402936" y="1946118"/>
                  </a:lnTo>
                  <a:lnTo>
                    <a:pt x="1402936" y="1870560"/>
                  </a:lnTo>
                  <a:lnTo>
                    <a:pt x="1382894" y="1870560"/>
                  </a:lnTo>
                  <a:lnTo>
                    <a:pt x="1380007" y="1867105"/>
                  </a:lnTo>
                  <a:close/>
                </a:path>
                <a:path w="15614015" h="6326505">
                  <a:moveTo>
                    <a:pt x="1402936" y="1850750"/>
                  </a:moveTo>
                  <a:lnTo>
                    <a:pt x="1382894" y="1850750"/>
                  </a:lnTo>
                  <a:lnTo>
                    <a:pt x="1382894" y="1870560"/>
                  </a:lnTo>
                  <a:lnTo>
                    <a:pt x="1402936" y="1870560"/>
                  </a:lnTo>
                  <a:lnTo>
                    <a:pt x="1402936" y="1850750"/>
                  </a:lnTo>
                  <a:close/>
                </a:path>
                <a:path w="15614015" h="6326505">
                  <a:moveTo>
                    <a:pt x="1487204" y="1847755"/>
                  </a:moveTo>
                  <a:lnTo>
                    <a:pt x="1473952" y="1848878"/>
                  </a:lnTo>
                  <a:lnTo>
                    <a:pt x="1474309" y="1848878"/>
                  </a:lnTo>
                  <a:lnTo>
                    <a:pt x="1462959" y="1852074"/>
                  </a:lnTo>
                  <a:lnTo>
                    <a:pt x="1431054" y="1884497"/>
                  </a:lnTo>
                  <a:lnTo>
                    <a:pt x="1426850" y="1908339"/>
                  </a:lnTo>
                  <a:lnTo>
                    <a:pt x="1427915" y="1920908"/>
                  </a:lnTo>
                  <a:lnTo>
                    <a:pt x="1453168" y="1959335"/>
                  </a:lnTo>
                  <a:lnTo>
                    <a:pt x="1488586" y="1968924"/>
                  </a:lnTo>
                  <a:lnTo>
                    <a:pt x="1504452" y="1967297"/>
                  </a:lnTo>
                  <a:lnTo>
                    <a:pt x="1518187" y="1962416"/>
                  </a:lnTo>
                  <a:lnTo>
                    <a:pt x="1529792" y="1954282"/>
                  </a:lnTo>
                  <a:lnTo>
                    <a:pt x="1533325" y="1950034"/>
                  </a:lnTo>
                  <a:lnTo>
                    <a:pt x="1489047" y="1950034"/>
                  </a:lnTo>
                  <a:lnTo>
                    <a:pt x="1481186" y="1949502"/>
                  </a:lnTo>
                  <a:lnTo>
                    <a:pt x="1449353" y="1924839"/>
                  </a:lnTo>
                  <a:lnTo>
                    <a:pt x="1447352" y="1917554"/>
                  </a:lnTo>
                  <a:lnTo>
                    <a:pt x="1543872" y="1917554"/>
                  </a:lnTo>
                  <a:lnTo>
                    <a:pt x="1544333" y="1914482"/>
                  </a:lnTo>
                  <a:lnTo>
                    <a:pt x="1544563" y="1911488"/>
                  </a:lnTo>
                  <a:lnTo>
                    <a:pt x="1544544" y="1908339"/>
                  </a:lnTo>
                  <a:lnTo>
                    <a:pt x="1543853" y="1900047"/>
                  </a:lnTo>
                  <a:lnTo>
                    <a:pt x="1447352" y="1900047"/>
                  </a:lnTo>
                  <a:lnTo>
                    <a:pt x="1449123" y="1892833"/>
                  </a:lnTo>
                  <a:lnTo>
                    <a:pt x="1479487" y="1867220"/>
                  </a:lnTo>
                  <a:lnTo>
                    <a:pt x="1487204" y="1866644"/>
                  </a:lnTo>
                  <a:lnTo>
                    <a:pt x="1529135" y="1866644"/>
                  </a:lnTo>
                  <a:lnTo>
                    <a:pt x="1528438" y="1865723"/>
                  </a:lnTo>
                  <a:lnTo>
                    <a:pt x="1519901" y="1857862"/>
                  </a:lnTo>
                  <a:lnTo>
                    <a:pt x="1510182" y="1852247"/>
                  </a:lnTo>
                  <a:lnTo>
                    <a:pt x="1499283" y="1848878"/>
                  </a:lnTo>
                  <a:lnTo>
                    <a:pt x="1487204" y="1847755"/>
                  </a:lnTo>
                  <a:close/>
                </a:path>
                <a:path w="15614015" h="6326505">
                  <a:moveTo>
                    <a:pt x="1522219" y="1933218"/>
                  </a:moveTo>
                  <a:lnTo>
                    <a:pt x="1516258" y="1940575"/>
                  </a:lnTo>
                  <a:lnTo>
                    <a:pt x="1508742" y="1945830"/>
                  </a:lnTo>
                  <a:lnTo>
                    <a:pt x="1499672" y="1948983"/>
                  </a:lnTo>
                  <a:lnTo>
                    <a:pt x="1489047" y="1950034"/>
                  </a:lnTo>
                  <a:lnTo>
                    <a:pt x="1533325" y="1950034"/>
                  </a:lnTo>
                  <a:lnTo>
                    <a:pt x="1539265" y="1942893"/>
                  </a:lnTo>
                  <a:lnTo>
                    <a:pt x="1522219" y="1933218"/>
                  </a:lnTo>
                  <a:close/>
                </a:path>
                <a:path w="15614015" h="6326505">
                  <a:moveTo>
                    <a:pt x="1529135" y="1866644"/>
                  </a:moveTo>
                  <a:lnTo>
                    <a:pt x="1487204" y="1866644"/>
                  </a:lnTo>
                  <a:lnTo>
                    <a:pt x="1494442" y="1867220"/>
                  </a:lnTo>
                  <a:lnTo>
                    <a:pt x="1494068" y="1867220"/>
                  </a:lnTo>
                  <a:lnTo>
                    <a:pt x="1524292" y="1900047"/>
                  </a:lnTo>
                  <a:lnTo>
                    <a:pt x="1543853" y="1900047"/>
                  </a:lnTo>
                  <a:lnTo>
                    <a:pt x="1534862" y="1874217"/>
                  </a:lnTo>
                  <a:lnTo>
                    <a:pt x="1529135" y="1866644"/>
                  </a:lnTo>
                  <a:close/>
                </a:path>
                <a:path w="15614015" h="6326505">
                  <a:moveTo>
                    <a:pt x="1609635" y="1870100"/>
                  </a:moveTo>
                  <a:lnTo>
                    <a:pt x="1589593" y="1870100"/>
                  </a:lnTo>
                  <a:lnTo>
                    <a:pt x="1589593" y="1965929"/>
                  </a:lnTo>
                  <a:lnTo>
                    <a:pt x="1609635" y="1965929"/>
                  </a:lnTo>
                  <a:lnTo>
                    <a:pt x="1609635" y="1870100"/>
                  </a:lnTo>
                  <a:close/>
                </a:path>
                <a:path w="15614015" h="6326505">
                  <a:moveTo>
                    <a:pt x="1648796" y="1850750"/>
                  </a:moveTo>
                  <a:lnTo>
                    <a:pt x="1550202" y="1850750"/>
                  </a:lnTo>
                  <a:lnTo>
                    <a:pt x="1550202" y="1870100"/>
                  </a:lnTo>
                  <a:lnTo>
                    <a:pt x="1648796" y="1870100"/>
                  </a:lnTo>
                  <a:lnTo>
                    <a:pt x="1648796" y="1850750"/>
                  </a:lnTo>
                  <a:close/>
                </a:path>
                <a:path w="15614015" h="6326505">
                  <a:moveTo>
                    <a:pt x="1715994" y="1847755"/>
                  </a:moveTo>
                  <a:lnTo>
                    <a:pt x="1672687" y="1865262"/>
                  </a:lnTo>
                  <a:lnTo>
                    <a:pt x="1655409" y="1908339"/>
                  </a:lnTo>
                  <a:lnTo>
                    <a:pt x="1656489" y="1920721"/>
                  </a:lnTo>
                  <a:lnTo>
                    <a:pt x="1681872" y="1959206"/>
                  </a:lnTo>
                  <a:lnTo>
                    <a:pt x="1715994" y="1968924"/>
                  </a:lnTo>
                  <a:lnTo>
                    <a:pt x="1724215" y="1968420"/>
                  </a:lnTo>
                  <a:lnTo>
                    <a:pt x="1758841" y="1951244"/>
                  </a:lnTo>
                  <a:lnTo>
                    <a:pt x="1760639" y="1949113"/>
                  </a:lnTo>
                  <a:lnTo>
                    <a:pt x="1715994" y="1949113"/>
                  </a:lnTo>
                  <a:lnTo>
                    <a:pt x="1707701" y="1948379"/>
                  </a:lnTo>
                  <a:lnTo>
                    <a:pt x="1676171" y="1916632"/>
                  </a:lnTo>
                  <a:lnTo>
                    <a:pt x="1675451" y="1908339"/>
                  </a:lnTo>
                  <a:lnTo>
                    <a:pt x="1676171" y="1899946"/>
                  </a:lnTo>
                  <a:lnTo>
                    <a:pt x="1700099" y="1870272"/>
                  </a:lnTo>
                  <a:lnTo>
                    <a:pt x="1715994" y="1867335"/>
                  </a:lnTo>
                  <a:lnTo>
                    <a:pt x="1759915" y="1867335"/>
                  </a:lnTo>
                  <a:lnTo>
                    <a:pt x="1758495" y="1865550"/>
                  </a:lnTo>
                  <a:lnTo>
                    <a:pt x="1724301" y="1848273"/>
                  </a:lnTo>
                  <a:lnTo>
                    <a:pt x="1715994" y="1847755"/>
                  </a:lnTo>
                  <a:close/>
                </a:path>
                <a:path w="15614015" h="6326505">
                  <a:moveTo>
                    <a:pt x="1750778" y="1929072"/>
                  </a:moveTo>
                  <a:lnTo>
                    <a:pt x="1723673" y="1949113"/>
                  </a:lnTo>
                  <a:lnTo>
                    <a:pt x="1760639" y="1949113"/>
                  </a:lnTo>
                  <a:lnTo>
                    <a:pt x="1763736" y="1945442"/>
                  </a:lnTo>
                  <a:lnTo>
                    <a:pt x="1767825" y="1938977"/>
                  </a:lnTo>
                  <a:lnTo>
                    <a:pt x="1750778" y="1929072"/>
                  </a:lnTo>
                  <a:close/>
                </a:path>
                <a:path w="15614015" h="6326505">
                  <a:moveTo>
                    <a:pt x="1759915" y="1867335"/>
                  </a:moveTo>
                  <a:lnTo>
                    <a:pt x="1723673" y="1867335"/>
                  </a:lnTo>
                  <a:lnTo>
                    <a:pt x="1730507" y="1869178"/>
                  </a:lnTo>
                  <a:lnTo>
                    <a:pt x="1736496" y="1872864"/>
                  </a:lnTo>
                  <a:lnTo>
                    <a:pt x="1742639" y="1876550"/>
                  </a:lnTo>
                  <a:lnTo>
                    <a:pt x="1747169" y="1881464"/>
                  </a:lnTo>
                  <a:lnTo>
                    <a:pt x="1750087" y="1887607"/>
                  </a:lnTo>
                  <a:lnTo>
                    <a:pt x="1766903" y="1877932"/>
                  </a:lnTo>
                  <a:lnTo>
                    <a:pt x="1763131" y="1871381"/>
                  </a:lnTo>
                  <a:lnTo>
                    <a:pt x="1759915" y="1867335"/>
                  </a:lnTo>
                  <a:close/>
                </a:path>
                <a:path w="15614015" h="6326505">
                  <a:moveTo>
                    <a:pt x="1871517" y="1850750"/>
                  </a:moveTo>
                  <a:lnTo>
                    <a:pt x="1822451" y="1850750"/>
                  </a:lnTo>
                  <a:lnTo>
                    <a:pt x="1814287" y="1851412"/>
                  </a:lnTo>
                  <a:lnTo>
                    <a:pt x="1783534" y="1880221"/>
                  </a:lnTo>
                  <a:lnTo>
                    <a:pt x="1782829" y="1887837"/>
                  </a:lnTo>
                  <a:lnTo>
                    <a:pt x="1782829" y="1896438"/>
                  </a:lnTo>
                  <a:lnTo>
                    <a:pt x="1785516" y="1903963"/>
                  </a:lnTo>
                  <a:lnTo>
                    <a:pt x="1796267" y="1916863"/>
                  </a:lnTo>
                  <a:lnTo>
                    <a:pt x="1803254" y="1921163"/>
                  </a:lnTo>
                  <a:lnTo>
                    <a:pt x="1811854" y="1923313"/>
                  </a:lnTo>
                  <a:lnTo>
                    <a:pt x="1778222" y="1965929"/>
                  </a:lnTo>
                  <a:lnTo>
                    <a:pt x="1802640" y="1965929"/>
                  </a:lnTo>
                  <a:lnTo>
                    <a:pt x="1834890" y="1924464"/>
                  </a:lnTo>
                  <a:lnTo>
                    <a:pt x="1871517" y="1924464"/>
                  </a:lnTo>
                  <a:lnTo>
                    <a:pt x="1871517" y="1906497"/>
                  </a:lnTo>
                  <a:lnTo>
                    <a:pt x="1817460" y="1906497"/>
                  </a:lnTo>
                  <a:lnTo>
                    <a:pt x="1812622" y="1904807"/>
                  </a:lnTo>
                  <a:lnTo>
                    <a:pt x="1804636" y="1898050"/>
                  </a:lnTo>
                  <a:lnTo>
                    <a:pt x="1802640" y="1893596"/>
                  </a:lnTo>
                  <a:lnTo>
                    <a:pt x="1802640" y="1882386"/>
                  </a:lnTo>
                  <a:lnTo>
                    <a:pt x="1804636" y="1877855"/>
                  </a:lnTo>
                  <a:lnTo>
                    <a:pt x="1812622" y="1871098"/>
                  </a:lnTo>
                  <a:lnTo>
                    <a:pt x="1817460" y="1869409"/>
                  </a:lnTo>
                  <a:lnTo>
                    <a:pt x="1871517" y="1869409"/>
                  </a:lnTo>
                  <a:lnTo>
                    <a:pt x="1871517" y="1850750"/>
                  </a:lnTo>
                  <a:close/>
                </a:path>
                <a:path w="15614015" h="6326505">
                  <a:moveTo>
                    <a:pt x="1871517" y="1924464"/>
                  </a:moveTo>
                  <a:lnTo>
                    <a:pt x="1851706" y="1924464"/>
                  </a:lnTo>
                  <a:lnTo>
                    <a:pt x="1851706" y="1965929"/>
                  </a:lnTo>
                  <a:lnTo>
                    <a:pt x="1871517" y="1965929"/>
                  </a:lnTo>
                  <a:lnTo>
                    <a:pt x="1871517" y="1924464"/>
                  </a:lnTo>
                  <a:close/>
                </a:path>
                <a:path w="15614015" h="6326505">
                  <a:moveTo>
                    <a:pt x="1871517" y="1869409"/>
                  </a:moveTo>
                  <a:lnTo>
                    <a:pt x="1851706" y="1869409"/>
                  </a:lnTo>
                  <a:lnTo>
                    <a:pt x="1851706" y="1906497"/>
                  </a:lnTo>
                  <a:lnTo>
                    <a:pt x="1871517" y="1906497"/>
                  </a:lnTo>
                  <a:lnTo>
                    <a:pt x="1871517" y="1869409"/>
                  </a:lnTo>
                  <a:close/>
                </a:path>
                <a:path w="15614015" h="6326505">
                  <a:moveTo>
                    <a:pt x="2006015" y="1870100"/>
                  </a:moveTo>
                  <a:lnTo>
                    <a:pt x="1985974" y="1870100"/>
                  </a:lnTo>
                  <a:lnTo>
                    <a:pt x="1985974" y="1965929"/>
                  </a:lnTo>
                  <a:lnTo>
                    <a:pt x="2006015" y="1965929"/>
                  </a:lnTo>
                  <a:lnTo>
                    <a:pt x="2006015" y="1870100"/>
                  </a:lnTo>
                  <a:close/>
                </a:path>
                <a:path w="15614015" h="6326505">
                  <a:moveTo>
                    <a:pt x="2045176" y="1850750"/>
                  </a:moveTo>
                  <a:lnTo>
                    <a:pt x="1946582" y="1850750"/>
                  </a:lnTo>
                  <a:lnTo>
                    <a:pt x="1946582" y="1870100"/>
                  </a:lnTo>
                  <a:lnTo>
                    <a:pt x="2045176" y="1870100"/>
                  </a:lnTo>
                  <a:lnTo>
                    <a:pt x="2045176" y="1850750"/>
                  </a:lnTo>
                  <a:close/>
                </a:path>
                <a:path w="15614015" h="6326505">
                  <a:moveTo>
                    <a:pt x="2082780" y="1850750"/>
                  </a:moveTo>
                  <a:lnTo>
                    <a:pt x="2062739" y="1850750"/>
                  </a:lnTo>
                  <a:lnTo>
                    <a:pt x="2062739" y="2012001"/>
                  </a:lnTo>
                  <a:lnTo>
                    <a:pt x="2082780" y="2012001"/>
                  </a:lnTo>
                  <a:lnTo>
                    <a:pt x="2082780" y="1946118"/>
                  </a:lnTo>
                  <a:lnTo>
                    <a:pt x="2106735" y="1946118"/>
                  </a:lnTo>
                  <a:lnTo>
                    <a:pt x="2082780" y="1908339"/>
                  </a:lnTo>
                  <a:lnTo>
                    <a:pt x="2083515" y="1899946"/>
                  </a:lnTo>
                  <a:lnTo>
                    <a:pt x="2106861" y="1870560"/>
                  </a:lnTo>
                  <a:lnTo>
                    <a:pt x="2082780" y="1870560"/>
                  </a:lnTo>
                  <a:lnTo>
                    <a:pt x="2082780" y="1850750"/>
                  </a:lnTo>
                  <a:close/>
                </a:path>
                <a:path w="15614015" h="6326505">
                  <a:moveTo>
                    <a:pt x="2106735" y="1946118"/>
                  </a:moveTo>
                  <a:lnTo>
                    <a:pt x="2082780" y="1946118"/>
                  </a:lnTo>
                  <a:lnTo>
                    <a:pt x="2091116" y="1956096"/>
                  </a:lnTo>
                  <a:lnTo>
                    <a:pt x="2101152" y="1963223"/>
                  </a:lnTo>
                  <a:lnTo>
                    <a:pt x="2112885" y="1967499"/>
                  </a:lnTo>
                  <a:lnTo>
                    <a:pt x="2126318" y="1968924"/>
                  </a:lnTo>
                  <a:lnTo>
                    <a:pt x="2137966" y="1967830"/>
                  </a:lnTo>
                  <a:lnTo>
                    <a:pt x="2148721" y="1964547"/>
                  </a:lnTo>
                  <a:lnTo>
                    <a:pt x="2158583" y="1959076"/>
                  </a:lnTo>
                  <a:lnTo>
                    <a:pt x="2167553" y="1951417"/>
                  </a:lnTo>
                  <a:lnTo>
                    <a:pt x="2169024" y="1949574"/>
                  </a:lnTo>
                  <a:lnTo>
                    <a:pt x="2123784" y="1949574"/>
                  </a:lnTo>
                  <a:lnTo>
                    <a:pt x="2115391" y="1948839"/>
                  </a:lnTo>
                  <a:lnTo>
                    <a:pt x="2107717" y="1946637"/>
                  </a:lnTo>
                  <a:lnTo>
                    <a:pt x="2106735" y="1946118"/>
                  </a:lnTo>
                  <a:close/>
                </a:path>
                <a:path w="15614015" h="6326505">
                  <a:moveTo>
                    <a:pt x="2168854" y="1867105"/>
                  </a:moveTo>
                  <a:lnTo>
                    <a:pt x="2123784" y="1867105"/>
                  </a:lnTo>
                  <a:lnTo>
                    <a:pt x="2132077" y="1867854"/>
                  </a:lnTo>
                  <a:lnTo>
                    <a:pt x="2139679" y="1870100"/>
                  </a:lnTo>
                  <a:lnTo>
                    <a:pt x="2163824" y="1899946"/>
                  </a:lnTo>
                  <a:lnTo>
                    <a:pt x="2164558" y="1908339"/>
                  </a:lnTo>
                  <a:lnTo>
                    <a:pt x="2163824" y="1916748"/>
                  </a:lnTo>
                  <a:lnTo>
                    <a:pt x="2139679" y="1946637"/>
                  </a:lnTo>
                  <a:lnTo>
                    <a:pt x="2123784" y="1949574"/>
                  </a:lnTo>
                  <a:lnTo>
                    <a:pt x="2169024" y="1949574"/>
                  </a:lnTo>
                  <a:lnTo>
                    <a:pt x="2175011" y="1942073"/>
                  </a:lnTo>
                  <a:lnTo>
                    <a:pt x="2180338" y="1931779"/>
                  </a:lnTo>
                  <a:lnTo>
                    <a:pt x="2183534" y="1920534"/>
                  </a:lnTo>
                  <a:lnTo>
                    <a:pt x="2184599" y="1908339"/>
                  </a:lnTo>
                  <a:lnTo>
                    <a:pt x="2183534" y="1896159"/>
                  </a:lnTo>
                  <a:lnTo>
                    <a:pt x="2180440" y="1885318"/>
                  </a:lnTo>
                  <a:lnTo>
                    <a:pt x="2180338" y="1884958"/>
                  </a:lnTo>
                  <a:lnTo>
                    <a:pt x="2175011" y="1874736"/>
                  </a:lnTo>
                  <a:lnTo>
                    <a:pt x="2168854" y="1867105"/>
                  </a:lnTo>
                  <a:close/>
                </a:path>
                <a:path w="15614015" h="6326505">
                  <a:moveTo>
                    <a:pt x="2126318" y="1847755"/>
                  </a:moveTo>
                  <a:lnTo>
                    <a:pt x="2112885" y="1849180"/>
                  </a:lnTo>
                  <a:lnTo>
                    <a:pt x="2101152" y="1853456"/>
                  </a:lnTo>
                  <a:lnTo>
                    <a:pt x="2091116" y="1860583"/>
                  </a:lnTo>
                  <a:lnTo>
                    <a:pt x="2082780" y="1870560"/>
                  </a:lnTo>
                  <a:lnTo>
                    <a:pt x="2106861" y="1870560"/>
                  </a:lnTo>
                  <a:lnTo>
                    <a:pt x="2107717" y="1870100"/>
                  </a:lnTo>
                  <a:lnTo>
                    <a:pt x="2115391" y="1867854"/>
                  </a:lnTo>
                  <a:lnTo>
                    <a:pt x="2123784" y="1867105"/>
                  </a:lnTo>
                  <a:lnTo>
                    <a:pt x="2168854" y="1867105"/>
                  </a:lnTo>
                  <a:lnTo>
                    <a:pt x="2167553" y="1865493"/>
                  </a:lnTo>
                  <a:lnTo>
                    <a:pt x="2158583" y="1857733"/>
                  </a:lnTo>
                  <a:lnTo>
                    <a:pt x="2148721" y="1852189"/>
                  </a:lnTo>
                  <a:lnTo>
                    <a:pt x="2137966" y="1848863"/>
                  </a:lnTo>
                  <a:lnTo>
                    <a:pt x="2126318" y="1847755"/>
                  </a:lnTo>
                  <a:close/>
                </a:path>
                <a:path w="15614015" h="6326505">
                  <a:moveTo>
                    <a:pt x="2262418" y="1847755"/>
                  </a:moveTo>
                  <a:lnTo>
                    <a:pt x="2249166" y="1848878"/>
                  </a:lnTo>
                  <a:lnTo>
                    <a:pt x="2249522" y="1848878"/>
                  </a:lnTo>
                  <a:lnTo>
                    <a:pt x="2238172" y="1852074"/>
                  </a:lnTo>
                  <a:lnTo>
                    <a:pt x="2206267" y="1884497"/>
                  </a:lnTo>
                  <a:lnTo>
                    <a:pt x="2202063" y="1908339"/>
                  </a:lnTo>
                  <a:lnTo>
                    <a:pt x="2203129" y="1920908"/>
                  </a:lnTo>
                  <a:lnTo>
                    <a:pt x="2228382" y="1959335"/>
                  </a:lnTo>
                  <a:lnTo>
                    <a:pt x="2263800" y="1968924"/>
                  </a:lnTo>
                  <a:lnTo>
                    <a:pt x="2279666" y="1967297"/>
                  </a:lnTo>
                  <a:lnTo>
                    <a:pt x="2293401" y="1962416"/>
                  </a:lnTo>
                  <a:lnTo>
                    <a:pt x="2305005" y="1954282"/>
                  </a:lnTo>
                  <a:lnTo>
                    <a:pt x="2308538" y="1950034"/>
                  </a:lnTo>
                  <a:lnTo>
                    <a:pt x="2264260" y="1950034"/>
                  </a:lnTo>
                  <a:lnTo>
                    <a:pt x="2256399" y="1949502"/>
                  </a:lnTo>
                  <a:lnTo>
                    <a:pt x="2224567" y="1924839"/>
                  </a:lnTo>
                  <a:lnTo>
                    <a:pt x="2222565" y="1917554"/>
                  </a:lnTo>
                  <a:lnTo>
                    <a:pt x="2319086" y="1917554"/>
                  </a:lnTo>
                  <a:lnTo>
                    <a:pt x="2319547" y="1914482"/>
                  </a:lnTo>
                  <a:lnTo>
                    <a:pt x="2319777" y="1911488"/>
                  </a:lnTo>
                  <a:lnTo>
                    <a:pt x="2319758" y="1908339"/>
                  </a:lnTo>
                  <a:lnTo>
                    <a:pt x="2319067" y="1900047"/>
                  </a:lnTo>
                  <a:lnTo>
                    <a:pt x="2222565" y="1900047"/>
                  </a:lnTo>
                  <a:lnTo>
                    <a:pt x="2224336" y="1892833"/>
                  </a:lnTo>
                  <a:lnTo>
                    <a:pt x="2254701" y="1867220"/>
                  </a:lnTo>
                  <a:lnTo>
                    <a:pt x="2262418" y="1866644"/>
                  </a:lnTo>
                  <a:lnTo>
                    <a:pt x="2304349" y="1866644"/>
                  </a:lnTo>
                  <a:lnTo>
                    <a:pt x="2303652" y="1865723"/>
                  </a:lnTo>
                  <a:lnTo>
                    <a:pt x="2295114" y="1857862"/>
                  </a:lnTo>
                  <a:lnTo>
                    <a:pt x="2285396" y="1852247"/>
                  </a:lnTo>
                  <a:lnTo>
                    <a:pt x="2274497" y="1848878"/>
                  </a:lnTo>
                  <a:lnTo>
                    <a:pt x="2262418" y="1847755"/>
                  </a:lnTo>
                  <a:close/>
                </a:path>
                <a:path w="15614015" h="6326505">
                  <a:moveTo>
                    <a:pt x="2297432" y="1933218"/>
                  </a:moveTo>
                  <a:lnTo>
                    <a:pt x="2291472" y="1940575"/>
                  </a:lnTo>
                  <a:lnTo>
                    <a:pt x="2283956" y="1945830"/>
                  </a:lnTo>
                  <a:lnTo>
                    <a:pt x="2274886" y="1948983"/>
                  </a:lnTo>
                  <a:lnTo>
                    <a:pt x="2264260" y="1950034"/>
                  </a:lnTo>
                  <a:lnTo>
                    <a:pt x="2308538" y="1950034"/>
                  </a:lnTo>
                  <a:lnTo>
                    <a:pt x="2314479" y="1942893"/>
                  </a:lnTo>
                  <a:lnTo>
                    <a:pt x="2297432" y="1933218"/>
                  </a:lnTo>
                  <a:close/>
                </a:path>
                <a:path w="15614015" h="6326505">
                  <a:moveTo>
                    <a:pt x="2304349" y="1866644"/>
                  </a:moveTo>
                  <a:lnTo>
                    <a:pt x="2262418" y="1866644"/>
                  </a:lnTo>
                  <a:lnTo>
                    <a:pt x="2269655" y="1867220"/>
                  </a:lnTo>
                  <a:lnTo>
                    <a:pt x="2269282" y="1867220"/>
                  </a:lnTo>
                  <a:lnTo>
                    <a:pt x="2299505" y="1900047"/>
                  </a:lnTo>
                  <a:lnTo>
                    <a:pt x="2319067" y="1900047"/>
                  </a:lnTo>
                  <a:lnTo>
                    <a:pt x="2310075" y="1874217"/>
                  </a:lnTo>
                  <a:lnTo>
                    <a:pt x="2304349" y="1866644"/>
                  </a:lnTo>
                  <a:close/>
                </a:path>
                <a:path w="15614015" h="6326505">
                  <a:moveTo>
                    <a:pt x="2364238" y="1850750"/>
                  </a:moveTo>
                  <a:lnTo>
                    <a:pt x="2342815" y="1850750"/>
                  </a:lnTo>
                  <a:lnTo>
                    <a:pt x="2342815" y="1965929"/>
                  </a:lnTo>
                  <a:lnTo>
                    <a:pt x="2362626" y="1965929"/>
                  </a:lnTo>
                  <a:lnTo>
                    <a:pt x="2362626" y="1882309"/>
                  </a:lnTo>
                  <a:lnTo>
                    <a:pt x="2383822" y="1882309"/>
                  </a:lnTo>
                  <a:lnTo>
                    <a:pt x="2364238" y="1850750"/>
                  </a:lnTo>
                  <a:close/>
                </a:path>
                <a:path w="15614015" h="6326505">
                  <a:moveTo>
                    <a:pt x="2457994" y="1882309"/>
                  </a:moveTo>
                  <a:lnTo>
                    <a:pt x="2438414" y="1882309"/>
                  </a:lnTo>
                  <a:lnTo>
                    <a:pt x="2438414" y="1965929"/>
                  </a:lnTo>
                  <a:lnTo>
                    <a:pt x="2457994" y="1965929"/>
                  </a:lnTo>
                  <a:lnTo>
                    <a:pt x="2457994" y="1882309"/>
                  </a:lnTo>
                  <a:close/>
                </a:path>
                <a:path w="15614015" h="6326505">
                  <a:moveTo>
                    <a:pt x="2383822" y="1882309"/>
                  </a:moveTo>
                  <a:lnTo>
                    <a:pt x="2362626" y="1882309"/>
                  </a:lnTo>
                  <a:lnTo>
                    <a:pt x="2399253" y="1941281"/>
                  </a:lnTo>
                  <a:lnTo>
                    <a:pt x="2401787" y="1941281"/>
                  </a:lnTo>
                  <a:lnTo>
                    <a:pt x="2421817" y="1909030"/>
                  </a:lnTo>
                  <a:lnTo>
                    <a:pt x="2400405" y="1909030"/>
                  </a:lnTo>
                  <a:lnTo>
                    <a:pt x="2383822" y="1882309"/>
                  </a:lnTo>
                  <a:close/>
                </a:path>
                <a:path w="15614015" h="6326505">
                  <a:moveTo>
                    <a:pt x="2457994" y="1850750"/>
                  </a:moveTo>
                  <a:lnTo>
                    <a:pt x="2436571" y="1850750"/>
                  </a:lnTo>
                  <a:lnTo>
                    <a:pt x="2400405" y="1909030"/>
                  </a:lnTo>
                  <a:lnTo>
                    <a:pt x="2421817" y="1909030"/>
                  </a:lnTo>
                  <a:lnTo>
                    <a:pt x="2438414" y="1882309"/>
                  </a:lnTo>
                  <a:lnTo>
                    <a:pt x="2457994" y="1882309"/>
                  </a:lnTo>
                  <a:lnTo>
                    <a:pt x="2457994" y="1850750"/>
                  </a:lnTo>
                  <a:close/>
                </a:path>
                <a:path w="15614015" h="6326505">
                  <a:moveTo>
                    <a:pt x="2574744" y="1850750"/>
                  </a:moveTo>
                  <a:lnTo>
                    <a:pt x="2525677" y="1850750"/>
                  </a:lnTo>
                  <a:lnTo>
                    <a:pt x="2517514" y="1851412"/>
                  </a:lnTo>
                  <a:lnTo>
                    <a:pt x="2486761" y="1880221"/>
                  </a:lnTo>
                  <a:lnTo>
                    <a:pt x="2486055" y="1887837"/>
                  </a:lnTo>
                  <a:lnTo>
                    <a:pt x="2486055" y="1896438"/>
                  </a:lnTo>
                  <a:lnTo>
                    <a:pt x="2488743" y="1903963"/>
                  </a:lnTo>
                  <a:lnTo>
                    <a:pt x="2499493" y="1916863"/>
                  </a:lnTo>
                  <a:lnTo>
                    <a:pt x="2506480" y="1921163"/>
                  </a:lnTo>
                  <a:lnTo>
                    <a:pt x="2515080" y="1923313"/>
                  </a:lnTo>
                  <a:lnTo>
                    <a:pt x="2481448" y="1965929"/>
                  </a:lnTo>
                  <a:lnTo>
                    <a:pt x="2505866" y="1965929"/>
                  </a:lnTo>
                  <a:lnTo>
                    <a:pt x="2538117" y="1924464"/>
                  </a:lnTo>
                  <a:lnTo>
                    <a:pt x="2574744" y="1924464"/>
                  </a:lnTo>
                  <a:lnTo>
                    <a:pt x="2574744" y="1906497"/>
                  </a:lnTo>
                  <a:lnTo>
                    <a:pt x="2520686" y="1906497"/>
                  </a:lnTo>
                  <a:lnTo>
                    <a:pt x="2515848" y="1904807"/>
                  </a:lnTo>
                  <a:lnTo>
                    <a:pt x="2507863" y="1898050"/>
                  </a:lnTo>
                  <a:lnTo>
                    <a:pt x="2505866" y="1893596"/>
                  </a:lnTo>
                  <a:lnTo>
                    <a:pt x="2505866" y="1882386"/>
                  </a:lnTo>
                  <a:lnTo>
                    <a:pt x="2507863" y="1877855"/>
                  </a:lnTo>
                  <a:lnTo>
                    <a:pt x="2515848" y="1871098"/>
                  </a:lnTo>
                  <a:lnTo>
                    <a:pt x="2520686" y="1869409"/>
                  </a:lnTo>
                  <a:lnTo>
                    <a:pt x="2574744" y="1869409"/>
                  </a:lnTo>
                  <a:lnTo>
                    <a:pt x="2574744" y="1850750"/>
                  </a:lnTo>
                  <a:close/>
                </a:path>
                <a:path w="15614015" h="6326505">
                  <a:moveTo>
                    <a:pt x="2574744" y="1924464"/>
                  </a:moveTo>
                  <a:lnTo>
                    <a:pt x="2554933" y="1924464"/>
                  </a:lnTo>
                  <a:lnTo>
                    <a:pt x="2554933" y="1965929"/>
                  </a:lnTo>
                  <a:lnTo>
                    <a:pt x="2574744" y="1965929"/>
                  </a:lnTo>
                  <a:lnTo>
                    <a:pt x="2574744" y="1924464"/>
                  </a:lnTo>
                  <a:close/>
                </a:path>
                <a:path w="15614015" h="6326505">
                  <a:moveTo>
                    <a:pt x="2574744" y="1869409"/>
                  </a:moveTo>
                  <a:lnTo>
                    <a:pt x="2554933" y="1869409"/>
                  </a:lnTo>
                  <a:lnTo>
                    <a:pt x="2554933" y="1906497"/>
                  </a:lnTo>
                  <a:lnTo>
                    <a:pt x="2574744" y="1906497"/>
                  </a:lnTo>
                  <a:lnTo>
                    <a:pt x="2574744" y="1869409"/>
                  </a:lnTo>
                  <a:close/>
                </a:path>
                <a:path w="15614015" h="6326505">
                  <a:moveTo>
                    <a:pt x="2684132" y="1850750"/>
                  </a:moveTo>
                  <a:lnTo>
                    <a:pt x="2662708" y="1850750"/>
                  </a:lnTo>
                  <a:lnTo>
                    <a:pt x="2662708" y="1965929"/>
                  </a:lnTo>
                  <a:lnTo>
                    <a:pt x="2682519" y="1965929"/>
                  </a:lnTo>
                  <a:lnTo>
                    <a:pt x="2682519" y="1882309"/>
                  </a:lnTo>
                  <a:lnTo>
                    <a:pt x="2703716" y="1882309"/>
                  </a:lnTo>
                  <a:lnTo>
                    <a:pt x="2684132" y="1850750"/>
                  </a:lnTo>
                  <a:close/>
                </a:path>
                <a:path w="15614015" h="6326505">
                  <a:moveTo>
                    <a:pt x="2777888" y="1882309"/>
                  </a:moveTo>
                  <a:lnTo>
                    <a:pt x="2758308" y="1882309"/>
                  </a:lnTo>
                  <a:lnTo>
                    <a:pt x="2758308" y="1965929"/>
                  </a:lnTo>
                  <a:lnTo>
                    <a:pt x="2777888" y="1965929"/>
                  </a:lnTo>
                  <a:lnTo>
                    <a:pt x="2777888" y="1882309"/>
                  </a:lnTo>
                  <a:close/>
                </a:path>
                <a:path w="15614015" h="6326505">
                  <a:moveTo>
                    <a:pt x="2703716" y="1882309"/>
                  </a:moveTo>
                  <a:lnTo>
                    <a:pt x="2682519" y="1882309"/>
                  </a:lnTo>
                  <a:lnTo>
                    <a:pt x="2719147" y="1941281"/>
                  </a:lnTo>
                  <a:lnTo>
                    <a:pt x="2721681" y="1941281"/>
                  </a:lnTo>
                  <a:lnTo>
                    <a:pt x="2741711" y="1909030"/>
                  </a:lnTo>
                  <a:lnTo>
                    <a:pt x="2720298" y="1909030"/>
                  </a:lnTo>
                  <a:lnTo>
                    <a:pt x="2703716" y="1882309"/>
                  </a:lnTo>
                  <a:close/>
                </a:path>
                <a:path w="15614015" h="6326505">
                  <a:moveTo>
                    <a:pt x="2777888" y="1850750"/>
                  </a:moveTo>
                  <a:lnTo>
                    <a:pt x="2756465" y="1850750"/>
                  </a:lnTo>
                  <a:lnTo>
                    <a:pt x="2720298" y="1909030"/>
                  </a:lnTo>
                  <a:lnTo>
                    <a:pt x="2741711" y="1909030"/>
                  </a:lnTo>
                  <a:lnTo>
                    <a:pt x="2758308" y="1882309"/>
                  </a:lnTo>
                  <a:lnTo>
                    <a:pt x="2777888" y="1882309"/>
                  </a:lnTo>
                  <a:lnTo>
                    <a:pt x="2777888" y="1850750"/>
                  </a:lnTo>
                  <a:close/>
                </a:path>
                <a:path w="15614015" h="6326505">
                  <a:moveTo>
                    <a:pt x="2862387" y="1847755"/>
                  </a:moveTo>
                  <a:lnTo>
                    <a:pt x="2849136" y="1848878"/>
                  </a:lnTo>
                  <a:lnTo>
                    <a:pt x="2849492" y="1848878"/>
                  </a:lnTo>
                  <a:lnTo>
                    <a:pt x="2838142" y="1852074"/>
                  </a:lnTo>
                  <a:lnTo>
                    <a:pt x="2806237" y="1884497"/>
                  </a:lnTo>
                  <a:lnTo>
                    <a:pt x="2802033" y="1908339"/>
                  </a:lnTo>
                  <a:lnTo>
                    <a:pt x="2803098" y="1920908"/>
                  </a:lnTo>
                  <a:lnTo>
                    <a:pt x="2828351" y="1959335"/>
                  </a:lnTo>
                  <a:lnTo>
                    <a:pt x="2863769" y="1968924"/>
                  </a:lnTo>
                  <a:lnTo>
                    <a:pt x="2879635" y="1967297"/>
                  </a:lnTo>
                  <a:lnTo>
                    <a:pt x="2893370" y="1962416"/>
                  </a:lnTo>
                  <a:lnTo>
                    <a:pt x="2904975" y="1954282"/>
                  </a:lnTo>
                  <a:lnTo>
                    <a:pt x="2908508" y="1950034"/>
                  </a:lnTo>
                  <a:lnTo>
                    <a:pt x="2864230" y="1950034"/>
                  </a:lnTo>
                  <a:lnTo>
                    <a:pt x="2856369" y="1949502"/>
                  </a:lnTo>
                  <a:lnTo>
                    <a:pt x="2824536" y="1924839"/>
                  </a:lnTo>
                  <a:lnTo>
                    <a:pt x="2822535" y="1917554"/>
                  </a:lnTo>
                  <a:lnTo>
                    <a:pt x="2919055" y="1917554"/>
                  </a:lnTo>
                  <a:lnTo>
                    <a:pt x="2919516" y="1914482"/>
                  </a:lnTo>
                  <a:lnTo>
                    <a:pt x="2919747" y="1911488"/>
                  </a:lnTo>
                  <a:lnTo>
                    <a:pt x="2919727" y="1908339"/>
                  </a:lnTo>
                  <a:lnTo>
                    <a:pt x="2919036" y="1900047"/>
                  </a:lnTo>
                  <a:lnTo>
                    <a:pt x="2822535" y="1900047"/>
                  </a:lnTo>
                  <a:lnTo>
                    <a:pt x="2824306" y="1892833"/>
                  </a:lnTo>
                  <a:lnTo>
                    <a:pt x="2854670" y="1867220"/>
                  </a:lnTo>
                  <a:lnTo>
                    <a:pt x="2862387" y="1866644"/>
                  </a:lnTo>
                  <a:lnTo>
                    <a:pt x="2904318" y="1866644"/>
                  </a:lnTo>
                  <a:lnTo>
                    <a:pt x="2903621" y="1865723"/>
                  </a:lnTo>
                  <a:lnTo>
                    <a:pt x="2895084" y="1857862"/>
                  </a:lnTo>
                  <a:lnTo>
                    <a:pt x="2885365" y="1852247"/>
                  </a:lnTo>
                  <a:lnTo>
                    <a:pt x="2874466" y="1848878"/>
                  </a:lnTo>
                  <a:lnTo>
                    <a:pt x="2862387" y="1847755"/>
                  </a:lnTo>
                  <a:close/>
                </a:path>
                <a:path w="15614015" h="6326505">
                  <a:moveTo>
                    <a:pt x="2897402" y="1933218"/>
                  </a:moveTo>
                  <a:lnTo>
                    <a:pt x="2891441" y="1940575"/>
                  </a:lnTo>
                  <a:lnTo>
                    <a:pt x="2883926" y="1945830"/>
                  </a:lnTo>
                  <a:lnTo>
                    <a:pt x="2874855" y="1948983"/>
                  </a:lnTo>
                  <a:lnTo>
                    <a:pt x="2864230" y="1950034"/>
                  </a:lnTo>
                  <a:lnTo>
                    <a:pt x="2908508" y="1950034"/>
                  </a:lnTo>
                  <a:lnTo>
                    <a:pt x="2914448" y="1942893"/>
                  </a:lnTo>
                  <a:lnTo>
                    <a:pt x="2897402" y="1933218"/>
                  </a:lnTo>
                  <a:close/>
                </a:path>
                <a:path w="15614015" h="6326505">
                  <a:moveTo>
                    <a:pt x="2904318" y="1866644"/>
                  </a:moveTo>
                  <a:lnTo>
                    <a:pt x="2862387" y="1866644"/>
                  </a:lnTo>
                  <a:lnTo>
                    <a:pt x="2869625" y="1867220"/>
                  </a:lnTo>
                  <a:lnTo>
                    <a:pt x="2869251" y="1867220"/>
                  </a:lnTo>
                  <a:lnTo>
                    <a:pt x="2899475" y="1900047"/>
                  </a:lnTo>
                  <a:lnTo>
                    <a:pt x="2919036" y="1900047"/>
                  </a:lnTo>
                  <a:lnTo>
                    <a:pt x="2918739" y="1896476"/>
                  </a:lnTo>
                  <a:lnTo>
                    <a:pt x="2915809" y="1885649"/>
                  </a:lnTo>
                  <a:lnTo>
                    <a:pt x="2915715" y="1885303"/>
                  </a:lnTo>
                  <a:lnTo>
                    <a:pt x="2910733" y="1875168"/>
                  </a:lnTo>
                  <a:lnTo>
                    <a:pt x="2910045" y="1874217"/>
                  </a:lnTo>
                  <a:lnTo>
                    <a:pt x="2904318" y="1866644"/>
                  </a:lnTo>
                  <a:close/>
                </a:path>
                <a:path w="15614015" h="6326505">
                  <a:moveTo>
                    <a:pt x="2984818" y="1870100"/>
                  </a:moveTo>
                  <a:lnTo>
                    <a:pt x="2964776" y="1870100"/>
                  </a:lnTo>
                  <a:lnTo>
                    <a:pt x="2964776" y="1965929"/>
                  </a:lnTo>
                  <a:lnTo>
                    <a:pt x="2984818" y="1965929"/>
                  </a:lnTo>
                  <a:lnTo>
                    <a:pt x="2984818" y="1870100"/>
                  </a:lnTo>
                  <a:close/>
                </a:path>
                <a:path w="15614015" h="6326505">
                  <a:moveTo>
                    <a:pt x="3023979" y="1850750"/>
                  </a:moveTo>
                  <a:lnTo>
                    <a:pt x="2925385" y="1850750"/>
                  </a:lnTo>
                  <a:lnTo>
                    <a:pt x="2925385" y="1870100"/>
                  </a:lnTo>
                  <a:lnTo>
                    <a:pt x="3023979" y="1870100"/>
                  </a:lnTo>
                  <a:lnTo>
                    <a:pt x="3023979" y="1850750"/>
                  </a:lnTo>
                  <a:close/>
                </a:path>
                <a:path w="15614015" h="6326505">
                  <a:moveTo>
                    <a:pt x="3091177" y="1847755"/>
                  </a:moveTo>
                  <a:lnTo>
                    <a:pt x="3048100" y="1865262"/>
                  </a:lnTo>
                  <a:lnTo>
                    <a:pt x="3030593" y="1908339"/>
                  </a:lnTo>
                  <a:lnTo>
                    <a:pt x="3031687" y="1920620"/>
                  </a:lnTo>
                  <a:lnTo>
                    <a:pt x="3057444" y="1959076"/>
                  </a:lnTo>
                  <a:lnTo>
                    <a:pt x="3091177" y="1968924"/>
                  </a:lnTo>
                  <a:lnTo>
                    <a:pt x="3103372" y="1967830"/>
                  </a:lnTo>
                  <a:lnTo>
                    <a:pt x="3114616" y="1964547"/>
                  </a:lnTo>
                  <a:lnTo>
                    <a:pt x="3124910" y="1959076"/>
                  </a:lnTo>
                  <a:lnTo>
                    <a:pt x="3134254" y="1951417"/>
                  </a:lnTo>
                  <a:lnTo>
                    <a:pt x="3135992" y="1949344"/>
                  </a:lnTo>
                  <a:lnTo>
                    <a:pt x="3091177" y="1949344"/>
                  </a:lnTo>
                  <a:lnTo>
                    <a:pt x="3082985" y="1948609"/>
                  </a:lnTo>
                  <a:lnTo>
                    <a:pt x="3051368" y="1916733"/>
                  </a:lnTo>
                  <a:lnTo>
                    <a:pt x="3050634" y="1908339"/>
                  </a:lnTo>
                  <a:lnTo>
                    <a:pt x="3051368" y="1899946"/>
                  </a:lnTo>
                  <a:lnTo>
                    <a:pt x="3075455" y="1870272"/>
                  </a:lnTo>
                  <a:lnTo>
                    <a:pt x="3091177" y="1867335"/>
                  </a:lnTo>
                  <a:lnTo>
                    <a:pt x="3135992" y="1867335"/>
                  </a:lnTo>
                  <a:lnTo>
                    <a:pt x="3134254" y="1865262"/>
                  </a:lnTo>
                  <a:lnTo>
                    <a:pt x="3124910" y="1857603"/>
                  </a:lnTo>
                  <a:lnTo>
                    <a:pt x="3114616" y="1852132"/>
                  </a:lnTo>
                  <a:lnTo>
                    <a:pt x="3103372" y="1848849"/>
                  </a:lnTo>
                  <a:lnTo>
                    <a:pt x="3091177" y="1847755"/>
                  </a:lnTo>
                  <a:close/>
                </a:path>
                <a:path w="15614015" h="6326505">
                  <a:moveTo>
                    <a:pt x="3135992" y="1867335"/>
                  </a:moveTo>
                  <a:lnTo>
                    <a:pt x="3091177" y="1867335"/>
                  </a:lnTo>
                  <a:lnTo>
                    <a:pt x="3099470" y="1868070"/>
                  </a:lnTo>
                  <a:lnTo>
                    <a:pt x="3107072" y="1870272"/>
                  </a:lnTo>
                  <a:lnTo>
                    <a:pt x="3131216" y="1899946"/>
                  </a:lnTo>
                  <a:lnTo>
                    <a:pt x="3131951" y="1908339"/>
                  </a:lnTo>
                  <a:lnTo>
                    <a:pt x="3131216" y="1916733"/>
                  </a:lnTo>
                  <a:lnTo>
                    <a:pt x="3107072" y="1946406"/>
                  </a:lnTo>
                  <a:lnTo>
                    <a:pt x="3091177" y="1949344"/>
                  </a:lnTo>
                  <a:lnTo>
                    <a:pt x="3135992" y="1949344"/>
                  </a:lnTo>
                  <a:lnTo>
                    <a:pt x="3142015" y="1942159"/>
                  </a:lnTo>
                  <a:lnTo>
                    <a:pt x="3147558" y="1931894"/>
                  </a:lnTo>
                  <a:lnTo>
                    <a:pt x="3150883" y="1920620"/>
                  </a:lnTo>
                  <a:lnTo>
                    <a:pt x="3151992" y="1908339"/>
                  </a:lnTo>
                  <a:lnTo>
                    <a:pt x="3150883" y="1896058"/>
                  </a:lnTo>
                  <a:lnTo>
                    <a:pt x="3147558" y="1884785"/>
                  </a:lnTo>
                  <a:lnTo>
                    <a:pt x="3142015" y="1874520"/>
                  </a:lnTo>
                  <a:lnTo>
                    <a:pt x="3135992" y="1867335"/>
                  </a:lnTo>
                  <a:close/>
                </a:path>
                <a:path w="15614015" h="6326505">
                  <a:moveTo>
                    <a:pt x="3286068" y="1946810"/>
                  </a:moveTo>
                  <a:lnTo>
                    <a:pt x="3160062" y="1946810"/>
                  </a:lnTo>
                  <a:lnTo>
                    <a:pt x="3160062" y="1996797"/>
                  </a:lnTo>
                  <a:lnTo>
                    <a:pt x="3179873" y="1996797"/>
                  </a:lnTo>
                  <a:lnTo>
                    <a:pt x="3179873" y="1965929"/>
                  </a:lnTo>
                  <a:lnTo>
                    <a:pt x="3286068" y="1965929"/>
                  </a:lnTo>
                  <a:lnTo>
                    <a:pt x="3286068" y="1946810"/>
                  </a:lnTo>
                  <a:close/>
                </a:path>
                <a:path w="15614015" h="6326505">
                  <a:moveTo>
                    <a:pt x="3286068" y="1965929"/>
                  </a:moveTo>
                  <a:lnTo>
                    <a:pt x="3266257" y="1965929"/>
                  </a:lnTo>
                  <a:lnTo>
                    <a:pt x="3266257" y="1996797"/>
                  </a:lnTo>
                  <a:lnTo>
                    <a:pt x="3286068" y="1996797"/>
                  </a:lnTo>
                  <a:lnTo>
                    <a:pt x="3286068" y="1965929"/>
                  </a:lnTo>
                  <a:close/>
                </a:path>
                <a:path w="15614015" h="6326505">
                  <a:moveTo>
                    <a:pt x="3270174" y="1850750"/>
                  </a:moveTo>
                  <a:lnTo>
                    <a:pt x="3185171" y="1850750"/>
                  </a:lnTo>
                  <a:lnTo>
                    <a:pt x="3185171" y="1904193"/>
                  </a:lnTo>
                  <a:lnTo>
                    <a:pt x="3184512" y="1916532"/>
                  </a:lnTo>
                  <a:lnTo>
                    <a:pt x="3184480" y="1917136"/>
                  </a:lnTo>
                  <a:lnTo>
                    <a:pt x="3182407" y="1928553"/>
                  </a:lnTo>
                  <a:lnTo>
                    <a:pt x="3178951" y="1938445"/>
                  </a:lnTo>
                  <a:lnTo>
                    <a:pt x="3174114" y="1946810"/>
                  </a:lnTo>
                  <a:lnTo>
                    <a:pt x="3196919" y="1946810"/>
                  </a:lnTo>
                  <a:lnTo>
                    <a:pt x="3204982" y="1904193"/>
                  </a:lnTo>
                  <a:lnTo>
                    <a:pt x="3204982" y="1869409"/>
                  </a:lnTo>
                  <a:lnTo>
                    <a:pt x="3270174" y="1869409"/>
                  </a:lnTo>
                  <a:lnTo>
                    <a:pt x="3270174" y="1850750"/>
                  </a:lnTo>
                  <a:close/>
                </a:path>
                <a:path w="15614015" h="6326505">
                  <a:moveTo>
                    <a:pt x="3270174" y="1869409"/>
                  </a:moveTo>
                  <a:lnTo>
                    <a:pt x="3250363" y="1869409"/>
                  </a:lnTo>
                  <a:lnTo>
                    <a:pt x="3250363" y="1946810"/>
                  </a:lnTo>
                  <a:lnTo>
                    <a:pt x="3270174" y="1946810"/>
                  </a:lnTo>
                  <a:lnTo>
                    <a:pt x="3270174" y="1869409"/>
                  </a:lnTo>
                  <a:close/>
                </a:path>
                <a:path w="15614015" h="6326505">
                  <a:moveTo>
                    <a:pt x="3355002" y="1847755"/>
                  </a:moveTo>
                  <a:lnTo>
                    <a:pt x="3313767" y="1865493"/>
                  </a:lnTo>
                  <a:lnTo>
                    <a:pt x="3296721" y="1908339"/>
                  </a:lnTo>
                  <a:lnTo>
                    <a:pt x="3297786" y="1920534"/>
                  </a:lnTo>
                  <a:lnTo>
                    <a:pt x="3322737" y="1959076"/>
                  </a:lnTo>
                  <a:lnTo>
                    <a:pt x="3355002" y="1968924"/>
                  </a:lnTo>
                  <a:lnTo>
                    <a:pt x="3368435" y="1967499"/>
                  </a:lnTo>
                  <a:lnTo>
                    <a:pt x="3380169" y="1963223"/>
                  </a:lnTo>
                  <a:lnTo>
                    <a:pt x="3390204" y="1956096"/>
                  </a:lnTo>
                  <a:lnTo>
                    <a:pt x="3395653" y="1949574"/>
                  </a:lnTo>
                  <a:lnTo>
                    <a:pt x="3357536" y="1949574"/>
                  </a:lnTo>
                  <a:lnTo>
                    <a:pt x="3349243" y="1948839"/>
                  </a:lnTo>
                  <a:lnTo>
                    <a:pt x="3319699" y="1924465"/>
                  </a:lnTo>
                  <a:lnTo>
                    <a:pt x="3316762" y="1908339"/>
                  </a:lnTo>
                  <a:lnTo>
                    <a:pt x="3317496" y="1899946"/>
                  </a:lnTo>
                  <a:lnTo>
                    <a:pt x="3341641" y="1870100"/>
                  </a:lnTo>
                  <a:lnTo>
                    <a:pt x="3357536" y="1867105"/>
                  </a:lnTo>
                  <a:lnTo>
                    <a:pt x="3395653" y="1867105"/>
                  </a:lnTo>
                  <a:lnTo>
                    <a:pt x="3390204" y="1860583"/>
                  </a:lnTo>
                  <a:lnTo>
                    <a:pt x="3380169" y="1853456"/>
                  </a:lnTo>
                  <a:lnTo>
                    <a:pt x="3368435" y="1849180"/>
                  </a:lnTo>
                  <a:lnTo>
                    <a:pt x="3355002" y="1847755"/>
                  </a:lnTo>
                  <a:close/>
                </a:path>
                <a:path w="15614015" h="6326505">
                  <a:moveTo>
                    <a:pt x="3418581" y="1946118"/>
                  </a:moveTo>
                  <a:lnTo>
                    <a:pt x="3398540" y="1946118"/>
                  </a:lnTo>
                  <a:lnTo>
                    <a:pt x="3398540" y="1965929"/>
                  </a:lnTo>
                  <a:lnTo>
                    <a:pt x="3418581" y="1965929"/>
                  </a:lnTo>
                  <a:lnTo>
                    <a:pt x="3418581" y="1946118"/>
                  </a:lnTo>
                  <a:close/>
                </a:path>
                <a:path w="15614015" h="6326505">
                  <a:moveTo>
                    <a:pt x="3395653" y="1867105"/>
                  </a:moveTo>
                  <a:lnTo>
                    <a:pt x="3357536" y="1867105"/>
                  </a:lnTo>
                  <a:lnTo>
                    <a:pt x="3365929" y="1867854"/>
                  </a:lnTo>
                  <a:lnTo>
                    <a:pt x="3373603" y="1870100"/>
                  </a:lnTo>
                  <a:lnTo>
                    <a:pt x="3397805" y="1899946"/>
                  </a:lnTo>
                  <a:lnTo>
                    <a:pt x="3398540" y="1908339"/>
                  </a:lnTo>
                  <a:lnTo>
                    <a:pt x="3397805" y="1916748"/>
                  </a:lnTo>
                  <a:lnTo>
                    <a:pt x="3373603" y="1946637"/>
                  </a:lnTo>
                  <a:lnTo>
                    <a:pt x="3357536" y="1949574"/>
                  </a:lnTo>
                  <a:lnTo>
                    <a:pt x="3395653" y="1949574"/>
                  </a:lnTo>
                  <a:lnTo>
                    <a:pt x="3398540" y="1946118"/>
                  </a:lnTo>
                  <a:lnTo>
                    <a:pt x="3418581" y="1946118"/>
                  </a:lnTo>
                  <a:lnTo>
                    <a:pt x="3418581" y="1870560"/>
                  </a:lnTo>
                  <a:lnTo>
                    <a:pt x="3398540" y="1870560"/>
                  </a:lnTo>
                  <a:lnTo>
                    <a:pt x="3395653" y="1867105"/>
                  </a:lnTo>
                  <a:close/>
                </a:path>
                <a:path w="15614015" h="6326505">
                  <a:moveTo>
                    <a:pt x="3418581" y="1850750"/>
                  </a:moveTo>
                  <a:lnTo>
                    <a:pt x="3398540" y="1850750"/>
                  </a:lnTo>
                  <a:lnTo>
                    <a:pt x="3398540" y="1870560"/>
                  </a:lnTo>
                  <a:lnTo>
                    <a:pt x="3418581" y="1870560"/>
                  </a:lnTo>
                  <a:lnTo>
                    <a:pt x="3418581" y="1850750"/>
                  </a:lnTo>
                  <a:close/>
                </a:path>
                <a:path w="15614015" h="6326505">
                  <a:moveTo>
                    <a:pt x="3470368" y="1850750"/>
                  </a:moveTo>
                  <a:lnTo>
                    <a:pt x="3448945" y="1850750"/>
                  </a:lnTo>
                  <a:lnTo>
                    <a:pt x="3448945" y="1965929"/>
                  </a:lnTo>
                  <a:lnTo>
                    <a:pt x="3468756" y="1965929"/>
                  </a:lnTo>
                  <a:lnTo>
                    <a:pt x="3468756" y="1882309"/>
                  </a:lnTo>
                  <a:lnTo>
                    <a:pt x="3489953" y="1882309"/>
                  </a:lnTo>
                  <a:lnTo>
                    <a:pt x="3470368" y="1850750"/>
                  </a:lnTo>
                  <a:close/>
                </a:path>
                <a:path w="15614015" h="6326505">
                  <a:moveTo>
                    <a:pt x="3564125" y="1882309"/>
                  </a:moveTo>
                  <a:lnTo>
                    <a:pt x="3544544" y="1882309"/>
                  </a:lnTo>
                  <a:lnTo>
                    <a:pt x="3544544" y="1965929"/>
                  </a:lnTo>
                  <a:lnTo>
                    <a:pt x="3564125" y="1965929"/>
                  </a:lnTo>
                  <a:lnTo>
                    <a:pt x="3564125" y="1882309"/>
                  </a:lnTo>
                  <a:close/>
                </a:path>
                <a:path w="15614015" h="6326505">
                  <a:moveTo>
                    <a:pt x="3489953" y="1882309"/>
                  </a:moveTo>
                  <a:lnTo>
                    <a:pt x="3468756" y="1882309"/>
                  </a:lnTo>
                  <a:lnTo>
                    <a:pt x="3505383" y="1941281"/>
                  </a:lnTo>
                  <a:lnTo>
                    <a:pt x="3507917" y="1941281"/>
                  </a:lnTo>
                  <a:lnTo>
                    <a:pt x="3527948" y="1909030"/>
                  </a:lnTo>
                  <a:lnTo>
                    <a:pt x="3506535" y="1909030"/>
                  </a:lnTo>
                  <a:lnTo>
                    <a:pt x="3489953" y="1882309"/>
                  </a:lnTo>
                  <a:close/>
                </a:path>
                <a:path w="15614015" h="6326505">
                  <a:moveTo>
                    <a:pt x="3564125" y="1850750"/>
                  </a:moveTo>
                  <a:lnTo>
                    <a:pt x="3542702" y="1850750"/>
                  </a:lnTo>
                  <a:lnTo>
                    <a:pt x="3506535" y="1909030"/>
                  </a:lnTo>
                  <a:lnTo>
                    <a:pt x="3527948" y="1909030"/>
                  </a:lnTo>
                  <a:lnTo>
                    <a:pt x="3544544" y="1882309"/>
                  </a:lnTo>
                  <a:lnTo>
                    <a:pt x="3564125" y="1882309"/>
                  </a:lnTo>
                  <a:lnTo>
                    <a:pt x="3564125" y="1850750"/>
                  </a:lnTo>
                  <a:close/>
                </a:path>
                <a:path w="15614015" h="6326505">
                  <a:moveTo>
                    <a:pt x="3614530" y="1850750"/>
                  </a:moveTo>
                  <a:lnTo>
                    <a:pt x="3594720" y="1850750"/>
                  </a:lnTo>
                  <a:lnTo>
                    <a:pt x="3594720" y="1965929"/>
                  </a:lnTo>
                  <a:lnTo>
                    <a:pt x="3610845" y="1965929"/>
                  </a:lnTo>
                  <a:lnTo>
                    <a:pt x="3637932" y="1931606"/>
                  </a:lnTo>
                  <a:lnTo>
                    <a:pt x="3614530" y="1931606"/>
                  </a:lnTo>
                  <a:lnTo>
                    <a:pt x="3614530" y="1850750"/>
                  </a:lnTo>
                  <a:close/>
                </a:path>
                <a:path w="15614015" h="6326505">
                  <a:moveTo>
                    <a:pt x="3694465" y="1885073"/>
                  </a:moveTo>
                  <a:lnTo>
                    <a:pt x="3674654" y="1885073"/>
                  </a:lnTo>
                  <a:lnTo>
                    <a:pt x="3674654" y="1965929"/>
                  </a:lnTo>
                  <a:lnTo>
                    <a:pt x="3694465" y="1965929"/>
                  </a:lnTo>
                  <a:lnTo>
                    <a:pt x="3694465" y="1885073"/>
                  </a:lnTo>
                  <a:close/>
                </a:path>
                <a:path w="15614015" h="6326505">
                  <a:moveTo>
                    <a:pt x="3694465" y="1850750"/>
                  </a:moveTo>
                  <a:lnTo>
                    <a:pt x="3678340" y="1850750"/>
                  </a:lnTo>
                  <a:lnTo>
                    <a:pt x="3614530" y="1931606"/>
                  </a:lnTo>
                  <a:lnTo>
                    <a:pt x="3637932" y="1931606"/>
                  </a:lnTo>
                  <a:lnTo>
                    <a:pt x="3674654" y="1885073"/>
                  </a:lnTo>
                  <a:lnTo>
                    <a:pt x="3694465" y="1885073"/>
                  </a:lnTo>
                  <a:lnTo>
                    <a:pt x="3694465" y="1850750"/>
                  </a:lnTo>
                  <a:close/>
                </a:path>
                <a:path w="15614015" h="6326505">
                  <a:moveTo>
                    <a:pt x="3741941" y="1847985"/>
                  </a:moveTo>
                  <a:lnTo>
                    <a:pt x="3733495" y="1847985"/>
                  </a:lnTo>
                  <a:lnTo>
                    <a:pt x="3729963" y="1849444"/>
                  </a:lnTo>
                  <a:lnTo>
                    <a:pt x="3724127" y="1855280"/>
                  </a:lnTo>
                  <a:lnTo>
                    <a:pt x="3722668" y="1858812"/>
                  </a:lnTo>
                  <a:lnTo>
                    <a:pt x="3722668" y="1867105"/>
                  </a:lnTo>
                  <a:lnTo>
                    <a:pt x="3724127" y="1870637"/>
                  </a:lnTo>
                  <a:lnTo>
                    <a:pt x="3729963" y="1876473"/>
                  </a:lnTo>
                  <a:lnTo>
                    <a:pt x="3733495" y="1877932"/>
                  </a:lnTo>
                  <a:lnTo>
                    <a:pt x="3741941" y="1877932"/>
                  </a:lnTo>
                  <a:lnTo>
                    <a:pt x="3745474" y="1876473"/>
                  </a:lnTo>
                  <a:lnTo>
                    <a:pt x="3748238" y="1873555"/>
                  </a:lnTo>
                  <a:lnTo>
                    <a:pt x="3751156" y="1870637"/>
                  </a:lnTo>
                  <a:lnTo>
                    <a:pt x="3752615" y="1867105"/>
                  </a:lnTo>
                  <a:lnTo>
                    <a:pt x="3752615" y="1858812"/>
                  </a:lnTo>
                  <a:lnTo>
                    <a:pt x="3751156" y="1855280"/>
                  </a:lnTo>
                  <a:lnTo>
                    <a:pt x="3748238" y="1852362"/>
                  </a:lnTo>
                  <a:lnTo>
                    <a:pt x="3745474" y="1849444"/>
                  </a:lnTo>
                  <a:lnTo>
                    <a:pt x="3741941" y="1847985"/>
                  </a:lnTo>
                  <a:close/>
                </a:path>
                <a:path w="15614015" h="6326505">
                  <a:moveTo>
                    <a:pt x="3741941" y="1938517"/>
                  </a:moveTo>
                  <a:lnTo>
                    <a:pt x="3733495" y="1938517"/>
                  </a:lnTo>
                  <a:lnTo>
                    <a:pt x="3729963" y="1939975"/>
                  </a:lnTo>
                  <a:lnTo>
                    <a:pt x="3724127" y="1945811"/>
                  </a:lnTo>
                  <a:lnTo>
                    <a:pt x="3722668" y="1949344"/>
                  </a:lnTo>
                  <a:lnTo>
                    <a:pt x="3722668" y="1957636"/>
                  </a:lnTo>
                  <a:lnTo>
                    <a:pt x="3724127" y="1961169"/>
                  </a:lnTo>
                  <a:lnTo>
                    <a:pt x="3729963" y="1967004"/>
                  </a:lnTo>
                  <a:lnTo>
                    <a:pt x="3733495" y="1968463"/>
                  </a:lnTo>
                  <a:lnTo>
                    <a:pt x="3741941" y="1968463"/>
                  </a:lnTo>
                  <a:lnTo>
                    <a:pt x="3745474" y="1967004"/>
                  </a:lnTo>
                  <a:lnTo>
                    <a:pt x="3748238" y="1964087"/>
                  </a:lnTo>
                  <a:lnTo>
                    <a:pt x="3751156" y="1961169"/>
                  </a:lnTo>
                  <a:lnTo>
                    <a:pt x="3752615" y="1957636"/>
                  </a:lnTo>
                  <a:lnTo>
                    <a:pt x="3752615" y="1949344"/>
                  </a:lnTo>
                  <a:lnTo>
                    <a:pt x="3751156" y="1945811"/>
                  </a:lnTo>
                  <a:lnTo>
                    <a:pt x="3748238" y="1942893"/>
                  </a:lnTo>
                  <a:lnTo>
                    <a:pt x="3745474" y="1939975"/>
                  </a:lnTo>
                  <a:lnTo>
                    <a:pt x="3741941" y="1938517"/>
                  </a:lnTo>
                  <a:close/>
                </a:path>
                <a:path w="15614015" h="6326505">
                  <a:moveTo>
                    <a:pt x="204159" y="2364493"/>
                  </a:moveTo>
                  <a:lnTo>
                    <a:pt x="86675" y="2364493"/>
                  </a:lnTo>
                  <a:lnTo>
                    <a:pt x="86675" y="2384765"/>
                  </a:lnTo>
                  <a:lnTo>
                    <a:pt x="204159" y="2384765"/>
                  </a:lnTo>
                  <a:lnTo>
                    <a:pt x="204159" y="2364493"/>
                  </a:lnTo>
                  <a:close/>
                </a:path>
                <a:path w="15614015" h="6326505">
                  <a:moveTo>
                    <a:pt x="158087" y="2246549"/>
                  </a:moveTo>
                  <a:lnTo>
                    <a:pt x="136894" y="2246549"/>
                  </a:lnTo>
                  <a:lnTo>
                    <a:pt x="136894" y="2364493"/>
                  </a:lnTo>
                  <a:lnTo>
                    <a:pt x="158087" y="2364493"/>
                  </a:lnTo>
                  <a:lnTo>
                    <a:pt x="158087" y="2246549"/>
                  </a:lnTo>
                  <a:close/>
                </a:path>
                <a:path w="15614015" h="6326505">
                  <a:moveTo>
                    <a:pt x="158087" y="2223513"/>
                  </a:moveTo>
                  <a:lnTo>
                    <a:pt x="139658" y="2223513"/>
                  </a:lnTo>
                  <a:lnTo>
                    <a:pt x="97272" y="2238256"/>
                  </a:lnTo>
                  <a:lnTo>
                    <a:pt x="102570" y="2256685"/>
                  </a:lnTo>
                  <a:lnTo>
                    <a:pt x="136894" y="2246549"/>
                  </a:lnTo>
                  <a:lnTo>
                    <a:pt x="158087" y="2246549"/>
                  </a:lnTo>
                  <a:lnTo>
                    <a:pt x="158087" y="2223513"/>
                  </a:lnTo>
                  <a:close/>
                </a:path>
                <a:path w="15614015" h="6326505">
                  <a:moveTo>
                    <a:pt x="242608" y="2357352"/>
                  </a:moveTo>
                  <a:lnTo>
                    <a:pt x="234161" y="2357352"/>
                  </a:lnTo>
                  <a:lnTo>
                    <a:pt x="230629" y="2358811"/>
                  </a:lnTo>
                  <a:lnTo>
                    <a:pt x="224793" y="2364647"/>
                  </a:lnTo>
                  <a:lnTo>
                    <a:pt x="223334" y="2368179"/>
                  </a:lnTo>
                  <a:lnTo>
                    <a:pt x="223334" y="2376472"/>
                  </a:lnTo>
                  <a:lnTo>
                    <a:pt x="224793" y="2380004"/>
                  </a:lnTo>
                  <a:lnTo>
                    <a:pt x="230629" y="2385840"/>
                  </a:lnTo>
                  <a:lnTo>
                    <a:pt x="234161" y="2387299"/>
                  </a:lnTo>
                  <a:lnTo>
                    <a:pt x="242608" y="2387299"/>
                  </a:lnTo>
                  <a:lnTo>
                    <a:pt x="246140" y="2385840"/>
                  </a:lnTo>
                  <a:lnTo>
                    <a:pt x="248904" y="2382922"/>
                  </a:lnTo>
                  <a:lnTo>
                    <a:pt x="251822" y="2380004"/>
                  </a:lnTo>
                  <a:lnTo>
                    <a:pt x="253281" y="2376472"/>
                  </a:lnTo>
                  <a:lnTo>
                    <a:pt x="253281" y="2368179"/>
                  </a:lnTo>
                  <a:lnTo>
                    <a:pt x="251822" y="2364647"/>
                  </a:lnTo>
                  <a:lnTo>
                    <a:pt x="248904" y="2361729"/>
                  </a:lnTo>
                  <a:lnTo>
                    <a:pt x="246140" y="2358811"/>
                  </a:lnTo>
                  <a:lnTo>
                    <a:pt x="242608" y="2357352"/>
                  </a:lnTo>
                  <a:close/>
                </a:path>
                <a:path w="15614015" h="6326505">
                  <a:moveTo>
                    <a:pt x="477535" y="2223513"/>
                  </a:moveTo>
                  <a:lnTo>
                    <a:pt x="360512" y="2223513"/>
                  </a:lnTo>
                  <a:lnTo>
                    <a:pt x="360512" y="2384765"/>
                  </a:lnTo>
                  <a:lnTo>
                    <a:pt x="381936" y="2384765"/>
                  </a:lnTo>
                  <a:lnTo>
                    <a:pt x="381936" y="2243785"/>
                  </a:lnTo>
                  <a:lnTo>
                    <a:pt x="477535" y="2243785"/>
                  </a:lnTo>
                  <a:lnTo>
                    <a:pt x="477535" y="2223513"/>
                  </a:lnTo>
                  <a:close/>
                </a:path>
                <a:path w="15614015" h="6326505">
                  <a:moveTo>
                    <a:pt x="477535" y="2243785"/>
                  </a:moveTo>
                  <a:lnTo>
                    <a:pt x="456111" y="2243785"/>
                  </a:lnTo>
                  <a:lnTo>
                    <a:pt x="456111" y="2384765"/>
                  </a:lnTo>
                  <a:lnTo>
                    <a:pt x="477535" y="2384765"/>
                  </a:lnTo>
                  <a:lnTo>
                    <a:pt x="477535" y="2243785"/>
                  </a:lnTo>
                  <a:close/>
                </a:path>
                <a:path w="15614015" h="6326505">
                  <a:moveTo>
                    <a:pt x="530103" y="2269585"/>
                  </a:moveTo>
                  <a:lnTo>
                    <a:pt x="510062" y="2269585"/>
                  </a:lnTo>
                  <a:lnTo>
                    <a:pt x="510062" y="2430837"/>
                  </a:lnTo>
                  <a:lnTo>
                    <a:pt x="530103" y="2430837"/>
                  </a:lnTo>
                  <a:lnTo>
                    <a:pt x="530103" y="2364954"/>
                  </a:lnTo>
                  <a:lnTo>
                    <a:pt x="554058" y="2364954"/>
                  </a:lnTo>
                  <a:lnTo>
                    <a:pt x="530103" y="2327175"/>
                  </a:lnTo>
                  <a:lnTo>
                    <a:pt x="530838" y="2318781"/>
                  </a:lnTo>
                  <a:lnTo>
                    <a:pt x="554184" y="2289396"/>
                  </a:lnTo>
                  <a:lnTo>
                    <a:pt x="530103" y="2289396"/>
                  </a:lnTo>
                  <a:lnTo>
                    <a:pt x="530103" y="2269585"/>
                  </a:lnTo>
                  <a:close/>
                </a:path>
                <a:path w="15614015" h="6326505">
                  <a:moveTo>
                    <a:pt x="554058" y="2364954"/>
                  </a:moveTo>
                  <a:lnTo>
                    <a:pt x="530103" y="2364954"/>
                  </a:lnTo>
                  <a:lnTo>
                    <a:pt x="538440" y="2374931"/>
                  </a:lnTo>
                  <a:lnTo>
                    <a:pt x="548475" y="2382058"/>
                  </a:lnTo>
                  <a:lnTo>
                    <a:pt x="560209" y="2386334"/>
                  </a:lnTo>
                  <a:lnTo>
                    <a:pt x="573641" y="2387760"/>
                  </a:lnTo>
                  <a:lnTo>
                    <a:pt x="585289" y="2386665"/>
                  </a:lnTo>
                  <a:lnTo>
                    <a:pt x="596044" y="2383383"/>
                  </a:lnTo>
                  <a:lnTo>
                    <a:pt x="605906" y="2377912"/>
                  </a:lnTo>
                  <a:lnTo>
                    <a:pt x="614876" y="2370252"/>
                  </a:lnTo>
                  <a:lnTo>
                    <a:pt x="616347" y="2368409"/>
                  </a:lnTo>
                  <a:lnTo>
                    <a:pt x="571107" y="2368409"/>
                  </a:lnTo>
                  <a:lnTo>
                    <a:pt x="562714" y="2367675"/>
                  </a:lnTo>
                  <a:lnTo>
                    <a:pt x="555040" y="2365472"/>
                  </a:lnTo>
                  <a:lnTo>
                    <a:pt x="554058" y="2364954"/>
                  </a:lnTo>
                  <a:close/>
                </a:path>
                <a:path w="15614015" h="6326505">
                  <a:moveTo>
                    <a:pt x="616177" y="2285941"/>
                  </a:moveTo>
                  <a:lnTo>
                    <a:pt x="571107" y="2285941"/>
                  </a:lnTo>
                  <a:lnTo>
                    <a:pt x="579400" y="2286689"/>
                  </a:lnTo>
                  <a:lnTo>
                    <a:pt x="587002" y="2288935"/>
                  </a:lnTo>
                  <a:lnTo>
                    <a:pt x="611147" y="2318781"/>
                  </a:lnTo>
                  <a:lnTo>
                    <a:pt x="611881" y="2327175"/>
                  </a:lnTo>
                  <a:lnTo>
                    <a:pt x="611147" y="2335583"/>
                  </a:lnTo>
                  <a:lnTo>
                    <a:pt x="587002" y="2365472"/>
                  </a:lnTo>
                  <a:lnTo>
                    <a:pt x="571107" y="2368409"/>
                  </a:lnTo>
                  <a:lnTo>
                    <a:pt x="616347" y="2368409"/>
                  </a:lnTo>
                  <a:lnTo>
                    <a:pt x="622334" y="2360908"/>
                  </a:lnTo>
                  <a:lnTo>
                    <a:pt x="627661" y="2350614"/>
                  </a:lnTo>
                  <a:lnTo>
                    <a:pt x="630857" y="2339370"/>
                  </a:lnTo>
                  <a:lnTo>
                    <a:pt x="631922" y="2327175"/>
                  </a:lnTo>
                  <a:lnTo>
                    <a:pt x="630857" y="2314995"/>
                  </a:lnTo>
                  <a:lnTo>
                    <a:pt x="627763" y="2304153"/>
                  </a:lnTo>
                  <a:lnTo>
                    <a:pt x="627661" y="2303793"/>
                  </a:lnTo>
                  <a:lnTo>
                    <a:pt x="622334" y="2293571"/>
                  </a:lnTo>
                  <a:lnTo>
                    <a:pt x="616177" y="2285941"/>
                  </a:lnTo>
                  <a:close/>
                </a:path>
                <a:path w="15614015" h="6326505">
                  <a:moveTo>
                    <a:pt x="573641" y="2266590"/>
                  </a:moveTo>
                  <a:lnTo>
                    <a:pt x="560209" y="2268016"/>
                  </a:lnTo>
                  <a:lnTo>
                    <a:pt x="548475" y="2272292"/>
                  </a:lnTo>
                  <a:lnTo>
                    <a:pt x="538440" y="2279418"/>
                  </a:lnTo>
                  <a:lnTo>
                    <a:pt x="530103" y="2289396"/>
                  </a:lnTo>
                  <a:lnTo>
                    <a:pt x="554184" y="2289396"/>
                  </a:lnTo>
                  <a:lnTo>
                    <a:pt x="555040" y="2288935"/>
                  </a:lnTo>
                  <a:lnTo>
                    <a:pt x="562714" y="2286689"/>
                  </a:lnTo>
                  <a:lnTo>
                    <a:pt x="571107" y="2285941"/>
                  </a:lnTo>
                  <a:lnTo>
                    <a:pt x="616177" y="2285941"/>
                  </a:lnTo>
                  <a:lnTo>
                    <a:pt x="614876" y="2284328"/>
                  </a:lnTo>
                  <a:lnTo>
                    <a:pt x="605906" y="2276568"/>
                  </a:lnTo>
                  <a:lnTo>
                    <a:pt x="596044" y="2271025"/>
                  </a:lnTo>
                  <a:lnTo>
                    <a:pt x="585289" y="2267699"/>
                  </a:lnTo>
                  <a:lnTo>
                    <a:pt x="573641" y="2266590"/>
                  </a:lnTo>
                  <a:close/>
                </a:path>
                <a:path w="15614015" h="6326505">
                  <a:moveTo>
                    <a:pt x="709971" y="2266590"/>
                  </a:moveTo>
                  <a:lnTo>
                    <a:pt x="666894" y="2284098"/>
                  </a:lnTo>
                  <a:lnTo>
                    <a:pt x="649386" y="2327175"/>
                  </a:lnTo>
                  <a:lnTo>
                    <a:pt x="650481" y="2339456"/>
                  </a:lnTo>
                  <a:lnTo>
                    <a:pt x="676238" y="2377912"/>
                  </a:lnTo>
                  <a:lnTo>
                    <a:pt x="709971" y="2387760"/>
                  </a:lnTo>
                  <a:lnTo>
                    <a:pt x="722166" y="2386665"/>
                  </a:lnTo>
                  <a:lnTo>
                    <a:pt x="733410" y="2383383"/>
                  </a:lnTo>
                  <a:lnTo>
                    <a:pt x="743704" y="2377912"/>
                  </a:lnTo>
                  <a:lnTo>
                    <a:pt x="753048" y="2370252"/>
                  </a:lnTo>
                  <a:lnTo>
                    <a:pt x="754786" y="2368179"/>
                  </a:lnTo>
                  <a:lnTo>
                    <a:pt x="709971" y="2368179"/>
                  </a:lnTo>
                  <a:lnTo>
                    <a:pt x="701779" y="2367445"/>
                  </a:lnTo>
                  <a:lnTo>
                    <a:pt x="670162" y="2335569"/>
                  </a:lnTo>
                  <a:lnTo>
                    <a:pt x="669428" y="2327175"/>
                  </a:lnTo>
                  <a:lnTo>
                    <a:pt x="670162" y="2318781"/>
                  </a:lnTo>
                  <a:lnTo>
                    <a:pt x="694249" y="2289108"/>
                  </a:lnTo>
                  <a:lnTo>
                    <a:pt x="709971" y="2286171"/>
                  </a:lnTo>
                  <a:lnTo>
                    <a:pt x="754786" y="2286171"/>
                  </a:lnTo>
                  <a:lnTo>
                    <a:pt x="753048" y="2284098"/>
                  </a:lnTo>
                  <a:lnTo>
                    <a:pt x="743704" y="2276438"/>
                  </a:lnTo>
                  <a:lnTo>
                    <a:pt x="733410" y="2270967"/>
                  </a:lnTo>
                  <a:lnTo>
                    <a:pt x="722166" y="2267684"/>
                  </a:lnTo>
                  <a:lnTo>
                    <a:pt x="709971" y="2266590"/>
                  </a:lnTo>
                  <a:close/>
                </a:path>
                <a:path w="15614015" h="6326505">
                  <a:moveTo>
                    <a:pt x="754786" y="2286171"/>
                  </a:moveTo>
                  <a:lnTo>
                    <a:pt x="709971" y="2286171"/>
                  </a:lnTo>
                  <a:lnTo>
                    <a:pt x="718264" y="2286905"/>
                  </a:lnTo>
                  <a:lnTo>
                    <a:pt x="725866" y="2289108"/>
                  </a:lnTo>
                  <a:lnTo>
                    <a:pt x="750010" y="2318781"/>
                  </a:lnTo>
                  <a:lnTo>
                    <a:pt x="750745" y="2327175"/>
                  </a:lnTo>
                  <a:lnTo>
                    <a:pt x="750010" y="2335569"/>
                  </a:lnTo>
                  <a:lnTo>
                    <a:pt x="725866" y="2365242"/>
                  </a:lnTo>
                  <a:lnTo>
                    <a:pt x="709971" y="2368179"/>
                  </a:lnTo>
                  <a:lnTo>
                    <a:pt x="754786" y="2368179"/>
                  </a:lnTo>
                  <a:lnTo>
                    <a:pt x="760808" y="2360995"/>
                  </a:lnTo>
                  <a:lnTo>
                    <a:pt x="766351" y="2350729"/>
                  </a:lnTo>
                  <a:lnTo>
                    <a:pt x="769677" y="2339456"/>
                  </a:lnTo>
                  <a:lnTo>
                    <a:pt x="770786" y="2327175"/>
                  </a:lnTo>
                  <a:lnTo>
                    <a:pt x="769677" y="2314894"/>
                  </a:lnTo>
                  <a:lnTo>
                    <a:pt x="766351" y="2303621"/>
                  </a:lnTo>
                  <a:lnTo>
                    <a:pt x="760808" y="2293355"/>
                  </a:lnTo>
                  <a:lnTo>
                    <a:pt x="754786" y="2286171"/>
                  </a:lnTo>
                  <a:close/>
                </a:path>
                <a:path w="15614015" h="6326505">
                  <a:moveTo>
                    <a:pt x="814223" y="2269585"/>
                  </a:moveTo>
                  <a:lnTo>
                    <a:pt x="794412" y="2269585"/>
                  </a:lnTo>
                  <a:lnTo>
                    <a:pt x="794412" y="2384765"/>
                  </a:lnTo>
                  <a:lnTo>
                    <a:pt x="810537" y="2384765"/>
                  </a:lnTo>
                  <a:lnTo>
                    <a:pt x="837625" y="2350441"/>
                  </a:lnTo>
                  <a:lnTo>
                    <a:pt x="814223" y="2350441"/>
                  </a:lnTo>
                  <a:lnTo>
                    <a:pt x="814223" y="2269585"/>
                  </a:lnTo>
                  <a:close/>
                </a:path>
                <a:path w="15614015" h="6326505">
                  <a:moveTo>
                    <a:pt x="894158" y="2303909"/>
                  </a:moveTo>
                  <a:lnTo>
                    <a:pt x="874347" y="2303909"/>
                  </a:lnTo>
                  <a:lnTo>
                    <a:pt x="874347" y="2384765"/>
                  </a:lnTo>
                  <a:lnTo>
                    <a:pt x="894158" y="2384765"/>
                  </a:lnTo>
                  <a:lnTo>
                    <a:pt x="894158" y="2303909"/>
                  </a:lnTo>
                  <a:close/>
                </a:path>
                <a:path w="15614015" h="6326505">
                  <a:moveTo>
                    <a:pt x="894158" y="2269585"/>
                  </a:moveTo>
                  <a:lnTo>
                    <a:pt x="878033" y="2269585"/>
                  </a:lnTo>
                  <a:lnTo>
                    <a:pt x="814223" y="2350441"/>
                  </a:lnTo>
                  <a:lnTo>
                    <a:pt x="837625" y="2350441"/>
                  </a:lnTo>
                  <a:lnTo>
                    <a:pt x="874347" y="2303909"/>
                  </a:lnTo>
                  <a:lnTo>
                    <a:pt x="894158" y="2303909"/>
                  </a:lnTo>
                  <a:lnTo>
                    <a:pt x="894158" y="2269585"/>
                  </a:lnTo>
                  <a:close/>
                </a:path>
                <a:path w="15614015" h="6326505">
                  <a:moveTo>
                    <a:pt x="932266" y="2350211"/>
                  </a:moveTo>
                  <a:lnTo>
                    <a:pt x="915328" y="2360188"/>
                  </a:lnTo>
                  <a:lnTo>
                    <a:pt x="915493" y="2360188"/>
                  </a:lnTo>
                  <a:lnTo>
                    <a:pt x="922749" y="2372210"/>
                  </a:lnTo>
                  <a:lnTo>
                    <a:pt x="932900" y="2380849"/>
                  </a:lnTo>
                  <a:lnTo>
                    <a:pt x="945901" y="2386032"/>
                  </a:lnTo>
                  <a:lnTo>
                    <a:pt x="961752" y="2387760"/>
                  </a:lnTo>
                  <a:lnTo>
                    <a:pt x="971744" y="2387140"/>
                  </a:lnTo>
                  <a:lnTo>
                    <a:pt x="1001588" y="2369100"/>
                  </a:lnTo>
                  <a:lnTo>
                    <a:pt x="961982" y="2369100"/>
                  </a:lnTo>
                  <a:lnTo>
                    <a:pt x="951487" y="2367920"/>
                  </a:lnTo>
                  <a:lnTo>
                    <a:pt x="943035" y="2364378"/>
                  </a:lnTo>
                  <a:lnTo>
                    <a:pt x="936629" y="2358475"/>
                  </a:lnTo>
                  <a:lnTo>
                    <a:pt x="932266" y="2350211"/>
                  </a:lnTo>
                  <a:close/>
                </a:path>
                <a:path w="15614015" h="6326505">
                  <a:moveTo>
                    <a:pt x="996688" y="2285019"/>
                  </a:moveTo>
                  <a:lnTo>
                    <a:pt x="966513" y="2285019"/>
                  </a:lnTo>
                  <a:lnTo>
                    <a:pt x="971658" y="2286555"/>
                  </a:lnTo>
                  <a:lnTo>
                    <a:pt x="975343" y="2289626"/>
                  </a:lnTo>
                  <a:lnTo>
                    <a:pt x="979183" y="2292698"/>
                  </a:lnTo>
                  <a:lnTo>
                    <a:pt x="981102" y="2296691"/>
                  </a:lnTo>
                  <a:lnTo>
                    <a:pt x="981102" y="2306519"/>
                  </a:lnTo>
                  <a:lnTo>
                    <a:pt x="979490" y="2310435"/>
                  </a:lnTo>
                  <a:lnTo>
                    <a:pt x="976265" y="2313353"/>
                  </a:lnTo>
                  <a:lnTo>
                    <a:pt x="973040" y="2316118"/>
                  </a:lnTo>
                  <a:lnTo>
                    <a:pt x="968509" y="2317500"/>
                  </a:lnTo>
                  <a:lnTo>
                    <a:pt x="950234" y="2317500"/>
                  </a:lnTo>
                  <a:lnTo>
                    <a:pt x="950234" y="2335698"/>
                  </a:lnTo>
                  <a:lnTo>
                    <a:pt x="972886" y="2335698"/>
                  </a:lnTo>
                  <a:lnTo>
                    <a:pt x="977493" y="2337157"/>
                  </a:lnTo>
                  <a:lnTo>
                    <a:pt x="980872" y="2340075"/>
                  </a:lnTo>
                  <a:lnTo>
                    <a:pt x="984404" y="2342993"/>
                  </a:lnTo>
                  <a:lnTo>
                    <a:pt x="986170" y="2346755"/>
                  </a:lnTo>
                  <a:lnTo>
                    <a:pt x="986170" y="2356584"/>
                  </a:lnTo>
                  <a:lnTo>
                    <a:pt x="984020" y="2360884"/>
                  </a:lnTo>
                  <a:lnTo>
                    <a:pt x="975574" y="2367488"/>
                  </a:lnTo>
                  <a:lnTo>
                    <a:pt x="969661" y="2369100"/>
                  </a:lnTo>
                  <a:lnTo>
                    <a:pt x="1001588" y="2369100"/>
                  </a:lnTo>
                  <a:lnTo>
                    <a:pt x="1003102" y="2366624"/>
                  </a:lnTo>
                  <a:lnTo>
                    <a:pt x="1005261" y="2360188"/>
                  </a:lnTo>
                  <a:lnTo>
                    <a:pt x="1005981" y="2353205"/>
                  </a:lnTo>
                  <a:lnTo>
                    <a:pt x="1004786" y="2344149"/>
                  </a:lnTo>
                  <a:lnTo>
                    <a:pt x="1001201" y="2336562"/>
                  </a:lnTo>
                  <a:lnTo>
                    <a:pt x="995226" y="2330443"/>
                  </a:lnTo>
                  <a:lnTo>
                    <a:pt x="986861" y="2325793"/>
                  </a:lnTo>
                  <a:lnTo>
                    <a:pt x="992908" y="2321070"/>
                  </a:lnTo>
                  <a:lnTo>
                    <a:pt x="997227" y="2315196"/>
                  </a:lnTo>
                  <a:lnTo>
                    <a:pt x="999819" y="2308170"/>
                  </a:lnTo>
                  <a:lnTo>
                    <a:pt x="1000683" y="2299992"/>
                  </a:lnTo>
                  <a:lnTo>
                    <a:pt x="1000092" y="2294219"/>
                  </a:lnTo>
                  <a:lnTo>
                    <a:pt x="999992" y="2293240"/>
                  </a:lnTo>
                  <a:lnTo>
                    <a:pt x="997919" y="2287035"/>
                  </a:lnTo>
                  <a:lnTo>
                    <a:pt x="996688" y="2285019"/>
                  </a:lnTo>
                  <a:close/>
                </a:path>
                <a:path w="15614015" h="6326505">
                  <a:moveTo>
                    <a:pt x="959909" y="2266590"/>
                  </a:moveTo>
                  <a:lnTo>
                    <a:pt x="945843" y="2268174"/>
                  </a:lnTo>
                  <a:lnTo>
                    <a:pt x="934051" y="2272925"/>
                  </a:lnTo>
                  <a:lnTo>
                    <a:pt x="924535" y="2280844"/>
                  </a:lnTo>
                  <a:lnTo>
                    <a:pt x="917293" y="2291930"/>
                  </a:lnTo>
                  <a:lnTo>
                    <a:pt x="933648" y="2301375"/>
                  </a:lnTo>
                  <a:lnTo>
                    <a:pt x="937881" y="2294219"/>
                  </a:lnTo>
                  <a:lnTo>
                    <a:pt x="943669" y="2289108"/>
                  </a:lnTo>
                  <a:lnTo>
                    <a:pt x="951012" y="2286041"/>
                  </a:lnTo>
                  <a:lnTo>
                    <a:pt x="959909" y="2285019"/>
                  </a:lnTo>
                  <a:lnTo>
                    <a:pt x="996688" y="2285019"/>
                  </a:lnTo>
                  <a:lnTo>
                    <a:pt x="994463" y="2281377"/>
                  </a:lnTo>
                  <a:lnTo>
                    <a:pt x="989626" y="2276265"/>
                  </a:lnTo>
                  <a:lnTo>
                    <a:pt x="983708" y="2272033"/>
                  </a:lnTo>
                  <a:lnTo>
                    <a:pt x="976783" y="2269009"/>
                  </a:lnTo>
                  <a:lnTo>
                    <a:pt x="968850" y="2267195"/>
                  </a:lnTo>
                  <a:lnTo>
                    <a:pt x="959909" y="2266590"/>
                  </a:lnTo>
                  <a:close/>
                </a:path>
                <a:path w="15614015" h="6326505">
                  <a:moveTo>
                    <a:pt x="1080679" y="2269585"/>
                  </a:moveTo>
                  <a:lnTo>
                    <a:pt x="1027696" y="2269585"/>
                  </a:lnTo>
                  <a:lnTo>
                    <a:pt x="1027696" y="2384765"/>
                  </a:lnTo>
                  <a:lnTo>
                    <a:pt x="1085286" y="2384765"/>
                  </a:lnTo>
                  <a:lnTo>
                    <a:pt x="1093637" y="2384203"/>
                  </a:lnTo>
                  <a:lnTo>
                    <a:pt x="1119035" y="2366566"/>
                  </a:lnTo>
                  <a:lnTo>
                    <a:pt x="1047277" y="2366566"/>
                  </a:lnTo>
                  <a:lnTo>
                    <a:pt x="1047277" y="2335468"/>
                  </a:lnTo>
                  <a:lnTo>
                    <a:pt x="1117278" y="2335468"/>
                  </a:lnTo>
                  <a:lnTo>
                    <a:pt x="1112166" y="2329997"/>
                  </a:lnTo>
                  <a:lnTo>
                    <a:pt x="1104406" y="2325562"/>
                  </a:lnTo>
                  <a:lnTo>
                    <a:pt x="1109848" y="2320998"/>
                  </a:lnTo>
                  <a:lnTo>
                    <a:pt x="1112105" y="2317730"/>
                  </a:lnTo>
                  <a:lnTo>
                    <a:pt x="1047277" y="2317730"/>
                  </a:lnTo>
                  <a:lnTo>
                    <a:pt x="1047277" y="2287553"/>
                  </a:lnTo>
                  <a:lnTo>
                    <a:pt x="1115175" y="2287553"/>
                  </a:lnTo>
                  <a:lnTo>
                    <a:pt x="1113697" y="2284021"/>
                  </a:lnTo>
                  <a:lnTo>
                    <a:pt x="1107401" y="2278339"/>
                  </a:lnTo>
                  <a:lnTo>
                    <a:pt x="1102189" y="2274509"/>
                  </a:lnTo>
                  <a:lnTo>
                    <a:pt x="1095998" y="2271773"/>
                  </a:lnTo>
                  <a:lnTo>
                    <a:pt x="1088828" y="2270132"/>
                  </a:lnTo>
                  <a:lnTo>
                    <a:pt x="1080679" y="2269585"/>
                  </a:lnTo>
                  <a:close/>
                </a:path>
                <a:path w="15614015" h="6326505">
                  <a:moveTo>
                    <a:pt x="1117278" y="2335468"/>
                  </a:moveTo>
                  <a:lnTo>
                    <a:pt x="1089970" y="2335468"/>
                  </a:lnTo>
                  <a:lnTo>
                    <a:pt x="1094424" y="2336850"/>
                  </a:lnTo>
                  <a:lnTo>
                    <a:pt x="1097495" y="2339614"/>
                  </a:lnTo>
                  <a:lnTo>
                    <a:pt x="1100720" y="2342225"/>
                  </a:lnTo>
                  <a:lnTo>
                    <a:pt x="1102333" y="2345911"/>
                  </a:lnTo>
                  <a:lnTo>
                    <a:pt x="1102333" y="2355739"/>
                  </a:lnTo>
                  <a:lnTo>
                    <a:pt x="1100720" y="2359655"/>
                  </a:lnTo>
                  <a:lnTo>
                    <a:pt x="1097495" y="2362420"/>
                  </a:lnTo>
                  <a:lnTo>
                    <a:pt x="1094296" y="2365299"/>
                  </a:lnTo>
                  <a:lnTo>
                    <a:pt x="1094053" y="2365299"/>
                  </a:lnTo>
                  <a:lnTo>
                    <a:pt x="1089970" y="2366566"/>
                  </a:lnTo>
                  <a:lnTo>
                    <a:pt x="1119035" y="2366566"/>
                  </a:lnTo>
                  <a:lnTo>
                    <a:pt x="1119725" y="2365299"/>
                  </a:lnTo>
                  <a:lnTo>
                    <a:pt x="1121539" y="2359108"/>
                  </a:lnTo>
                  <a:lnTo>
                    <a:pt x="1122144" y="2352284"/>
                  </a:lnTo>
                  <a:lnTo>
                    <a:pt x="1121035" y="2343358"/>
                  </a:lnTo>
                  <a:lnTo>
                    <a:pt x="1117709" y="2335929"/>
                  </a:lnTo>
                  <a:lnTo>
                    <a:pt x="1117278" y="2335468"/>
                  </a:lnTo>
                  <a:close/>
                </a:path>
                <a:path w="15614015" h="6326505">
                  <a:moveTo>
                    <a:pt x="1115175" y="2287553"/>
                  </a:moveTo>
                  <a:lnTo>
                    <a:pt x="1091429" y="2287553"/>
                  </a:lnTo>
                  <a:lnTo>
                    <a:pt x="1097265" y="2292467"/>
                  </a:lnTo>
                  <a:lnTo>
                    <a:pt x="1097265" y="2312586"/>
                  </a:lnTo>
                  <a:lnTo>
                    <a:pt x="1091429" y="2317730"/>
                  </a:lnTo>
                  <a:lnTo>
                    <a:pt x="1112105" y="2317730"/>
                  </a:lnTo>
                  <a:lnTo>
                    <a:pt x="1113735" y="2315369"/>
                  </a:lnTo>
                  <a:lnTo>
                    <a:pt x="1116068" y="2308674"/>
                  </a:lnTo>
                  <a:lnTo>
                    <a:pt x="1116845" y="2300914"/>
                  </a:lnTo>
                  <a:lnTo>
                    <a:pt x="1116845" y="2291546"/>
                  </a:lnTo>
                  <a:lnTo>
                    <a:pt x="1115175" y="2287553"/>
                  </a:lnTo>
                  <a:close/>
                </a:path>
                <a:path w="15614015" h="6326505">
                  <a:moveTo>
                    <a:pt x="1197910" y="2266590"/>
                  </a:moveTo>
                  <a:lnTo>
                    <a:pt x="1154833" y="2284098"/>
                  </a:lnTo>
                  <a:lnTo>
                    <a:pt x="1137326" y="2327175"/>
                  </a:lnTo>
                  <a:lnTo>
                    <a:pt x="1138420" y="2339456"/>
                  </a:lnTo>
                  <a:lnTo>
                    <a:pt x="1164177" y="2377912"/>
                  </a:lnTo>
                  <a:lnTo>
                    <a:pt x="1197910" y="2387760"/>
                  </a:lnTo>
                  <a:lnTo>
                    <a:pt x="1210105" y="2386665"/>
                  </a:lnTo>
                  <a:lnTo>
                    <a:pt x="1221349" y="2383383"/>
                  </a:lnTo>
                  <a:lnTo>
                    <a:pt x="1231643" y="2377912"/>
                  </a:lnTo>
                  <a:lnTo>
                    <a:pt x="1240987" y="2370252"/>
                  </a:lnTo>
                  <a:lnTo>
                    <a:pt x="1242725" y="2368179"/>
                  </a:lnTo>
                  <a:lnTo>
                    <a:pt x="1197910" y="2368179"/>
                  </a:lnTo>
                  <a:lnTo>
                    <a:pt x="1189718" y="2367445"/>
                  </a:lnTo>
                  <a:lnTo>
                    <a:pt x="1158101" y="2335569"/>
                  </a:lnTo>
                  <a:lnTo>
                    <a:pt x="1157367" y="2327175"/>
                  </a:lnTo>
                  <a:lnTo>
                    <a:pt x="1158101" y="2318781"/>
                  </a:lnTo>
                  <a:lnTo>
                    <a:pt x="1182188" y="2289108"/>
                  </a:lnTo>
                  <a:lnTo>
                    <a:pt x="1197910" y="2286171"/>
                  </a:lnTo>
                  <a:lnTo>
                    <a:pt x="1242725" y="2286171"/>
                  </a:lnTo>
                  <a:lnTo>
                    <a:pt x="1240987" y="2284098"/>
                  </a:lnTo>
                  <a:lnTo>
                    <a:pt x="1231643" y="2276438"/>
                  </a:lnTo>
                  <a:lnTo>
                    <a:pt x="1221349" y="2270967"/>
                  </a:lnTo>
                  <a:lnTo>
                    <a:pt x="1210105" y="2267684"/>
                  </a:lnTo>
                  <a:lnTo>
                    <a:pt x="1197910" y="2266590"/>
                  </a:lnTo>
                  <a:close/>
                </a:path>
                <a:path w="15614015" h="6326505">
                  <a:moveTo>
                    <a:pt x="1242725" y="2286171"/>
                  </a:moveTo>
                  <a:lnTo>
                    <a:pt x="1197910" y="2286171"/>
                  </a:lnTo>
                  <a:lnTo>
                    <a:pt x="1206203" y="2286905"/>
                  </a:lnTo>
                  <a:lnTo>
                    <a:pt x="1213805" y="2289108"/>
                  </a:lnTo>
                  <a:lnTo>
                    <a:pt x="1237950" y="2318781"/>
                  </a:lnTo>
                  <a:lnTo>
                    <a:pt x="1238684" y="2327175"/>
                  </a:lnTo>
                  <a:lnTo>
                    <a:pt x="1237950" y="2335569"/>
                  </a:lnTo>
                  <a:lnTo>
                    <a:pt x="1213805" y="2365242"/>
                  </a:lnTo>
                  <a:lnTo>
                    <a:pt x="1197910" y="2368179"/>
                  </a:lnTo>
                  <a:lnTo>
                    <a:pt x="1242725" y="2368179"/>
                  </a:lnTo>
                  <a:lnTo>
                    <a:pt x="1248748" y="2360995"/>
                  </a:lnTo>
                  <a:lnTo>
                    <a:pt x="1254291" y="2350729"/>
                  </a:lnTo>
                  <a:lnTo>
                    <a:pt x="1257616" y="2339456"/>
                  </a:lnTo>
                  <a:lnTo>
                    <a:pt x="1258725" y="2327175"/>
                  </a:lnTo>
                  <a:lnTo>
                    <a:pt x="1257616" y="2314894"/>
                  </a:lnTo>
                  <a:lnTo>
                    <a:pt x="1254291" y="2303621"/>
                  </a:lnTo>
                  <a:lnTo>
                    <a:pt x="1248748" y="2293355"/>
                  </a:lnTo>
                  <a:lnTo>
                    <a:pt x="1242725" y="2286171"/>
                  </a:lnTo>
                  <a:close/>
                </a:path>
                <a:path w="15614015" h="6326505">
                  <a:moveTo>
                    <a:pt x="1392801" y="2365645"/>
                  </a:moveTo>
                  <a:lnTo>
                    <a:pt x="1266795" y="2365645"/>
                  </a:lnTo>
                  <a:lnTo>
                    <a:pt x="1266795" y="2415633"/>
                  </a:lnTo>
                  <a:lnTo>
                    <a:pt x="1286606" y="2415633"/>
                  </a:lnTo>
                  <a:lnTo>
                    <a:pt x="1286606" y="2384765"/>
                  </a:lnTo>
                  <a:lnTo>
                    <a:pt x="1392801" y="2384765"/>
                  </a:lnTo>
                  <a:lnTo>
                    <a:pt x="1392801" y="2365645"/>
                  </a:lnTo>
                  <a:close/>
                </a:path>
                <a:path w="15614015" h="6326505">
                  <a:moveTo>
                    <a:pt x="1392801" y="2384765"/>
                  </a:moveTo>
                  <a:lnTo>
                    <a:pt x="1372991" y="2384765"/>
                  </a:lnTo>
                  <a:lnTo>
                    <a:pt x="1372991" y="2415633"/>
                  </a:lnTo>
                  <a:lnTo>
                    <a:pt x="1392801" y="2415633"/>
                  </a:lnTo>
                  <a:lnTo>
                    <a:pt x="1392801" y="2384765"/>
                  </a:lnTo>
                  <a:close/>
                </a:path>
                <a:path w="15614015" h="6326505">
                  <a:moveTo>
                    <a:pt x="1376907" y="2269585"/>
                  </a:moveTo>
                  <a:lnTo>
                    <a:pt x="1291904" y="2269585"/>
                  </a:lnTo>
                  <a:lnTo>
                    <a:pt x="1291904" y="2323028"/>
                  </a:lnTo>
                  <a:lnTo>
                    <a:pt x="1291245" y="2335367"/>
                  </a:lnTo>
                  <a:lnTo>
                    <a:pt x="1291213" y="2335972"/>
                  </a:lnTo>
                  <a:lnTo>
                    <a:pt x="1289140" y="2347389"/>
                  </a:lnTo>
                  <a:lnTo>
                    <a:pt x="1285684" y="2357280"/>
                  </a:lnTo>
                  <a:lnTo>
                    <a:pt x="1280847" y="2365645"/>
                  </a:lnTo>
                  <a:lnTo>
                    <a:pt x="1303652" y="2365645"/>
                  </a:lnTo>
                  <a:lnTo>
                    <a:pt x="1311715" y="2323028"/>
                  </a:lnTo>
                  <a:lnTo>
                    <a:pt x="1311715" y="2288244"/>
                  </a:lnTo>
                  <a:lnTo>
                    <a:pt x="1376907" y="2288244"/>
                  </a:lnTo>
                  <a:lnTo>
                    <a:pt x="1376907" y="2269585"/>
                  </a:lnTo>
                  <a:close/>
                </a:path>
                <a:path w="15614015" h="6326505">
                  <a:moveTo>
                    <a:pt x="1376907" y="2288244"/>
                  </a:moveTo>
                  <a:lnTo>
                    <a:pt x="1357096" y="2288244"/>
                  </a:lnTo>
                  <a:lnTo>
                    <a:pt x="1357096" y="2365645"/>
                  </a:lnTo>
                  <a:lnTo>
                    <a:pt x="1376907" y="2365645"/>
                  </a:lnTo>
                  <a:lnTo>
                    <a:pt x="1376907" y="2288244"/>
                  </a:lnTo>
                  <a:close/>
                </a:path>
                <a:path w="15614015" h="6326505">
                  <a:moveTo>
                    <a:pt x="1464038" y="2266590"/>
                  </a:moveTo>
                  <a:lnTo>
                    <a:pt x="1420731" y="2284098"/>
                  </a:lnTo>
                  <a:lnTo>
                    <a:pt x="1403454" y="2327175"/>
                  </a:lnTo>
                  <a:lnTo>
                    <a:pt x="1404534" y="2339557"/>
                  </a:lnTo>
                  <a:lnTo>
                    <a:pt x="1429916" y="2378041"/>
                  </a:lnTo>
                  <a:lnTo>
                    <a:pt x="1464038" y="2387760"/>
                  </a:lnTo>
                  <a:lnTo>
                    <a:pt x="1472259" y="2387256"/>
                  </a:lnTo>
                  <a:lnTo>
                    <a:pt x="1506885" y="2370079"/>
                  </a:lnTo>
                  <a:lnTo>
                    <a:pt x="1508683" y="2367948"/>
                  </a:lnTo>
                  <a:lnTo>
                    <a:pt x="1464038" y="2367948"/>
                  </a:lnTo>
                  <a:lnTo>
                    <a:pt x="1455745" y="2367214"/>
                  </a:lnTo>
                  <a:lnTo>
                    <a:pt x="1424215" y="2335468"/>
                  </a:lnTo>
                  <a:lnTo>
                    <a:pt x="1423495" y="2327175"/>
                  </a:lnTo>
                  <a:lnTo>
                    <a:pt x="1424215" y="2318781"/>
                  </a:lnTo>
                  <a:lnTo>
                    <a:pt x="1448144" y="2289108"/>
                  </a:lnTo>
                  <a:lnTo>
                    <a:pt x="1464038" y="2286171"/>
                  </a:lnTo>
                  <a:lnTo>
                    <a:pt x="1507959" y="2286171"/>
                  </a:lnTo>
                  <a:lnTo>
                    <a:pt x="1506540" y="2284386"/>
                  </a:lnTo>
                  <a:lnTo>
                    <a:pt x="1472346" y="2267109"/>
                  </a:lnTo>
                  <a:lnTo>
                    <a:pt x="1464038" y="2266590"/>
                  </a:lnTo>
                  <a:close/>
                </a:path>
                <a:path w="15614015" h="6326505">
                  <a:moveTo>
                    <a:pt x="1498823" y="2347907"/>
                  </a:moveTo>
                  <a:lnTo>
                    <a:pt x="1471717" y="2367948"/>
                  </a:lnTo>
                  <a:lnTo>
                    <a:pt x="1508683" y="2367948"/>
                  </a:lnTo>
                  <a:lnTo>
                    <a:pt x="1511780" y="2364277"/>
                  </a:lnTo>
                  <a:lnTo>
                    <a:pt x="1515869" y="2357813"/>
                  </a:lnTo>
                  <a:lnTo>
                    <a:pt x="1498823" y="2347907"/>
                  </a:lnTo>
                  <a:close/>
                </a:path>
                <a:path w="15614015" h="6326505">
                  <a:moveTo>
                    <a:pt x="1507959" y="2286171"/>
                  </a:moveTo>
                  <a:lnTo>
                    <a:pt x="1471717" y="2286171"/>
                  </a:lnTo>
                  <a:lnTo>
                    <a:pt x="1478551" y="2288014"/>
                  </a:lnTo>
                  <a:lnTo>
                    <a:pt x="1484540" y="2291700"/>
                  </a:lnTo>
                  <a:lnTo>
                    <a:pt x="1490683" y="2295385"/>
                  </a:lnTo>
                  <a:lnTo>
                    <a:pt x="1495214" y="2300300"/>
                  </a:lnTo>
                  <a:lnTo>
                    <a:pt x="1498132" y="2306443"/>
                  </a:lnTo>
                  <a:lnTo>
                    <a:pt x="1514948" y="2296768"/>
                  </a:lnTo>
                  <a:lnTo>
                    <a:pt x="1511176" y="2290217"/>
                  </a:lnTo>
                  <a:lnTo>
                    <a:pt x="1507959" y="2286171"/>
                  </a:lnTo>
                  <a:close/>
                </a:path>
                <a:path w="15614015" h="6326505">
                  <a:moveTo>
                    <a:pt x="1580390" y="2288935"/>
                  </a:moveTo>
                  <a:lnTo>
                    <a:pt x="1560348" y="2288935"/>
                  </a:lnTo>
                  <a:lnTo>
                    <a:pt x="1560348" y="2384765"/>
                  </a:lnTo>
                  <a:lnTo>
                    <a:pt x="1580390" y="2384765"/>
                  </a:lnTo>
                  <a:lnTo>
                    <a:pt x="1580390" y="2288935"/>
                  </a:lnTo>
                  <a:close/>
                </a:path>
                <a:path w="15614015" h="6326505">
                  <a:moveTo>
                    <a:pt x="1619551" y="2269585"/>
                  </a:moveTo>
                  <a:lnTo>
                    <a:pt x="1520957" y="2269585"/>
                  </a:lnTo>
                  <a:lnTo>
                    <a:pt x="1520957" y="2288935"/>
                  </a:lnTo>
                  <a:lnTo>
                    <a:pt x="1619551" y="2288935"/>
                  </a:lnTo>
                  <a:lnTo>
                    <a:pt x="1619551" y="2269585"/>
                  </a:lnTo>
                  <a:close/>
                </a:path>
                <a:path w="15614015" h="6326505">
                  <a:moveTo>
                    <a:pt x="1690097" y="2269585"/>
                  </a:moveTo>
                  <a:lnTo>
                    <a:pt x="1637114" y="2269585"/>
                  </a:lnTo>
                  <a:lnTo>
                    <a:pt x="1637114" y="2384765"/>
                  </a:lnTo>
                  <a:lnTo>
                    <a:pt x="1694704" y="2384765"/>
                  </a:lnTo>
                  <a:lnTo>
                    <a:pt x="1703054" y="2384203"/>
                  </a:lnTo>
                  <a:lnTo>
                    <a:pt x="1728453" y="2366566"/>
                  </a:lnTo>
                  <a:lnTo>
                    <a:pt x="1656695" y="2366566"/>
                  </a:lnTo>
                  <a:lnTo>
                    <a:pt x="1656695" y="2335468"/>
                  </a:lnTo>
                  <a:lnTo>
                    <a:pt x="1726696" y="2335468"/>
                  </a:lnTo>
                  <a:lnTo>
                    <a:pt x="1721584" y="2329997"/>
                  </a:lnTo>
                  <a:lnTo>
                    <a:pt x="1713824" y="2325562"/>
                  </a:lnTo>
                  <a:lnTo>
                    <a:pt x="1719266" y="2320998"/>
                  </a:lnTo>
                  <a:lnTo>
                    <a:pt x="1721523" y="2317730"/>
                  </a:lnTo>
                  <a:lnTo>
                    <a:pt x="1656695" y="2317730"/>
                  </a:lnTo>
                  <a:lnTo>
                    <a:pt x="1656695" y="2287553"/>
                  </a:lnTo>
                  <a:lnTo>
                    <a:pt x="1724593" y="2287553"/>
                  </a:lnTo>
                  <a:lnTo>
                    <a:pt x="1723115" y="2284021"/>
                  </a:lnTo>
                  <a:lnTo>
                    <a:pt x="1716818" y="2278339"/>
                  </a:lnTo>
                  <a:lnTo>
                    <a:pt x="1711606" y="2274509"/>
                  </a:lnTo>
                  <a:lnTo>
                    <a:pt x="1705415" y="2271773"/>
                  </a:lnTo>
                  <a:lnTo>
                    <a:pt x="1698246" y="2270132"/>
                  </a:lnTo>
                  <a:lnTo>
                    <a:pt x="1690097" y="2269585"/>
                  </a:lnTo>
                  <a:close/>
                </a:path>
                <a:path w="15614015" h="6326505">
                  <a:moveTo>
                    <a:pt x="1726696" y="2335468"/>
                  </a:moveTo>
                  <a:lnTo>
                    <a:pt x="1699388" y="2335468"/>
                  </a:lnTo>
                  <a:lnTo>
                    <a:pt x="1703841" y="2336850"/>
                  </a:lnTo>
                  <a:lnTo>
                    <a:pt x="1706913" y="2339614"/>
                  </a:lnTo>
                  <a:lnTo>
                    <a:pt x="1710138" y="2342225"/>
                  </a:lnTo>
                  <a:lnTo>
                    <a:pt x="1711750" y="2345911"/>
                  </a:lnTo>
                  <a:lnTo>
                    <a:pt x="1711750" y="2355739"/>
                  </a:lnTo>
                  <a:lnTo>
                    <a:pt x="1710138" y="2359655"/>
                  </a:lnTo>
                  <a:lnTo>
                    <a:pt x="1706913" y="2362420"/>
                  </a:lnTo>
                  <a:lnTo>
                    <a:pt x="1703714" y="2365299"/>
                  </a:lnTo>
                  <a:lnTo>
                    <a:pt x="1703471" y="2365299"/>
                  </a:lnTo>
                  <a:lnTo>
                    <a:pt x="1699388" y="2366566"/>
                  </a:lnTo>
                  <a:lnTo>
                    <a:pt x="1728453" y="2366566"/>
                  </a:lnTo>
                  <a:lnTo>
                    <a:pt x="1729143" y="2365299"/>
                  </a:lnTo>
                  <a:lnTo>
                    <a:pt x="1730957" y="2359108"/>
                  </a:lnTo>
                  <a:lnTo>
                    <a:pt x="1731561" y="2352284"/>
                  </a:lnTo>
                  <a:lnTo>
                    <a:pt x="1730453" y="2343358"/>
                  </a:lnTo>
                  <a:lnTo>
                    <a:pt x="1727127" y="2335929"/>
                  </a:lnTo>
                  <a:lnTo>
                    <a:pt x="1726696" y="2335468"/>
                  </a:lnTo>
                  <a:close/>
                </a:path>
                <a:path w="15614015" h="6326505">
                  <a:moveTo>
                    <a:pt x="1724593" y="2287553"/>
                  </a:moveTo>
                  <a:lnTo>
                    <a:pt x="1700847" y="2287553"/>
                  </a:lnTo>
                  <a:lnTo>
                    <a:pt x="1706683" y="2292467"/>
                  </a:lnTo>
                  <a:lnTo>
                    <a:pt x="1706683" y="2312586"/>
                  </a:lnTo>
                  <a:lnTo>
                    <a:pt x="1700847" y="2317730"/>
                  </a:lnTo>
                  <a:lnTo>
                    <a:pt x="1721523" y="2317730"/>
                  </a:lnTo>
                  <a:lnTo>
                    <a:pt x="1723153" y="2315369"/>
                  </a:lnTo>
                  <a:lnTo>
                    <a:pt x="1725486" y="2308674"/>
                  </a:lnTo>
                  <a:lnTo>
                    <a:pt x="1726263" y="2300914"/>
                  </a:lnTo>
                  <a:lnTo>
                    <a:pt x="1726263" y="2291546"/>
                  </a:lnTo>
                  <a:lnTo>
                    <a:pt x="1724593" y="2287553"/>
                  </a:lnTo>
                  <a:close/>
                </a:path>
                <a:path w="15614015" h="6326505">
                  <a:moveTo>
                    <a:pt x="1807098" y="2266590"/>
                  </a:moveTo>
                  <a:lnTo>
                    <a:pt x="1793846" y="2267713"/>
                  </a:lnTo>
                  <a:lnTo>
                    <a:pt x="1794202" y="2267713"/>
                  </a:lnTo>
                  <a:lnTo>
                    <a:pt x="1782852" y="2270910"/>
                  </a:lnTo>
                  <a:lnTo>
                    <a:pt x="1750948" y="2303333"/>
                  </a:lnTo>
                  <a:lnTo>
                    <a:pt x="1746743" y="2327175"/>
                  </a:lnTo>
                  <a:lnTo>
                    <a:pt x="1747809" y="2339744"/>
                  </a:lnTo>
                  <a:lnTo>
                    <a:pt x="1773062" y="2378171"/>
                  </a:lnTo>
                  <a:lnTo>
                    <a:pt x="1808480" y="2387760"/>
                  </a:lnTo>
                  <a:lnTo>
                    <a:pt x="1824346" y="2386133"/>
                  </a:lnTo>
                  <a:lnTo>
                    <a:pt x="1838081" y="2381252"/>
                  </a:lnTo>
                  <a:lnTo>
                    <a:pt x="1849685" y="2373117"/>
                  </a:lnTo>
                  <a:lnTo>
                    <a:pt x="1853219" y="2368870"/>
                  </a:lnTo>
                  <a:lnTo>
                    <a:pt x="1808941" y="2368870"/>
                  </a:lnTo>
                  <a:lnTo>
                    <a:pt x="1801079" y="2368337"/>
                  </a:lnTo>
                  <a:lnTo>
                    <a:pt x="1769247" y="2343674"/>
                  </a:lnTo>
                  <a:lnTo>
                    <a:pt x="1767245" y="2336389"/>
                  </a:lnTo>
                  <a:lnTo>
                    <a:pt x="1863766" y="2336389"/>
                  </a:lnTo>
                  <a:lnTo>
                    <a:pt x="1864227" y="2333318"/>
                  </a:lnTo>
                  <a:lnTo>
                    <a:pt x="1864457" y="2330323"/>
                  </a:lnTo>
                  <a:lnTo>
                    <a:pt x="1864438" y="2327175"/>
                  </a:lnTo>
                  <a:lnTo>
                    <a:pt x="1863747" y="2318882"/>
                  </a:lnTo>
                  <a:lnTo>
                    <a:pt x="1767245" y="2318882"/>
                  </a:lnTo>
                  <a:lnTo>
                    <a:pt x="1769016" y="2311669"/>
                  </a:lnTo>
                  <a:lnTo>
                    <a:pt x="1799381" y="2286056"/>
                  </a:lnTo>
                  <a:lnTo>
                    <a:pt x="1807098" y="2285480"/>
                  </a:lnTo>
                  <a:lnTo>
                    <a:pt x="1849029" y="2285480"/>
                  </a:lnTo>
                  <a:lnTo>
                    <a:pt x="1848332" y="2284558"/>
                  </a:lnTo>
                  <a:lnTo>
                    <a:pt x="1839794" y="2276697"/>
                  </a:lnTo>
                  <a:lnTo>
                    <a:pt x="1830076" y="2271082"/>
                  </a:lnTo>
                  <a:lnTo>
                    <a:pt x="1819177" y="2267713"/>
                  </a:lnTo>
                  <a:lnTo>
                    <a:pt x="1807098" y="2266590"/>
                  </a:lnTo>
                  <a:close/>
                </a:path>
                <a:path w="15614015" h="6326505">
                  <a:moveTo>
                    <a:pt x="1842112" y="2352054"/>
                  </a:moveTo>
                  <a:lnTo>
                    <a:pt x="1836152" y="2359411"/>
                  </a:lnTo>
                  <a:lnTo>
                    <a:pt x="1828636" y="2364666"/>
                  </a:lnTo>
                  <a:lnTo>
                    <a:pt x="1819566" y="2367819"/>
                  </a:lnTo>
                  <a:lnTo>
                    <a:pt x="1808941" y="2368870"/>
                  </a:lnTo>
                  <a:lnTo>
                    <a:pt x="1853219" y="2368870"/>
                  </a:lnTo>
                  <a:lnTo>
                    <a:pt x="1859159" y="2361729"/>
                  </a:lnTo>
                  <a:lnTo>
                    <a:pt x="1842112" y="2352054"/>
                  </a:lnTo>
                  <a:close/>
                </a:path>
                <a:path w="15614015" h="6326505">
                  <a:moveTo>
                    <a:pt x="1849029" y="2285480"/>
                  </a:moveTo>
                  <a:lnTo>
                    <a:pt x="1807098" y="2285480"/>
                  </a:lnTo>
                  <a:lnTo>
                    <a:pt x="1814335" y="2286056"/>
                  </a:lnTo>
                  <a:lnTo>
                    <a:pt x="1813962" y="2286056"/>
                  </a:lnTo>
                  <a:lnTo>
                    <a:pt x="1844185" y="2318882"/>
                  </a:lnTo>
                  <a:lnTo>
                    <a:pt x="1863747" y="2318882"/>
                  </a:lnTo>
                  <a:lnTo>
                    <a:pt x="1854755" y="2293053"/>
                  </a:lnTo>
                  <a:lnTo>
                    <a:pt x="1849029" y="2285480"/>
                  </a:lnTo>
                  <a:close/>
                </a:path>
                <a:path w="15614015" h="6326505">
                  <a:moveTo>
                    <a:pt x="1907536" y="2269585"/>
                  </a:moveTo>
                  <a:lnTo>
                    <a:pt x="1887495" y="2269585"/>
                  </a:lnTo>
                  <a:lnTo>
                    <a:pt x="1887495" y="2384765"/>
                  </a:lnTo>
                  <a:lnTo>
                    <a:pt x="1907536" y="2384765"/>
                  </a:lnTo>
                  <a:lnTo>
                    <a:pt x="1907536" y="2336619"/>
                  </a:lnTo>
                  <a:lnTo>
                    <a:pt x="1987240" y="2336619"/>
                  </a:lnTo>
                  <a:lnTo>
                    <a:pt x="1987240" y="2317500"/>
                  </a:lnTo>
                  <a:lnTo>
                    <a:pt x="1907536" y="2317500"/>
                  </a:lnTo>
                  <a:lnTo>
                    <a:pt x="1907536" y="2269585"/>
                  </a:lnTo>
                  <a:close/>
                </a:path>
                <a:path w="15614015" h="6326505">
                  <a:moveTo>
                    <a:pt x="1987240" y="2336619"/>
                  </a:moveTo>
                  <a:lnTo>
                    <a:pt x="1967199" y="2336619"/>
                  </a:lnTo>
                  <a:lnTo>
                    <a:pt x="1967199" y="2384765"/>
                  </a:lnTo>
                  <a:lnTo>
                    <a:pt x="1987240" y="2384765"/>
                  </a:lnTo>
                  <a:lnTo>
                    <a:pt x="1987240" y="2336619"/>
                  </a:lnTo>
                  <a:close/>
                </a:path>
                <a:path w="15614015" h="6326505">
                  <a:moveTo>
                    <a:pt x="1987240" y="2269585"/>
                  </a:moveTo>
                  <a:lnTo>
                    <a:pt x="1967199" y="2269585"/>
                  </a:lnTo>
                  <a:lnTo>
                    <a:pt x="1967199" y="2317500"/>
                  </a:lnTo>
                  <a:lnTo>
                    <a:pt x="1987240" y="2317500"/>
                  </a:lnTo>
                  <a:lnTo>
                    <a:pt x="1987240" y="2269585"/>
                  </a:lnTo>
                  <a:close/>
                </a:path>
                <a:path w="15614015" h="6326505">
                  <a:moveTo>
                    <a:pt x="2037788" y="2269585"/>
                  </a:moveTo>
                  <a:lnTo>
                    <a:pt x="2017747" y="2269585"/>
                  </a:lnTo>
                  <a:lnTo>
                    <a:pt x="2017747" y="2384765"/>
                  </a:lnTo>
                  <a:lnTo>
                    <a:pt x="2037788" y="2384765"/>
                  </a:lnTo>
                  <a:lnTo>
                    <a:pt x="2037788" y="2336619"/>
                  </a:lnTo>
                  <a:lnTo>
                    <a:pt x="2117493" y="2336619"/>
                  </a:lnTo>
                  <a:lnTo>
                    <a:pt x="2117493" y="2317500"/>
                  </a:lnTo>
                  <a:lnTo>
                    <a:pt x="2037788" y="2317500"/>
                  </a:lnTo>
                  <a:lnTo>
                    <a:pt x="2037788" y="2269585"/>
                  </a:lnTo>
                  <a:close/>
                </a:path>
                <a:path w="15614015" h="6326505">
                  <a:moveTo>
                    <a:pt x="2117493" y="2336619"/>
                  </a:moveTo>
                  <a:lnTo>
                    <a:pt x="2097451" y="2336619"/>
                  </a:lnTo>
                  <a:lnTo>
                    <a:pt x="2097451" y="2384765"/>
                  </a:lnTo>
                  <a:lnTo>
                    <a:pt x="2117493" y="2384765"/>
                  </a:lnTo>
                  <a:lnTo>
                    <a:pt x="2117493" y="2336619"/>
                  </a:lnTo>
                  <a:close/>
                </a:path>
                <a:path w="15614015" h="6326505">
                  <a:moveTo>
                    <a:pt x="2117493" y="2269585"/>
                  </a:moveTo>
                  <a:lnTo>
                    <a:pt x="2097451" y="2269585"/>
                  </a:lnTo>
                  <a:lnTo>
                    <a:pt x="2097451" y="2317500"/>
                  </a:lnTo>
                  <a:lnTo>
                    <a:pt x="2117493" y="2317500"/>
                  </a:lnTo>
                  <a:lnTo>
                    <a:pt x="2117493" y="2269585"/>
                  </a:lnTo>
                  <a:close/>
                </a:path>
                <a:path w="15614015" h="6326505">
                  <a:moveTo>
                    <a:pt x="2168040" y="2269585"/>
                  </a:moveTo>
                  <a:lnTo>
                    <a:pt x="2147999" y="2269585"/>
                  </a:lnTo>
                  <a:lnTo>
                    <a:pt x="2147999" y="2384765"/>
                  </a:lnTo>
                  <a:lnTo>
                    <a:pt x="2196605" y="2384765"/>
                  </a:lnTo>
                  <a:lnTo>
                    <a:pt x="2204869" y="2384131"/>
                  </a:lnTo>
                  <a:lnTo>
                    <a:pt x="2231901" y="2366106"/>
                  </a:lnTo>
                  <a:lnTo>
                    <a:pt x="2168040" y="2366106"/>
                  </a:lnTo>
                  <a:lnTo>
                    <a:pt x="2168040" y="2329478"/>
                  </a:lnTo>
                  <a:lnTo>
                    <a:pt x="2231713" y="2329478"/>
                  </a:lnTo>
                  <a:lnTo>
                    <a:pt x="2230209" y="2326873"/>
                  </a:lnTo>
                  <a:lnTo>
                    <a:pt x="2196605" y="2311050"/>
                  </a:lnTo>
                  <a:lnTo>
                    <a:pt x="2168040" y="2311050"/>
                  </a:lnTo>
                  <a:lnTo>
                    <a:pt x="2168040" y="2269585"/>
                  </a:lnTo>
                  <a:close/>
                </a:path>
                <a:path w="15614015" h="6326505">
                  <a:moveTo>
                    <a:pt x="2231713" y="2329478"/>
                  </a:moveTo>
                  <a:lnTo>
                    <a:pt x="2202287" y="2329478"/>
                  </a:lnTo>
                  <a:lnTo>
                    <a:pt x="2207048" y="2331168"/>
                  </a:lnTo>
                  <a:lnTo>
                    <a:pt x="2210887" y="2334546"/>
                  </a:lnTo>
                  <a:lnTo>
                    <a:pt x="2214880" y="2337925"/>
                  </a:lnTo>
                  <a:lnTo>
                    <a:pt x="2216877" y="2342379"/>
                  </a:lnTo>
                  <a:lnTo>
                    <a:pt x="2216877" y="2353436"/>
                  </a:lnTo>
                  <a:lnTo>
                    <a:pt x="2214880" y="2357890"/>
                  </a:lnTo>
                  <a:lnTo>
                    <a:pt x="2207048" y="2364493"/>
                  </a:lnTo>
                  <a:lnTo>
                    <a:pt x="2202287" y="2366106"/>
                  </a:lnTo>
                  <a:lnTo>
                    <a:pt x="2231901" y="2366106"/>
                  </a:lnTo>
                  <a:lnTo>
                    <a:pt x="2233808" y="2362765"/>
                  </a:lnTo>
                  <a:lnTo>
                    <a:pt x="2235968" y="2355711"/>
                  </a:lnTo>
                  <a:lnTo>
                    <a:pt x="2236687" y="2347907"/>
                  </a:lnTo>
                  <a:lnTo>
                    <a:pt x="2235968" y="2340118"/>
                  </a:lnTo>
                  <a:lnTo>
                    <a:pt x="2233808" y="2333107"/>
                  </a:lnTo>
                  <a:lnTo>
                    <a:pt x="2231713" y="2329478"/>
                  </a:lnTo>
                  <a:close/>
                </a:path>
                <a:path w="15614015" h="6326505">
                  <a:moveTo>
                    <a:pt x="2271702" y="2269585"/>
                  </a:moveTo>
                  <a:lnTo>
                    <a:pt x="2251661" y="2269585"/>
                  </a:lnTo>
                  <a:lnTo>
                    <a:pt x="2251661" y="2384765"/>
                  </a:lnTo>
                  <a:lnTo>
                    <a:pt x="2271702" y="2384765"/>
                  </a:lnTo>
                  <a:lnTo>
                    <a:pt x="2271702" y="2269585"/>
                  </a:lnTo>
                  <a:close/>
                </a:path>
                <a:path w="15614015" h="6326505">
                  <a:moveTo>
                    <a:pt x="2383408" y="2234800"/>
                  </a:moveTo>
                  <a:lnTo>
                    <a:pt x="2321211" y="2234800"/>
                  </a:lnTo>
                  <a:lnTo>
                    <a:pt x="2321211" y="2252308"/>
                  </a:lnTo>
                  <a:lnTo>
                    <a:pt x="2383408" y="2252308"/>
                  </a:lnTo>
                  <a:lnTo>
                    <a:pt x="2383408" y="2234800"/>
                  </a:lnTo>
                  <a:close/>
                </a:path>
                <a:path w="15614015" h="6326505">
                  <a:moveTo>
                    <a:pt x="2322133" y="2269585"/>
                  </a:moveTo>
                  <a:lnTo>
                    <a:pt x="2302322" y="2269585"/>
                  </a:lnTo>
                  <a:lnTo>
                    <a:pt x="2302322" y="2384765"/>
                  </a:lnTo>
                  <a:lnTo>
                    <a:pt x="2318447" y="2384765"/>
                  </a:lnTo>
                  <a:lnTo>
                    <a:pt x="2345535" y="2350441"/>
                  </a:lnTo>
                  <a:lnTo>
                    <a:pt x="2322133" y="2350441"/>
                  </a:lnTo>
                  <a:lnTo>
                    <a:pt x="2322133" y="2269585"/>
                  </a:lnTo>
                  <a:close/>
                </a:path>
                <a:path w="15614015" h="6326505">
                  <a:moveTo>
                    <a:pt x="2402068" y="2303909"/>
                  </a:moveTo>
                  <a:lnTo>
                    <a:pt x="2382257" y="2303909"/>
                  </a:lnTo>
                  <a:lnTo>
                    <a:pt x="2382257" y="2384765"/>
                  </a:lnTo>
                  <a:lnTo>
                    <a:pt x="2402068" y="2384765"/>
                  </a:lnTo>
                  <a:lnTo>
                    <a:pt x="2402068" y="2303909"/>
                  </a:lnTo>
                  <a:close/>
                </a:path>
                <a:path w="15614015" h="6326505">
                  <a:moveTo>
                    <a:pt x="2402068" y="2269585"/>
                  </a:moveTo>
                  <a:lnTo>
                    <a:pt x="2385942" y="2269585"/>
                  </a:lnTo>
                  <a:lnTo>
                    <a:pt x="2322133" y="2350441"/>
                  </a:lnTo>
                  <a:lnTo>
                    <a:pt x="2345535" y="2350441"/>
                  </a:lnTo>
                  <a:lnTo>
                    <a:pt x="2382257" y="2303909"/>
                  </a:lnTo>
                  <a:lnTo>
                    <a:pt x="2402068" y="2303909"/>
                  </a:lnTo>
                  <a:lnTo>
                    <a:pt x="2402068" y="2269585"/>
                  </a:lnTo>
                  <a:close/>
                </a:path>
                <a:path w="15614015" h="6326505">
                  <a:moveTo>
                    <a:pt x="2511587" y="2269585"/>
                  </a:moveTo>
                  <a:lnTo>
                    <a:pt x="2490164" y="2269585"/>
                  </a:lnTo>
                  <a:lnTo>
                    <a:pt x="2490164" y="2384765"/>
                  </a:lnTo>
                  <a:lnTo>
                    <a:pt x="2509975" y="2384765"/>
                  </a:lnTo>
                  <a:lnTo>
                    <a:pt x="2509975" y="2301144"/>
                  </a:lnTo>
                  <a:lnTo>
                    <a:pt x="2531171" y="2301144"/>
                  </a:lnTo>
                  <a:lnTo>
                    <a:pt x="2511587" y="2269585"/>
                  </a:lnTo>
                  <a:close/>
                </a:path>
                <a:path w="15614015" h="6326505">
                  <a:moveTo>
                    <a:pt x="2605344" y="2301144"/>
                  </a:moveTo>
                  <a:lnTo>
                    <a:pt x="2585763" y="2301144"/>
                  </a:lnTo>
                  <a:lnTo>
                    <a:pt x="2585763" y="2384765"/>
                  </a:lnTo>
                  <a:lnTo>
                    <a:pt x="2605344" y="2384765"/>
                  </a:lnTo>
                  <a:lnTo>
                    <a:pt x="2605344" y="2301144"/>
                  </a:lnTo>
                  <a:close/>
                </a:path>
                <a:path w="15614015" h="6326505">
                  <a:moveTo>
                    <a:pt x="2531171" y="2301144"/>
                  </a:moveTo>
                  <a:lnTo>
                    <a:pt x="2509975" y="2301144"/>
                  </a:lnTo>
                  <a:lnTo>
                    <a:pt x="2546602" y="2360116"/>
                  </a:lnTo>
                  <a:lnTo>
                    <a:pt x="2549136" y="2360116"/>
                  </a:lnTo>
                  <a:lnTo>
                    <a:pt x="2569166" y="2327866"/>
                  </a:lnTo>
                  <a:lnTo>
                    <a:pt x="2547754" y="2327866"/>
                  </a:lnTo>
                  <a:lnTo>
                    <a:pt x="2531171" y="2301144"/>
                  </a:lnTo>
                  <a:close/>
                </a:path>
                <a:path w="15614015" h="6326505">
                  <a:moveTo>
                    <a:pt x="2605344" y="2269585"/>
                  </a:moveTo>
                  <a:lnTo>
                    <a:pt x="2583920" y="2269585"/>
                  </a:lnTo>
                  <a:lnTo>
                    <a:pt x="2547754" y="2327866"/>
                  </a:lnTo>
                  <a:lnTo>
                    <a:pt x="2569166" y="2327866"/>
                  </a:lnTo>
                  <a:lnTo>
                    <a:pt x="2585763" y="2301144"/>
                  </a:lnTo>
                  <a:lnTo>
                    <a:pt x="2605344" y="2301144"/>
                  </a:lnTo>
                  <a:lnTo>
                    <a:pt x="2605344" y="2269585"/>
                  </a:lnTo>
                  <a:close/>
                </a:path>
                <a:path w="15614015" h="6326505">
                  <a:moveTo>
                    <a:pt x="2689842" y="2266590"/>
                  </a:moveTo>
                  <a:lnTo>
                    <a:pt x="2676591" y="2267713"/>
                  </a:lnTo>
                  <a:lnTo>
                    <a:pt x="2676947" y="2267713"/>
                  </a:lnTo>
                  <a:lnTo>
                    <a:pt x="2665597" y="2270910"/>
                  </a:lnTo>
                  <a:lnTo>
                    <a:pt x="2633692" y="2303333"/>
                  </a:lnTo>
                  <a:lnTo>
                    <a:pt x="2629488" y="2327175"/>
                  </a:lnTo>
                  <a:lnTo>
                    <a:pt x="2630554" y="2339744"/>
                  </a:lnTo>
                  <a:lnTo>
                    <a:pt x="2655807" y="2378171"/>
                  </a:lnTo>
                  <a:lnTo>
                    <a:pt x="2691224" y="2387760"/>
                  </a:lnTo>
                  <a:lnTo>
                    <a:pt x="2707090" y="2386133"/>
                  </a:lnTo>
                  <a:lnTo>
                    <a:pt x="2720826" y="2381252"/>
                  </a:lnTo>
                  <a:lnTo>
                    <a:pt x="2732430" y="2373117"/>
                  </a:lnTo>
                  <a:lnTo>
                    <a:pt x="2735963" y="2368870"/>
                  </a:lnTo>
                  <a:lnTo>
                    <a:pt x="2691685" y="2368870"/>
                  </a:lnTo>
                  <a:lnTo>
                    <a:pt x="2683824" y="2368337"/>
                  </a:lnTo>
                  <a:lnTo>
                    <a:pt x="2651991" y="2343674"/>
                  </a:lnTo>
                  <a:lnTo>
                    <a:pt x="2649990" y="2336389"/>
                  </a:lnTo>
                  <a:lnTo>
                    <a:pt x="2746511" y="2336389"/>
                  </a:lnTo>
                  <a:lnTo>
                    <a:pt x="2746971" y="2333318"/>
                  </a:lnTo>
                  <a:lnTo>
                    <a:pt x="2747202" y="2330323"/>
                  </a:lnTo>
                  <a:lnTo>
                    <a:pt x="2747183" y="2327175"/>
                  </a:lnTo>
                  <a:lnTo>
                    <a:pt x="2746492" y="2318882"/>
                  </a:lnTo>
                  <a:lnTo>
                    <a:pt x="2649990" y="2318882"/>
                  </a:lnTo>
                  <a:lnTo>
                    <a:pt x="2651761" y="2311669"/>
                  </a:lnTo>
                  <a:lnTo>
                    <a:pt x="2682125" y="2286056"/>
                  </a:lnTo>
                  <a:lnTo>
                    <a:pt x="2689842" y="2285480"/>
                  </a:lnTo>
                  <a:lnTo>
                    <a:pt x="2731773" y="2285480"/>
                  </a:lnTo>
                  <a:lnTo>
                    <a:pt x="2731077" y="2284558"/>
                  </a:lnTo>
                  <a:lnTo>
                    <a:pt x="2722539" y="2276697"/>
                  </a:lnTo>
                  <a:lnTo>
                    <a:pt x="2712821" y="2271082"/>
                  </a:lnTo>
                  <a:lnTo>
                    <a:pt x="2701922" y="2267713"/>
                  </a:lnTo>
                  <a:lnTo>
                    <a:pt x="2689842" y="2266590"/>
                  </a:lnTo>
                  <a:close/>
                </a:path>
                <a:path w="15614015" h="6326505">
                  <a:moveTo>
                    <a:pt x="2724857" y="2352054"/>
                  </a:moveTo>
                  <a:lnTo>
                    <a:pt x="2718896" y="2359411"/>
                  </a:lnTo>
                  <a:lnTo>
                    <a:pt x="2711381" y="2364666"/>
                  </a:lnTo>
                  <a:lnTo>
                    <a:pt x="2702311" y="2367819"/>
                  </a:lnTo>
                  <a:lnTo>
                    <a:pt x="2691685" y="2368870"/>
                  </a:lnTo>
                  <a:lnTo>
                    <a:pt x="2735963" y="2368870"/>
                  </a:lnTo>
                  <a:lnTo>
                    <a:pt x="2741903" y="2361729"/>
                  </a:lnTo>
                  <a:lnTo>
                    <a:pt x="2724857" y="2352054"/>
                  </a:lnTo>
                  <a:close/>
                </a:path>
                <a:path w="15614015" h="6326505">
                  <a:moveTo>
                    <a:pt x="2731773" y="2285480"/>
                  </a:moveTo>
                  <a:lnTo>
                    <a:pt x="2689842" y="2285480"/>
                  </a:lnTo>
                  <a:lnTo>
                    <a:pt x="2697080" y="2286056"/>
                  </a:lnTo>
                  <a:lnTo>
                    <a:pt x="2696707" y="2286056"/>
                  </a:lnTo>
                  <a:lnTo>
                    <a:pt x="2726930" y="2318882"/>
                  </a:lnTo>
                  <a:lnTo>
                    <a:pt x="2746492" y="2318882"/>
                  </a:lnTo>
                  <a:lnTo>
                    <a:pt x="2746194" y="2315311"/>
                  </a:lnTo>
                  <a:lnTo>
                    <a:pt x="2743264" y="2304484"/>
                  </a:lnTo>
                  <a:lnTo>
                    <a:pt x="2743171" y="2304139"/>
                  </a:lnTo>
                  <a:lnTo>
                    <a:pt x="2738188" y="2294003"/>
                  </a:lnTo>
                  <a:lnTo>
                    <a:pt x="2737500" y="2293053"/>
                  </a:lnTo>
                  <a:lnTo>
                    <a:pt x="2731773" y="2285480"/>
                  </a:lnTo>
                  <a:close/>
                </a:path>
                <a:path w="15614015" h="6326505">
                  <a:moveTo>
                    <a:pt x="2812273" y="2288935"/>
                  </a:moveTo>
                  <a:lnTo>
                    <a:pt x="2792232" y="2288935"/>
                  </a:lnTo>
                  <a:lnTo>
                    <a:pt x="2792232" y="2384765"/>
                  </a:lnTo>
                  <a:lnTo>
                    <a:pt x="2812273" y="2384765"/>
                  </a:lnTo>
                  <a:lnTo>
                    <a:pt x="2812273" y="2288935"/>
                  </a:lnTo>
                  <a:close/>
                </a:path>
                <a:path w="15614015" h="6326505">
                  <a:moveTo>
                    <a:pt x="2851434" y="2269585"/>
                  </a:moveTo>
                  <a:lnTo>
                    <a:pt x="2752840" y="2269585"/>
                  </a:lnTo>
                  <a:lnTo>
                    <a:pt x="2752840" y="2288935"/>
                  </a:lnTo>
                  <a:lnTo>
                    <a:pt x="2851434" y="2288935"/>
                  </a:lnTo>
                  <a:lnTo>
                    <a:pt x="2851434" y="2269585"/>
                  </a:lnTo>
                  <a:close/>
                </a:path>
                <a:path w="15614015" h="6326505">
                  <a:moveTo>
                    <a:pt x="2918633" y="2266590"/>
                  </a:moveTo>
                  <a:lnTo>
                    <a:pt x="2875555" y="2284098"/>
                  </a:lnTo>
                  <a:lnTo>
                    <a:pt x="2858048" y="2327175"/>
                  </a:lnTo>
                  <a:lnTo>
                    <a:pt x="2859142" y="2339456"/>
                  </a:lnTo>
                  <a:lnTo>
                    <a:pt x="2884899" y="2377912"/>
                  </a:lnTo>
                  <a:lnTo>
                    <a:pt x="2918633" y="2387760"/>
                  </a:lnTo>
                  <a:lnTo>
                    <a:pt x="2930827" y="2386665"/>
                  </a:lnTo>
                  <a:lnTo>
                    <a:pt x="2942071" y="2383383"/>
                  </a:lnTo>
                  <a:lnTo>
                    <a:pt x="2952366" y="2377912"/>
                  </a:lnTo>
                  <a:lnTo>
                    <a:pt x="2961710" y="2370252"/>
                  </a:lnTo>
                  <a:lnTo>
                    <a:pt x="2963448" y="2368179"/>
                  </a:lnTo>
                  <a:lnTo>
                    <a:pt x="2918633" y="2368179"/>
                  </a:lnTo>
                  <a:lnTo>
                    <a:pt x="2910440" y="2367445"/>
                  </a:lnTo>
                  <a:lnTo>
                    <a:pt x="2878823" y="2335569"/>
                  </a:lnTo>
                  <a:lnTo>
                    <a:pt x="2878089" y="2327175"/>
                  </a:lnTo>
                  <a:lnTo>
                    <a:pt x="2878823" y="2318781"/>
                  </a:lnTo>
                  <a:lnTo>
                    <a:pt x="2902910" y="2289108"/>
                  </a:lnTo>
                  <a:lnTo>
                    <a:pt x="2918633" y="2286171"/>
                  </a:lnTo>
                  <a:lnTo>
                    <a:pt x="2963448" y="2286171"/>
                  </a:lnTo>
                  <a:lnTo>
                    <a:pt x="2961710" y="2284098"/>
                  </a:lnTo>
                  <a:lnTo>
                    <a:pt x="2952366" y="2276438"/>
                  </a:lnTo>
                  <a:lnTo>
                    <a:pt x="2942071" y="2270967"/>
                  </a:lnTo>
                  <a:lnTo>
                    <a:pt x="2930827" y="2267684"/>
                  </a:lnTo>
                  <a:lnTo>
                    <a:pt x="2918633" y="2266590"/>
                  </a:lnTo>
                  <a:close/>
                </a:path>
                <a:path w="15614015" h="6326505">
                  <a:moveTo>
                    <a:pt x="2963448" y="2286171"/>
                  </a:moveTo>
                  <a:lnTo>
                    <a:pt x="2918633" y="2286171"/>
                  </a:lnTo>
                  <a:lnTo>
                    <a:pt x="2926926" y="2286905"/>
                  </a:lnTo>
                  <a:lnTo>
                    <a:pt x="2934527" y="2289108"/>
                  </a:lnTo>
                  <a:lnTo>
                    <a:pt x="2958672" y="2318781"/>
                  </a:lnTo>
                  <a:lnTo>
                    <a:pt x="2959406" y="2327175"/>
                  </a:lnTo>
                  <a:lnTo>
                    <a:pt x="2958672" y="2335569"/>
                  </a:lnTo>
                  <a:lnTo>
                    <a:pt x="2934527" y="2365242"/>
                  </a:lnTo>
                  <a:lnTo>
                    <a:pt x="2918633" y="2368179"/>
                  </a:lnTo>
                  <a:lnTo>
                    <a:pt x="2963448" y="2368179"/>
                  </a:lnTo>
                  <a:lnTo>
                    <a:pt x="2969470" y="2360995"/>
                  </a:lnTo>
                  <a:lnTo>
                    <a:pt x="2975013" y="2350729"/>
                  </a:lnTo>
                  <a:lnTo>
                    <a:pt x="2978339" y="2339456"/>
                  </a:lnTo>
                  <a:lnTo>
                    <a:pt x="2979447" y="2327175"/>
                  </a:lnTo>
                  <a:lnTo>
                    <a:pt x="2978339" y="2314894"/>
                  </a:lnTo>
                  <a:lnTo>
                    <a:pt x="2975013" y="2303621"/>
                  </a:lnTo>
                  <a:lnTo>
                    <a:pt x="2969470" y="2293355"/>
                  </a:lnTo>
                  <a:lnTo>
                    <a:pt x="2963448" y="2286171"/>
                  </a:lnTo>
                  <a:close/>
                </a:path>
                <a:path w="15614015" h="6326505">
                  <a:moveTo>
                    <a:pt x="3113524" y="2365645"/>
                  </a:moveTo>
                  <a:lnTo>
                    <a:pt x="2987517" y="2365645"/>
                  </a:lnTo>
                  <a:lnTo>
                    <a:pt x="2987517" y="2415633"/>
                  </a:lnTo>
                  <a:lnTo>
                    <a:pt x="3007328" y="2415633"/>
                  </a:lnTo>
                  <a:lnTo>
                    <a:pt x="3007328" y="2384765"/>
                  </a:lnTo>
                  <a:lnTo>
                    <a:pt x="3113524" y="2384765"/>
                  </a:lnTo>
                  <a:lnTo>
                    <a:pt x="3113524" y="2365645"/>
                  </a:lnTo>
                  <a:close/>
                </a:path>
                <a:path w="15614015" h="6326505">
                  <a:moveTo>
                    <a:pt x="3113524" y="2384765"/>
                  </a:moveTo>
                  <a:lnTo>
                    <a:pt x="3093713" y="2384765"/>
                  </a:lnTo>
                  <a:lnTo>
                    <a:pt x="3093713" y="2415633"/>
                  </a:lnTo>
                  <a:lnTo>
                    <a:pt x="3113524" y="2415633"/>
                  </a:lnTo>
                  <a:lnTo>
                    <a:pt x="3113524" y="2384765"/>
                  </a:lnTo>
                  <a:close/>
                </a:path>
                <a:path w="15614015" h="6326505">
                  <a:moveTo>
                    <a:pt x="3097629" y="2269585"/>
                  </a:moveTo>
                  <a:lnTo>
                    <a:pt x="3012626" y="2269585"/>
                  </a:lnTo>
                  <a:lnTo>
                    <a:pt x="3012626" y="2323028"/>
                  </a:lnTo>
                  <a:lnTo>
                    <a:pt x="3011968" y="2335367"/>
                  </a:lnTo>
                  <a:lnTo>
                    <a:pt x="3011935" y="2335972"/>
                  </a:lnTo>
                  <a:lnTo>
                    <a:pt x="3009862" y="2347389"/>
                  </a:lnTo>
                  <a:lnTo>
                    <a:pt x="3006407" y="2357280"/>
                  </a:lnTo>
                  <a:lnTo>
                    <a:pt x="3001569" y="2365645"/>
                  </a:lnTo>
                  <a:lnTo>
                    <a:pt x="3024375" y="2365645"/>
                  </a:lnTo>
                  <a:lnTo>
                    <a:pt x="3027902" y="2356675"/>
                  </a:lnTo>
                  <a:lnTo>
                    <a:pt x="3030422" y="2346583"/>
                  </a:lnTo>
                  <a:lnTo>
                    <a:pt x="3031852" y="2335972"/>
                  </a:lnTo>
                  <a:lnTo>
                    <a:pt x="3031933" y="2335367"/>
                  </a:lnTo>
                  <a:lnTo>
                    <a:pt x="3032437" y="2323028"/>
                  </a:lnTo>
                  <a:lnTo>
                    <a:pt x="3032437" y="2288244"/>
                  </a:lnTo>
                  <a:lnTo>
                    <a:pt x="3097629" y="2288244"/>
                  </a:lnTo>
                  <a:lnTo>
                    <a:pt x="3097629" y="2269585"/>
                  </a:lnTo>
                  <a:close/>
                </a:path>
                <a:path w="15614015" h="6326505">
                  <a:moveTo>
                    <a:pt x="3097629" y="2288244"/>
                  </a:moveTo>
                  <a:lnTo>
                    <a:pt x="3077818" y="2288244"/>
                  </a:lnTo>
                  <a:lnTo>
                    <a:pt x="3077818" y="2365645"/>
                  </a:lnTo>
                  <a:lnTo>
                    <a:pt x="3097629" y="2365645"/>
                  </a:lnTo>
                  <a:lnTo>
                    <a:pt x="3097629" y="2288244"/>
                  </a:lnTo>
                  <a:close/>
                </a:path>
                <a:path w="15614015" h="6326505">
                  <a:moveTo>
                    <a:pt x="3236253" y="2200477"/>
                  </a:moveTo>
                  <a:lnTo>
                    <a:pt x="3216212" y="2200477"/>
                  </a:lnTo>
                  <a:lnTo>
                    <a:pt x="3205126" y="2225961"/>
                  </a:lnTo>
                  <a:lnTo>
                    <a:pt x="3197207" y="2251732"/>
                  </a:lnTo>
                  <a:lnTo>
                    <a:pt x="3192456" y="2277791"/>
                  </a:lnTo>
                  <a:lnTo>
                    <a:pt x="3190872" y="2304139"/>
                  </a:lnTo>
                  <a:lnTo>
                    <a:pt x="3192456" y="2330486"/>
                  </a:lnTo>
                  <a:lnTo>
                    <a:pt x="3197207" y="2356546"/>
                  </a:lnTo>
                  <a:lnTo>
                    <a:pt x="3205126" y="2382317"/>
                  </a:lnTo>
                  <a:lnTo>
                    <a:pt x="3216212" y="2407801"/>
                  </a:lnTo>
                  <a:lnTo>
                    <a:pt x="3236253" y="2407801"/>
                  </a:lnTo>
                  <a:lnTo>
                    <a:pt x="3225167" y="2382317"/>
                  </a:lnTo>
                  <a:lnTo>
                    <a:pt x="3217249" y="2356546"/>
                  </a:lnTo>
                  <a:lnTo>
                    <a:pt x="3212497" y="2330486"/>
                  </a:lnTo>
                  <a:lnTo>
                    <a:pt x="3210914" y="2304139"/>
                  </a:lnTo>
                  <a:lnTo>
                    <a:pt x="3212497" y="2277791"/>
                  </a:lnTo>
                  <a:lnTo>
                    <a:pt x="3217249" y="2251732"/>
                  </a:lnTo>
                  <a:lnTo>
                    <a:pt x="3225167" y="2225961"/>
                  </a:lnTo>
                  <a:lnTo>
                    <a:pt x="3236253" y="2200477"/>
                  </a:lnTo>
                  <a:close/>
                </a:path>
                <a:path w="15614015" h="6326505">
                  <a:moveTo>
                    <a:pt x="3311414" y="2266590"/>
                  </a:moveTo>
                  <a:lnTo>
                    <a:pt x="3268336" y="2284098"/>
                  </a:lnTo>
                  <a:lnTo>
                    <a:pt x="3250829" y="2327175"/>
                  </a:lnTo>
                  <a:lnTo>
                    <a:pt x="3251923" y="2339456"/>
                  </a:lnTo>
                  <a:lnTo>
                    <a:pt x="3277680" y="2377912"/>
                  </a:lnTo>
                  <a:lnTo>
                    <a:pt x="3311414" y="2387760"/>
                  </a:lnTo>
                  <a:lnTo>
                    <a:pt x="3323608" y="2386665"/>
                  </a:lnTo>
                  <a:lnTo>
                    <a:pt x="3334852" y="2383383"/>
                  </a:lnTo>
                  <a:lnTo>
                    <a:pt x="3345147" y="2377912"/>
                  </a:lnTo>
                  <a:lnTo>
                    <a:pt x="3354491" y="2370252"/>
                  </a:lnTo>
                  <a:lnTo>
                    <a:pt x="3356228" y="2368179"/>
                  </a:lnTo>
                  <a:lnTo>
                    <a:pt x="3311414" y="2368179"/>
                  </a:lnTo>
                  <a:lnTo>
                    <a:pt x="3303221" y="2367445"/>
                  </a:lnTo>
                  <a:lnTo>
                    <a:pt x="3271604" y="2335569"/>
                  </a:lnTo>
                  <a:lnTo>
                    <a:pt x="3270870" y="2327175"/>
                  </a:lnTo>
                  <a:lnTo>
                    <a:pt x="3271604" y="2318781"/>
                  </a:lnTo>
                  <a:lnTo>
                    <a:pt x="3295691" y="2289108"/>
                  </a:lnTo>
                  <a:lnTo>
                    <a:pt x="3311414" y="2286171"/>
                  </a:lnTo>
                  <a:lnTo>
                    <a:pt x="3356228" y="2286171"/>
                  </a:lnTo>
                  <a:lnTo>
                    <a:pt x="3354491" y="2284098"/>
                  </a:lnTo>
                  <a:lnTo>
                    <a:pt x="3345147" y="2276438"/>
                  </a:lnTo>
                  <a:lnTo>
                    <a:pt x="3334852" y="2270967"/>
                  </a:lnTo>
                  <a:lnTo>
                    <a:pt x="3323608" y="2267684"/>
                  </a:lnTo>
                  <a:lnTo>
                    <a:pt x="3311414" y="2266590"/>
                  </a:lnTo>
                  <a:close/>
                </a:path>
                <a:path w="15614015" h="6326505">
                  <a:moveTo>
                    <a:pt x="3356228" y="2286171"/>
                  </a:moveTo>
                  <a:lnTo>
                    <a:pt x="3311414" y="2286171"/>
                  </a:lnTo>
                  <a:lnTo>
                    <a:pt x="3319706" y="2286905"/>
                  </a:lnTo>
                  <a:lnTo>
                    <a:pt x="3327308" y="2289108"/>
                  </a:lnTo>
                  <a:lnTo>
                    <a:pt x="3351453" y="2318781"/>
                  </a:lnTo>
                  <a:lnTo>
                    <a:pt x="3352187" y="2327175"/>
                  </a:lnTo>
                  <a:lnTo>
                    <a:pt x="3351453" y="2335569"/>
                  </a:lnTo>
                  <a:lnTo>
                    <a:pt x="3327308" y="2365242"/>
                  </a:lnTo>
                  <a:lnTo>
                    <a:pt x="3311414" y="2368179"/>
                  </a:lnTo>
                  <a:lnTo>
                    <a:pt x="3356228" y="2368179"/>
                  </a:lnTo>
                  <a:lnTo>
                    <a:pt x="3362251" y="2360995"/>
                  </a:lnTo>
                  <a:lnTo>
                    <a:pt x="3367794" y="2350729"/>
                  </a:lnTo>
                  <a:lnTo>
                    <a:pt x="3371120" y="2339456"/>
                  </a:lnTo>
                  <a:lnTo>
                    <a:pt x="3372228" y="2327175"/>
                  </a:lnTo>
                  <a:lnTo>
                    <a:pt x="3371120" y="2314894"/>
                  </a:lnTo>
                  <a:lnTo>
                    <a:pt x="3367794" y="2303621"/>
                  </a:lnTo>
                  <a:lnTo>
                    <a:pt x="3362251" y="2293355"/>
                  </a:lnTo>
                  <a:lnTo>
                    <a:pt x="3356228" y="2286171"/>
                  </a:lnTo>
                  <a:close/>
                </a:path>
                <a:path w="15614015" h="6326505">
                  <a:moveTo>
                    <a:pt x="3449989" y="2266590"/>
                  </a:moveTo>
                  <a:lnTo>
                    <a:pt x="3406681" y="2284098"/>
                  </a:lnTo>
                  <a:lnTo>
                    <a:pt x="3389404" y="2327175"/>
                  </a:lnTo>
                  <a:lnTo>
                    <a:pt x="3390484" y="2339557"/>
                  </a:lnTo>
                  <a:lnTo>
                    <a:pt x="3415867" y="2378041"/>
                  </a:lnTo>
                  <a:lnTo>
                    <a:pt x="3449989" y="2387760"/>
                  </a:lnTo>
                  <a:lnTo>
                    <a:pt x="3458210" y="2387256"/>
                  </a:lnTo>
                  <a:lnTo>
                    <a:pt x="3492836" y="2370079"/>
                  </a:lnTo>
                  <a:lnTo>
                    <a:pt x="3494634" y="2367948"/>
                  </a:lnTo>
                  <a:lnTo>
                    <a:pt x="3449989" y="2367948"/>
                  </a:lnTo>
                  <a:lnTo>
                    <a:pt x="3441696" y="2367214"/>
                  </a:lnTo>
                  <a:lnTo>
                    <a:pt x="3410166" y="2335468"/>
                  </a:lnTo>
                  <a:lnTo>
                    <a:pt x="3409446" y="2327175"/>
                  </a:lnTo>
                  <a:lnTo>
                    <a:pt x="3410166" y="2318781"/>
                  </a:lnTo>
                  <a:lnTo>
                    <a:pt x="3434094" y="2289108"/>
                  </a:lnTo>
                  <a:lnTo>
                    <a:pt x="3449989" y="2286171"/>
                  </a:lnTo>
                  <a:lnTo>
                    <a:pt x="3493910" y="2286171"/>
                  </a:lnTo>
                  <a:lnTo>
                    <a:pt x="3492490" y="2284386"/>
                  </a:lnTo>
                  <a:lnTo>
                    <a:pt x="3458296" y="2267109"/>
                  </a:lnTo>
                  <a:lnTo>
                    <a:pt x="3449989" y="2266590"/>
                  </a:lnTo>
                  <a:close/>
                </a:path>
                <a:path w="15614015" h="6326505">
                  <a:moveTo>
                    <a:pt x="3484773" y="2347907"/>
                  </a:moveTo>
                  <a:lnTo>
                    <a:pt x="3457668" y="2367948"/>
                  </a:lnTo>
                  <a:lnTo>
                    <a:pt x="3494634" y="2367948"/>
                  </a:lnTo>
                  <a:lnTo>
                    <a:pt x="3497731" y="2364277"/>
                  </a:lnTo>
                  <a:lnTo>
                    <a:pt x="3501820" y="2357813"/>
                  </a:lnTo>
                  <a:lnTo>
                    <a:pt x="3484773" y="2347907"/>
                  </a:lnTo>
                  <a:close/>
                </a:path>
                <a:path w="15614015" h="6326505">
                  <a:moveTo>
                    <a:pt x="3493910" y="2286171"/>
                  </a:moveTo>
                  <a:lnTo>
                    <a:pt x="3457668" y="2286171"/>
                  </a:lnTo>
                  <a:lnTo>
                    <a:pt x="3464502" y="2288014"/>
                  </a:lnTo>
                  <a:lnTo>
                    <a:pt x="3470491" y="2291700"/>
                  </a:lnTo>
                  <a:lnTo>
                    <a:pt x="3476634" y="2295385"/>
                  </a:lnTo>
                  <a:lnTo>
                    <a:pt x="3481164" y="2300300"/>
                  </a:lnTo>
                  <a:lnTo>
                    <a:pt x="3484082" y="2306443"/>
                  </a:lnTo>
                  <a:lnTo>
                    <a:pt x="3500899" y="2296768"/>
                  </a:lnTo>
                  <a:lnTo>
                    <a:pt x="3497126" y="2290217"/>
                  </a:lnTo>
                  <a:lnTo>
                    <a:pt x="3493910" y="2286171"/>
                  </a:lnTo>
                  <a:close/>
                </a:path>
                <a:path w="15614015" h="6326505">
                  <a:moveTo>
                    <a:pt x="3541874" y="2269585"/>
                  </a:moveTo>
                  <a:lnTo>
                    <a:pt x="3521832" y="2269585"/>
                  </a:lnTo>
                  <a:lnTo>
                    <a:pt x="3521832" y="2384765"/>
                  </a:lnTo>
                  <a:lnTo>
                    <a:pt x="3541874" y="2384765"/>
                  </a:lnTo>
                  <a:lnTo>
                    <a:pt x="3541874" y="2336619"/>
                  </a:lnTo>
                  <a:lnTo>
                    <a:pt x="3621578" y="2336619"/>
                  </a:lnTo>
                  <a:lnTo>
                    <a:pt x="3621578" y="2317500"/>
                  </a:lnTo>
                  <a:lnTo>
                    <a:pt x="3541874" y="2317500"/>
                  </a:lnTo>
                  <a:lnTo>
                    <a:pt x="3541874" y="2269585"/>
                  </a:lnTo>
                  <a:close/>
                </a:path>
                <a:path w="15614015" h="6326505">
                  <a:moveTo>
                    <a:pt x="3621578" y="2336619"/>
                  </a:moveTo>
                  <a:lnTo>
                    <a:pt x="3601537" y="2336619"/>
                  </a:lnTo>
                  <a:lnTo>
                    <a:pt x="3601537" y="2384765"/>
                  </a:lnTo>
                  <a:lnTo>
                    <a:pt x="3621578" y="2384765"/>
                  </a:lnTo>
                  <a:lnTo>
                    <a:pt x="3621578" y="2336619"/>
                  </a:lnTo>
                  <a:close/>
                </a:path>
                <a:path w="15614015" h="6326505">
                  <a:moveTo>
                    <a:pt x="3621578" y="2269585"/>
                  </a:moveTo>
                  <a:lnTo>
                    <a:pt x="3601537" y="2269585"/>
                  </a:lnTo>
                  <a:lnTo>
                    <a:pt x="3601537" y="2317500"/>
                  </a:lnTo>
                  <a:lnTo>
                    <a:pt x="3621578" y="2317500"/>
                  </a:lnTo>
                  <a:lnTo>
                    <a:pt x="3621578" y="2269585"/>
                  </a:lnTo>
                  <a:close/>
                </a:path>
                <a:path w="15614015" h="6326505">
                  <a:moveTo>
                    <a:pt x="3706219" y="2266590"/>
                  </a:moveTo>
                  <a:lnTo>
                    <a:pt x="3663142" y="2284098"/>
                  </a:lnTo>
                  <a:lnTo>
                    <a:pt x="3645634" y="2327175"/>
                  </a:lnTo>
                  <a:lnTo>
                    <a:pt x="3646729" y="2339456"/>
                  </a:lnTo>
                  <a:lnTo>
                    <a:pt x="3672486" y="2377912"/>
                  </a:lnTo>
                  <a:lnTo>
                    <a:pt x="3706219" y="2387760"/>
                  </a:lnTo>
                  <a:lnTo>
                    <a:pt x="3718414" y="2386665"/>
                  </a:lnTo>
                  <a:lnTo>
                    <a:pt x="3729658" y="2383383"/>
                  </a:lnTo>
                  <a:lnTo>
                    <a:pt x="3739952" y="2377912"/>
                  </a:lnTo>
                  <a:lnTo>
                    <a:pt x="3749296" y="2370252"/>
                  </a:lnTo>
                  <a:lnTo>
                    <a:pt x="3751034" y="2368179"/>
                  </a:lnTo>
                  <a:lnTo>
                    <a:pt x="3706219" y="2368179"/>
                  </a:lnTo>
                  <a:lnTo>
                    <a:pt x="3698027" y="2367445"/>
                  </a:lnTo>
                  <a:lnTo>
                    <a:pt x="3666410" y="2335569"/>
                  </a:lnTo>
                  <a:lnTo>
                    <a:pt x="3665676" y="2327175"/>
                  </a:lnTo>
                  <a:lnTo>
                    <a:pt x="3666410" y="2318781"/>
                  </a:lnTo>
                  <a:lnTo>
                    <a:pt x="3690497" y="2289108"/>
                  </a:lnTo>
                  <a:lnTo>
                    <a:pt x="3706219" y="2286171"/>
                  </a:lnTo>
                  <a:lnTo>
                    <a:pt x="3751034" y="2286171"/>
                  </a:lnTo>
                  <a:lnTo>
                    <a:pt x="3749296" y="2284098"/>
                  </a:lnTo>
                  <a:lnTo>
                    <a:pt x="3739952" y="2276438"/>
                  </a:lnTo>
                  <a:lnTo>
                    <a:pt x="3729658" y="2270967"/>
                  </a:lnTo>
                  <a:lnTo>
                    <a:pt x="3718414" y="2267684"/>
                  </a:lnTo>
                  <a:lnTo>
                    <a:pt x="3706219" y="2266590"/>
                  </a:lnTo>
                  <a:close/>
                </a:path>
                <a:path w="15614015" h="6326505">
                  <a:moveTo>
                    <a:pt x="3751034" y="2286171"/>
                  </a:moveTo>
                  <a:lnTo>
                    <a:pt x="3706219" y="2286171"/>
                  </a:lnTo>
                  <a:lnTo>
                    <a:pt x="3714512" y="2286905"/>
                  </a:lnTo>
                  <a:lnTo>
                    <a:pt x="3722114" y="2289108"/>
                  </a:lnTo>
                  <a:lnTo>
                    <a:pt x="3746258" y="2318781"/>
                  </a:lnTo>
                  <a:lnTo>
                    <a:pt x="3746992" y="2327175"/>
                  </a:lnTo>
                  <a:lnTo>
                    <a:pt x="3746258" y="2335569"/>
                  </a:lnTo>
                  <a:lnTo>
                    <a:pt x="3722114" y="2365242"/>
                  </a:lnTo>
                  <a:lnTo>
                    <a:pt x="3706219" y="2368179"/>
                  </a:lnTo>
                  <a:lnTo>
                    <a:pt x="3751034" y="2368179"/>
                  </a:lnTo>
                  <a:lnTo>
                    <a:pt x="3757056" y="2360995"/>
                  </a:lnTo>
                  <a:lnTo>
                    <a:pt x="3762599" y="2350729"/>
                  </a:lnTo>
                  <a:lnTo>
                    <a:pt x="3765925" y="2339456"/>
                  </a:lnTo>
                  <a:lnTo>
                    <a:pt x="3767034" y="2327175"/>
                  </a:lnTo>
                  <a:lnTo>
                    <a:pt x="3765925" y="2314894"/>
                  </a:lnTo>
                  <a:lnTo>
                    <a:pt x="3762599" y="2303621"/>
                  </a:lnTo>
                  <a:lnTo>
                    <a:pt x="3757056" y="2293355"/>
                  </a:lnTo>
                  <a:lnTo>
                    <a:pt x="3751034" y="2286171"/>
                  </a:lnTo>
                  <a:close/>
                </a:path>
                <a:path w="15614015" h="6326505">
                  <a:moveTo>
                    <a:pt x="3843643" y="2269585"/>
                  </a:moveTo>
                  <a:lnTo>
                    <a:pt x="3790660" y="2269585"/>
                  </a:lnTo>
                  <a:lnTo>
                    <a:pt x="3790660" y="2384765"/>
                  </a:lnTo>
                  <a:lnTo>
                    <a:pt x="3848250" y="2384765"/>
                  </a:lnTo>
                  <a:lnTo>
                    <a:pt x="3856600" y="2384203"/>
                  </a:lnTo>
                  <a:lnTo>
                    <a:pt x="3881999" y="2366566"/>
                  </a:lnTo>
                  <a:lnTo>
                    <a:pt x="3810241" y="2366566"/>
                  </a:lnTo>
                  <a:lnTo>
                    <a:pt x="3810241" y="2335468"/>
                  </a:lnTo>
                  <a:lnTo>
                    <a:pt x="3880243" y="2335468"/>
                  </a:lnTo>
                  <a:lnTo>
                    <a:pt x="3875130" y="2329997"/>
                  </a:lnTo>
                  <a:lnTo>
                    <a:pt x="3867370" y="2325562"/>
                  </a:lnTo>
                  <a:lnTo>
                    <a:pt x="3872812" y="2320998"/>
                  </a:lnTo>
                  <a:lnTo>
                    <a:pt x="3875069" y="2317730"/>
                  </a:lnTo>
                  <a:lnTo>
                    <a:pt x="3810241" y="2317730"/>
                  </a:lnTo>
                  <a:lnTo>
                    <a:pt x="3810241" y="2287553"/>
                  </a:lnTo>
                  <a:lnTo>
                    <a:pt x="3878139" y="2287553"/>
                  </a:lnTo>
                  <a:lnTo>
                    <a:pt x="3876661" y="2284021"/>
                  </a:lnTo>
                  <a:lnTo>
                    <a:pt x="3870364" y="2278339"/>
                  </a:lnTo>
                  <a:lnTo>
                    <a:pt x="3865152" y="2274509"/>
                  </a:lnTo>
                  <a:lnTo>
                    <a:pt x="3858962" y="2271773"/>
                  </a:lnTo>
                  <a:lnTo>
                    <a:pt x="3851792" y="2270132"/>
                  </a:lnTo>
                  <a:lnTo>
                    <a:pt x="3843643" y="2269585"/>
                  </a:lnTo>
                  <a:close/>
                </a:path>
                <a:path w="15614015" h="6326505">
                  <a:moveTo>
                    <a:pt x="3880243" y="2335468"/>
                  </a:moveTo>
                  <a:lnTo>
                    <a:pt x="3852934" y="2335468"/>
                  </a:lnTo>
                  <a:lnTo>
                    <a:pt x="3857388" y="2336850"/>
                  </a:lnTo>
                  <a:lnTo>
                    <a:pt x="3860459" y="2339614"/>
                  </a:lnTo>
                  <a:lnTo>
                    <a:pt x="3863684" y="2342225"/>
                  </a:lnTo>
                  <a:lnTo>
                    <a:pt x="3865296" y="2345911"/>
                  </a:lnTo>
                  <a:lnTo>
                    <a:pt x="3865296" y="2355739"/>
                  </a:lnTo>
                  <a:lnTo>
                    <a:pt x="3863684" y="2359655"/>
                  </a:lnTo>
                  <a:lnTo>
                    <a:pt x="3860459" y="2362420"/>
                  </a:lnTo>
                  <a:lnTo>
                    <a:pt x="3857260" y="2365299"/>
                  </a:lnTo>
                  <a:lnTo>
                    <a:pt x="3857017" y="2365299"/>
                  </a:lnTo>
                  <a:lnTo>
                    <a:pt x="3852934" y="2366566"/>
                  </a:lnTo>
                  <a:lnTo>
                    <a:pt x="3881999" y="2366566"/>
                  </a:lnTo>
                  <a:lnTo>
                    <a:pt x="3882689" y="2365299"/>
                  </a:lnTo>
                  <a:lnTo>
                    <a:pt x="3884503" y="2359108"/>
                  </a:lnTo>
                  <a:lnTo>
                    <a:pt x="3885108" y="2352284"/>
                  </a:lnTo>
                  <a:lnTo>
                    <a:pt x="3883999" y="2343358"/>
                  </a:lnTo>
                  <a:lnTo>
                    <a:pt x="3880673" y="2335929"/>
                  </a:lnTo>
                  <a:lnTo>
                    <a:pt x="3880243" y="2335468"/>
                  </a:lnTo>
                  <a:close/>
                </a:path>
                <a:path w="15614015" h="6326505">
                  <a:moveTo>
                    <a:pt x="3878139" y="2287553"/>
                  </a:moveTo>
                  <a:lnTo>
                    <a:pt x="3854393" y="2287553"/>
                  </a:lnTo>
                  <a:lnTo>
                    <a:pt x="3860229" y="2292467"/>
                  </a:lnTo>
                  <a:lnTo>
                    <a:pt x="3860229" y="2312586"/>
                  </a:lnTo>
                  <a:lnTo>
                    <a:pt x="3854393" y="2317730"/>
                  </a:lnTo>
                  <a:lnTo>
                    <a:pt x="3875069" y="2317730"/>
                  </a:lnTo>
                  <a:lnTo>
                    <a:pt x="3876699" y="2315369"/>
                  </a:lnTo>
                  <a:lnTo>
                    <a:pt x="3879032" y="2308674"/>
                  </a:lnTo>
                  <a:lnTo>
                    <a:pt x="3879809" y="2300914"/>
                  </a:lnTo>
                  <a:lnTo>
                    <a:pt x="3879809" y="2291546"/>
                  </a:lnTo>
                  <a:lnTo>
                    <a:pt x="3878139" y="2287553"/>
                  </a:lnTo>
                  <a:close/>
                </a:path>
                <a:path w="15614015" h="6326505">
                  <a:moveTo>
                    <a:pt x="3926781" y="2269585"/>
                  </a:moveTo>
                  <a:lnTo>
                    <a:pt x="3906740" y="2269585"/>
                  </a:lnTo>
                  <a:lnTo>
                    <a:pt x="3906740" y="2384765"/>
                  </a:lnTo>
                  <a:lnTo>
                    <a:pt x="3926781" y="2384765"/>
                  </a:lnTo>
                  <a:lnTo>
                    <a:pt x="3926781" y="2336619"/>
                  </a:lnTo>
                  <a:lnTo>
                    <a:pt x="4006485" y="2336619"/>
                  </a:lnTo>
                  <a:lnTo>
                    <a:pt x="4006485" y="2317500"/>
                  </a:lnTo>
                  <a:lnTo>
                    <a:pt x="3926781" y="2317500"/>
                  </a:lnTo>
                  <a:lnTo>
                    <a:pt x="3926781" y="2269585"/>
                  </a:lnTo>
                  <a:close/>
                </a:path>
                <a:path w="15614015" h="6326505">
                  <a:moveTo>
                    <a:pt x="4006485" y="2336619"/>
                  </a:moveTo>
                  <a:lnTo>
                    <a:pt x="3986444" y="2336619"/>
                  </a:lnTo>
                  <a:lnTo>
                    <a:pt x="3986444" y="2384765"/>
                  </a:lnTo>
                  <a:lnTo>
                    <a:pt x="4006485" y="2384765"/>
                  </a:lnTo>
                  <a:lnTo>
                    <a:pt x="4006485" y="2336619"/>
                  </a:lnTo>
                  <a:close/>
                </a:path>
                <a:path w="15614015" h="6326505">
                  <a:moveTo>
                    <a:pt x="4006485" y="2269585"/>
                  </a:moveTo>
                  <a:lnTo>
                    <a:pt x="3986444" y="2269585"/>
                  </a:lnTo>
                  <a:lnTo>
                    <a:pt x="3986444" y="2317500"/>
                  </a:lnTo>
                  <a:lnTo>
                    <a:pt x="4006485" y="2317500"/>
                  </a:lnTo>
                  <a:lnTo>
                    <a:pt x="4006485" y="2269585"/>
                  </a:lnTo>
                  <a:close/>
                </a:path>
                <a:path w="15614015" h="6326505">
                  <a:moveTo>
                    <a:pt x="4091126" y="2266590"/>
                  </a:moveTo>
                  <a:lnTo>
                    <a:pt x="4048049" y="2284098"/>
                  </a:lnTo>
                  <a:lnTo>
                    <a:pt x="4030542" y="2327175"/>
                  </a:lnTo>
                  <a:lnTo>
                    <a:pt x="4031636" y="2339456"/>
                  </a:lnTo>
                  <a:lnTo>
                    <a:pt x="4057393" y="2377912"/>
                  </a:lnTo>
                  <a:lnTo>
                    <a:pt x="4091126" y="2387760"/>
                  </a:lnTo>
                  <a:lnTo>
                    <a:pt x="4103321" y="2386665"/>
                  </a:lnTo>
                  <a:lnTo>
                    <a:pt x="4114565" y="2383383"/>
                  </a:lnTo>
                  <a:lnTo>
                    <a:pt x="4124859" y="2377912"/>
                  </a:lnTo>
                  <a:lnTo>
                    <a:pt x="4134203" y="2370252"/>
                  </a:lnTo>
                  <a:lnTo>
                    <a:pt x="4135941" y="2368179"/>
                  </a:lnTo>
                  <a:lnTo>
                    <a:pt x="4091126" y="2368179"/>
                  </a:lnTo>
                  <a:lnTo>
                    <a:pt x="4082934" y="2367445"/>
                  </a:lnTo>
                  <a:lnTo>
                    <a:pt x="4051317" y="2335569"/>
                  </a:lnTo>
                  <a:lnTo>
                    <a:pt x="4050583" y="2327175"/>
                  </a:lnTo>
                  <a:lnTo>
                    <a:pt x="4051317" y="2318781"/>
                  </a:lnTo>
                  <a:lnTo>
                    <a:pt x="4075404" y="2289108"/>
                  </a:lnTo>
                  <a:lnTo>
                    <a:pt x="4091126" y="2286171"/>
                  </a:lnTo>
                  <a:lnTo>
                    <a:pt x="4135941" y="2286171"/>
                  </a:lnTo>
                  <a:lnTo>
                    <a:pt x="4134203" y="2284098"/>
                  </a:lnTo>
                  <a:lnTo>
                    <a:pt x="4124859" y="2276438"/>
                  </a:lnTo>
                  <a:lnTo>
                    <a:pt x="4114565" y="2270967"/>
                  </a:lnTo>
                  <a:lnTo>
                    <a:pt x="4103321" y="2267684"/>
                  </a:lnTo>
                  <a:lnTo>
                    <a:pt x="4091126" y="2266590"/>
                  </a:lnTo>
                  <a:close/>
                </a:path>
                <a:path w="15614015" h="6326505">
                  <a:moveTo>
                    <a:pt x="4135941" y="2286171"/>
                  </a:moveTo>
                  <a:lnTo>
                    <a:pt x="4091126" y="2286171"/>
                  </a:lnTo>
                  <a:lnTo>
                    <a:pt x="4099419" y="2286905"/>
                  </a:lnTo>
                  <a:lnTo>
                    <a:pt x="4107021" y="2289108"/>
                  </a:lnTo>
                  <a:lnTo>
                    <a:pt x="4131166" y="2318781"/>
                  </a:lnTo>
                  <a:lnTo>
                    <a:pt x="4131900" y="2327175"/>
                  </a:lnTo>
                  <a:lnTo>
                    <a:pt x="4131166" y="2335569"/>
                  </a:lnTo>
                  <a:lnTo>
                    <a:pt x="4107021" y="2365242"/>
                  </a:lnTo>
                  <a:lnTo>
                    <a:pt x="4091126" y="2368179"/>
                  </a:lnTo>
                  <a:lnTo>
                    <a:pt x="4135941" y="2368179"/>
                  </a:lnTo>
                  <a:lnTo>
                    <a:pt x="4141964" y="2360995"/>
                  </a:lnTo>
                  <a:lnTo>
                    <a:pt x="4147507" y="2350729"/>
                  </a:lnTo>
                  <a:lnTo>
                    <a:pt x="4150832" y="2339456"/>
                  </a:lnTo>
                  <a:lnTo>
                    <a:pt x="4151941" y="2327175"/>
                  </a:lnTo>
                  <a:lnTo>
                    <a:pt x="4150832" y="2314894"/>
                  </a:lnTo>
                  <a:lnTo>
                    <a:pt x="4147507" y="2303621"/>
                  </a:lnTo>
                  <a:lnTo>
                    <a:pt x="4141964" y="2293355"/>
                  </a:lnTo>
                  <a:lnTo>
                    <a:pt x="4135941" y="2286171"/>
                  </a:lnTo>
                  <a:close/>
                </a:path>
                <a:path w="15614015" h="6326505">
                  <a:moveTo>
                    <a:pt x="4256654" y="2234800"/>
                  </a:moveTo>
                  <a:lnTo>
                    <a:pt x="4194457" y="2234800"/>
                  </a:lnTo>
                  <a:lnTo>
                    <a:pt x="4194457" y="2252308"/>
                  </a:lnTo>
                  <a:lnTo>
                    <a:pt x="4256654" y="2252308"/>
                  </a:lnTo>
                  <a:lnTo>
                    <a:pt x="4256654" y="2234800"/>
                  </a:lnTo>
                  <a:close/>
                </a:path>
                <a:path w="15614015" h="6326505">
                  <a:moveTo>
                    <a:pt x="4195378" y="2269585"/>
                  </a:moveTo>
                  <a:lnTo>
                    <a:pt x="4175567" y="2269585"/>
                  </a:lnTo>
                  <a:lnTo>
                    <a:pt x="4175567" y="2384765"/>
                  </a:lnTo>
                  <a:lnTo>
                    <a:pt x="4191693" y="2384765"/>
                  </a:lnTo>
                  <a:lnTo>
                    <a:pt x="4218780" y="2350441"/>
                  </a:lnTo>
                  <a:lnTo>
                    <a:pt x="4195378" y="2350441"/>
                  </a:lnTo>
                  <a:lnTo>
                    <a:pt x="4195378" y="2269585"/>
                  </a:lnTo>
                  <a:close/>
                </a:path>
                <a:path w="15614015" h="6326505">
                  <a:moveTo>
                    <a:pt x="4275313" y="2303909"/>
                  </a:moveTo>
                  <a:lnTo>
                    <a:pt x="4255502" y="2303909"/>
                  </a:lnTo>
                  <a:lnTo>
                    <a:pt x="4255502" y="2384765"/>
                  </a:lnTo>
                  <a:lnTo>
                    <a:pt x="4275313" y="2384765"/>
                  </a:lnTo>
                  <a:lnTo>
                    <a:pt x="4275313" y="2303909"/>
                  </a:lnTo>
                  <a:close/>
                </a:path>
                <a:path w="15614015" h="6326505">
                  <a:moveTo>
                    <a:pt x="4275313" y="2269585"/>
                  </a:moveTo>
                  <a:lnTo>
                    <a:pt x="4259188" y="2269585"/>
                  </a:lnTo>
                  <a:lnTo>
                    <a:pt x="4195378" y="2350441"/>
                  </a:lnTo>
                  <a:lnTo>
                    <a:pt x="4218780" y="2350441"/>
                  </a:lnTo>
                  <a:lnTo>
                    <a:pt x="4255502" y="2303909"/>
                  </a:lnTo>
                  <a:lnTo>
                    <a:pt x="4275313" y="2303909"/>
                  </a:lnTo>
                  <a:lnTo>
                    <a:pt x="4275313" y="2269585"/>
                  </a:lnTo>
                  <a:close/>
                </a:path>
                <a:path w="15614015" h="6326505">
                  <a:moveTo>
                    <a:pt x="4416392" y="2269585"/>
                  </a:moveTo>
                  <a:lnTo>
                    <a:pt x="4363409" y="2269585"/>
                  </a:lnTo>
                  <a:lnTo>
                    <a:pt x="4363409" y="2384765"/>
                  </a:lnTo>
                  <a:lnTo>
                    <a:pt x="4420999" y="2384765"/>
                  </a:lnTo>
                  <a:lnTo>
                    <a:pt x="4429350" y="2384203"/>
                  </a:lnTo>
                  <a:lnTo>
                    <a:pt x="4454749" y="2366566"/>
                  </a:lnTo>
                  <a:lnTo>
                    <a:pt x="4382990" y="2366566"/>
                  </a:lnTo>
                  <a:lnTo>
                    <a:pt x="4382990" y="2335468"/>
                  </a:lnTo>
                  <a:lnTo>
                    <a:pt x="4452992" y="2335468"/>
                  </a:lnTo>
                  <a:lnTo>
                    <a:pt x="4447879" y="2329997"/>
                  </a:lnTo>
                  <a:lnTo>
                    <a:pt x="4440119" y="2325562"/>
                  </a:lnTo>
                  <a:lnTo>
                    <a:pt x="4445561" y="2320998"/>
                  </a:lnTo>
                  <a:lnTo>
                    <a:pt x="4447818" y="2317730"/>
                  </a:lnTo>
                  <a:lnTo>
                    <a:pt x="4382990" y="2317730"/>
                  </a:lnTo>
                  <a:lnTo>
                    <a:pt x="4382990" y="2287553"/>
                  </a:lnTo>
                  <a:lnTo>
                    <a:pt x="4450888" y="2287553"/>
                  </a:lnTo>
                  <a:lnTo>
                    <a:pt x="4449410" y="2284021"/>
                  </a:lnTo>
                  <a:lnTo>
                    <a:pt x="4443114" y="2278339"/>
                  </a:lnTo>
                  <a:lnTo>
                    <a:pt x="4437902" y="2274509"/>
                  </a:lnTo>
                  <a:lnTo>
                    <a:pt x="4431711" y="2271773"/>
                  </a:lnTo>
                  <a:lnTo>
                    <a:pt x="4424541" y="2270132"/>
                  </a:lnTo>
                  <a:lnTo>
                    <a:pt x="4416392" y="2269585"/>
                  </a:lnTo>
                  <a:close/>
                </a:path>
                <a:path w="15614015" h="6326505">
                  <a:moveTo>
                    <a:pt x="4452992" y="2335468"/>
                  </a:moveTo>
                  <a:lnTo>
                    <a:pt x="4425683" y="2335468"/>
                  </a:lnTo>
                  <a:lnTo>
                    <a:pt x="4430137" y="2336850"/>
                  </a:lnTo>
                  <a:lnTo>
                    <a:pt x="4433208" y="2339614"/>
                  </a:lnTo>
                  <a:lnTo>
                    <a:pt x="4436433" y="2342225"/>
                  </a:lnTo>
                  <a:lnTo>
                    <a:pt x="4438046" y="2345911"/>
                  </a:lnTo>
                  <a:lnTo>
                    <a:pt x="4438046" y="2355739"/>
                  </a:lnTo>
                  <a:lnTo>
                    <a:pt x="4436433" y="2359655"/>
                  </a:lnTo>
                  <a:lnTo>
                    <a:pt x="4433208" y="2362420"/>
                  </a:lnTo>
                  <a:lnTo>
                    <a:pt x="4430009" y="2365299"/>
                  </a:lnTo>
                  <a:lnTo>
                    <a:pt x="4429766" y="2365299"/>
                  </a:lnTo>
                  <a:lnTo>
                    <a:pt x="4425683" y="2366566"/>
                  </a:lnTo>
                  <a:lnTo>
                    <a:pt x="4454749" y="2366566"/>
                  </a:lnTo>
                  <a:lnTo>
                    <a:pt x="4455438" y="2365299"/>
                  </a:lnTo>
                  <a:lnTo>
                    <a:pt x="4457252" y="2359108"/>
                  </a:lnTo>
                  <a:lnTo>
                    <a:pt x="4457857" y="2352284"/>
                  </a:lnTo>
                  <a:lnTo>
                    <a:pt x="4456748" y="2343358"/>
                  </a:lnTo>
                  <a:lnTo>
                    <a:pt x="4453422" y="2335929"/>
                  </a:lnTo>
                  <a:lnTo>
                    <a:pt x="4452992" y="2335468"/>
                  </a:lnTo>
                  <a:close/>
                </a:path>
                <a:path w="15614015" h="6326505">
                  <a:moveTo>
                    <a:pt x="4450888" y="2287553"/>
                  </a:moveTo>
                  <a:lnTo>
                    <a:pt x="4427142" y="2287553"/>
                  </a:lnTo>
                  <a:lnTo>
                    <a:pt x="4432978" y="2292467"/>
                  </a:lnTo>
                  <a:lnTo>
                    <a:pt x="4432978" y="2312586"/>
                  </a:lnTo>
                  <a:lnTo>
                    <a:pt x="4427142" y="2317730"/>
                  </a:lnTo>
                  <a:lnTo>
                    <a:pt x="4447818" y="2317730"/>
                  </a:lnTo>
                  <a:lnTo>
                    <a:pt x="4449449" y="2315369"/>
                  </a:lnTo>
                  <a:lnTo>
                    <a:pt x="4451781" y="2308674"/>
                  </a:lnTo>
                  <a:lnTo>
                    <a:pt x="4452559" y="2300914"/>
                  </a:lnTo>
                  <a:lnTo>
                    <a:pt x="4452559" y="2291546"/>
                  </a:lnTo>
                  <a:lnTo>
                    <a:pt x="4450888" y="2287553"/>
                  </a:lnTo>
                  <a:close/>
                </a:path>
                <a:path w="15614015" h="6326505">
                  <a:moveTo>
                    <a:pt x="4597663" y="2223513"/>
                  </a:moveTo>
                  <a:lnTo>
                    <a:pt x="4539152" y="2223513"/>
                  </a:lnTo>
                  <a:lnTo>
                    <a:pt x="4539152" y="2384765"/>
                  </a:lnTo>
                  <a:lnTo>
                    <a:pt x="4560576" y="2384765"/>
                  </a:lnTo>
                  <a:lnTo>
                    <a:pt x="4560576" y="2327175"/>
                  </a:lnTo>
                  <a:lnTo>
                    <a:pt x="4597663" y="2327175"/>
                  </a:lnTo>
                  <a:lnTo>
                    <a:pt x="4634751" y="2312202"/>
                  </a:lnTo>
                  <a:lnTo>
                    <a:pt x="4638944" y="2307134"/>
                  </a:lnTo>
                  <a:lnTo>
                    <a:pt x="4560576" y="2307134"/>
                  </a:lnTo>
                  <a:lnTo>
                    <a:pt x="4560576" y="2243554"/>
                  </a:lnTo>
                  <a:lnTo>
                    <a:pt x="4638990" y="2243554"/>
                  </a:lnTo>
                  <a:lnTo>
                    <a:pt x="4634751" y="2238486"/>
                  </a:lnTo>
                  <a:lnTo>
                    <a:pt x="4626905" y="2231936"/>
                  </a:lnTo>
                  <a:lnTo>
                    <a:pt x="4618108" y="2227256"/>
                  </a:lnTo>
                  <a:lnTo>
                    <a:pt x="4608361" y="2224449"/>
                  </a:lnTo>
                  <a:lnTo>
                    <a:pt x="4597663" y="2223513"/>
                  </a:lnTo>
                  <a:close/>
                </a:path>
                <a:path w="15614015" h="6326505">
                  <a:moveTo>
                    <a:pt x="4638990" y="2243554"/>
                  </a:moveTo>
                  <a:lnTo>
                    <a:pt x="4606571" y="2243554"/>
                  </a:lnTo>
                  <a:lnTo>
                    <a:pt x="4613942" y="2246549"/>
                  </a:lnTo>
                  <a:lnTo>
                    <a:pt x="4625614" y="2258528"/>
                  </a:lnTo>
                  <a:lnTo>
                    <a:pt x="4628532" y="2266129"/>
                  </a:lnTo>
                  <a:lnTo>
                    <a:pt x="4628532" y="2284405"/>
                  </a:lnTo>
                  <a:lnTo>
                    <a:pt x="4625614" y="2292007"/>
                  </a:lnTo>
                  <a:lnTo>
                    <a:pt x="4619778" y="2298150"/>
                  </a:lnTo>
                  <a:lnTo>
                    <a:pt x="4613942" y="2304139"/>
                  </a:lnTo>
                  <a:lnTo>
                    <a:pt x="4606571" y="2307134"/>
                  </a:lnTo>
                  <a:lnTo>
                    <a:pt x="4638944" y="2307134"/>
                  </a:lnTo>
                  <a:lnTo>
                    <a:pt x="4641302" y="2304283"/>
                  </a:lnTo>
                  <a:lnTo>
                    <a:pt x="4645981" y="2295500"/>
                  </a:lnTo>
                  <a:lnTo>
                    <a:pt x="4648789" y="2285854"/>
                  </a:lnTo>
                  <a:lnTo>
                    <a:pt x="4649724" y="2275344"/>
                  </a:lnTo>
                  <a:lnTo>
                    <a:pt x="4648911" y="2266129"/>
                  </a:lnTo>
                  <a:lnTo>
                    <a:pt x="4648789" y="2264747"/>
                  </a:lnTo>
                  <a:lnTo>
                    <a:pt x="4645981" y="2255072"/>
                  </a:lnTo>
                  <a:lnTo>
                    <a:pt x="4641425" y="2246549"/>
                  </a:lnTo>
                  <a:lnTo>
                    <a:pt x="4641302" y="2246319"/>
                  </a:lnTo>
                  <a:lnTo>
                    <a:pt x="4638990" y="2243554"/>
                  </a:lnTo>
                  <a:close/>
                </a:path>
                <a:path w="15614015" h="6326505">
                  <a:moveTo>
                    <a:pt x="4718316" y="2266590"/>
                  </a:moveTo>
                  <a:lnTo>
                    <a:pt x="4675239" y="2284098"/>
                  </a:lnTo>
                  <a:lnTo>
                    <a:pt x="4657731" y="2327175"/>
                  </a:lnTo>
                  <a:lnTo>
                    <a:pt x="4658826" y="2339456"/>
                  </a:lnTo>
                  <a:lnTo>
                    <a:pt x="4684583" y="2377912"/>
                  </a:lnTo>
                  <a:lnTo>
                    <a:pt x="4718316" y="2387760"/>
                  </a:lnTo>
                  <a:lnTo>
                    <a:pt x="4730511" y="2386665"/>
                  </a:lnTo>
                  <a:lnTo>
                    <a:pt x="4741755" y="2383383"/>
                  </a:lnTo>
                  <a:lnTo>
                    <a:pt x="4752049" y="2377912"/>
                  </a:lnTo>
                  <a:lnTo>
                    <a:pt x="4761393" y="2370252"/>
                  </a:lnTo>
                  <a:lnTo>
                    <a:pt x="4763131" y="2368179"/>
                  </a:lnTo>
                  <a:lnTo>
                    <a:pt x="4718316" y="2368179"/>
                  </a:lnTo>
                  <a:lnTo>
                    <a:pt x="4710124" y="2367445"/>
                  </a:lnTo>
                  <a:lnTo>
                    <a:pt x="4678507" y="2335569"/>
                  </a:lnTo>
                  <a:lnTo>
                    <a:pt x="4677773" y="2327175"/>
                  </a:lnTo>
                  <a:lnTo>
                    <a:pt x="4678507" y="2318781"/>
                  </a:lnTo>
                  <a:lnTo>
                    <a:pt x="4702594" y="2289108"/>
                  </a:lnTo>
                  <a:lnTo>
                    <a:pt x="4718316" y="2286171"/>
                  </a:lnTo>
                  <a:lnTo>
                    <a:pt x="4763131" y="2286171"/>
                  </a:lnTo>
                  <a:lnTo>
                    <a:pt x="4761393" y="2284098"/>
                  </a:lnTo>
                  <a:lnTo>
                    <a:pt x="4752049" y="2276438"/>
                  </a:lnTo>
                  <a:lnTo>
                    <a:pt x="4741755" y="2270967"/>
                  </a:lnTo>
                  <a:lnTo>
                    <a:pt x="4730511" y="2267684"/>
                  </a:lnTo>
                  <a:lnTo>
                    <a:pt x="4718316" y="2266590"/>
                  </a:lnTo>
                  <a:close/>
                </a:path>
                <a:path w="15614015" h="6326505">
                  <a:moveTo>
                    <a:pt x="4763131" y="2286171"/>
                  </a:moveTo>
                  <a:lnTo>
                    <a:pt x="4718316" y="2286171"/>
                  </a:lnTo>
                  <a:lnTo>
                    <a:pt x="4726609" y="2286905"/>
                  </a:lnTo>
                  <a:lnTo>
                    <a:pt x="4734211" y="2289108"/>
                  </a:lnTo>
                  <a:lnTo>
                    <a:pt x="4758355" y="2318781"/>
                  </a:lnTo>
                  <a:lnTo>
                    <a:pt x="4759089" y="2327175"/>
                  </a:lnTo>
                  <a:lnTo>
                    <a:pt x="4758355" y="2335569"/>
                  </a:lnTo>
                  <a:lnTo>
                    <a:pt x="4734211" y="2365242"/>
                  </a:lnTo>
                  <a:lnTo>
                    <a:pt x="4718316" y="2368179"/>
                  </a:lnTo>
                  <a:lnTo>
                    <a:pt x="4763131" y="2368179"/>
                  </a:lnTo>
                  <a:lnTo>
                    <a:pt x="4769153" y="2360995"/>
                  </a:lnTo>
                  <a:lnTo>
                    <a:pt x="4774696" y="2350729"/>
                  </a:lnTo>
                  <a:lnTo>
                    <a:pt x="4778022" y="2339456"/>
                  </a:lnTo>
                  <a:lnTo>
                    <a:pt x="4779131" y="2327175"/>
                  </a:lnTo>
                  <a:lnTo>
                    <a:pt x="4778022" y="2314894"/>
                  </a:lnTo>
                  <a:lnTo>
                    <a:pt x="4774696" y="2303621"/>
                  </a:lnTo>
                  <a:lnTo>
                    <a:pt x="4769153" y="2293355"/>
                  </a:lnTo>
                  <a:lnTo>
                    <a:pt x="4763131" y="2286171"/>
                  </a:lnTo>
                  <a:close/>
                </a:path>
                <a:path w="15614015" h="6326505">
                  <a:moveTo>
                    <a:pt x="4856892" y="2266590"/>
                  </a:moveTo>
                  <a:lnTo>
                    <a:pt x="4813584" y="2284098"/>
                  </a:lnTo>
                  <a:lnTo>
                    <a:pt x="4796307" y="2327175"/>
                  </a:lnTo>
                  <a:lnTo>
                    <a:pt x="4797387" y="2339557"/>
                  </a:lnTo>
                  <a:lnTo>
                    <a:pt x="4822769" y="2378041"/>
                  </a:lnTo>
                  <a:lnTo>
                    <a:pt x="4856892" y="2387760"/>
                  </a:lnTo>
                  <a:lnTo>
                    <a:pt x="4865112" y="2387256"/>
                  </a:lnTo>
                  <a:lnTo>
                    <a:pt x="4899738" y="2370079"/>
                  </a:lnTo>
                  <a:lnTo>
                    <a:pt x="4901536" y="2367948"/>
                  </a:lnTo>
                  <a:lnTo>
                    <a:pt x="4856892" y="2367948"/>
                  </a:lnTo>
                  <a:lnTo>
                    <a:pt x="4848599" y="2367214"/>
                  </a:lnTo>
                  <a:lnTo>
                    <a:pt x="4817068" y="2335468"/>
                  </a:lnTo>
                  <a:lnTo>
                    <a:pt x="4816348" y="2327175"/>
                  </a:lnTo>
                  <a:lnTo>
                    <a:pt x="4817068" y="2318781"/>
                  </a:lnTo>
                  <a:lnTo>
                    <a:pt x="4840997" y="2289108"/>
                  </a:lnTo>
                  <a:lnTo>
                    <a:pt x="4856892" y="2286171"/>
                  </a:lnTo>
                  <a:lnTo>
                    <a:pt x="4900812" y="2286171"/>
                  </a:lnTo>
                  <a:lnTo>
                    <a:pt x="4899393" y="2284386"/>
                  </a:lnTo>
                  <a:lnTo>
                    <a:pt x="4865199" y="2267109"/>
                  </a:lnTo>
                  <a:lnTo>
                    <a:pt x="4856892" y="2266590"/>
                  </a:lnTo>
                  <a:close/>
                </a:path>
                <a:path w="15614015" h="6326505">
                  <a:moveTo>
                    <a:pt x="4891676" y="2347907"/>
                  </a:moveTo>
                  <a:lnTo>
                    <a:pt x="4864570" y="2367948"/>
                  </a:lnTo>
                  <a:lnTo>
                    <a:pt x="4901536" y="2367948"/>
                  </a:lnTo>
                  <a:lnTo>
                    <a:pt x="4904633" y="2364277"/>
                  </a:lnTo>
                  <a:lnTo>
                    <a:pt x="4908722" y="2357813"/>
                  </a:lnTo>
                  <a:lnTo>
                    <a:pt x="4891676" y="2347907"/>
                  </a:lnTo>
                  <a:close/>
                </a:path>
                <a:path w="15614015" h="6326505">
                  <a:moveTo>
                    <a:pt x="4900812" y="2286171"/>
                  </a:moveTo>
                  <a:lnTo>
                    <a:pt x="4864570" y="2286171"/>
                  </a:lnTo>
                  <a:lnTo>
                    <a:pt x="4871404" y="2288014"/>
                  </a:lnTo>
                  <a:lnTo>
                    <a:pt x="4877393" y="2291700"/>
                  </a:lnTo>
                  <a:lnTo>
                    <a:pt x="4883536" y="2295385"/>
                  </a:lnTo>
                  <a:lnTo>
                    <a:pt x="4888067" y="2300300"/>
                  </a:lnTo>
                  <a:lnTo>
                    <a:pt x="4890985" y="2306443"/>
                  </a:lnTo>
                  <a:lnTo>
                    <a:pt x="4907801" y="2296768"/>
                  </a:lnTo>
                  <a:lnTo>
                    <a:pt x="4904029" y="2290217"/>
                  </a:lnTo>
                  <a:lnTo>
                    <a:pt x="4900812" y="2286171"/>
                  </a:lnTo>
                  <a:close/>
                </a:path>
                <a:path w="15614015" h="6326505">
                  <a:moveTo>
                    <a:pt x="4981070" y="2266590"/>
                  </a:moveTo>
                  <a:lnTo>
                    <a:pt x="4937762" y="2284098"/>
                  </a:lnTo>
                  <a:lnTo>
                    <a:pt x="4920485" y="2327175"/>
                  </a:lnTo>
                  <a:lnTo>
                    <a:pt x="4921565" y="2339557"/>
                  </a:lnTo>
                  <a:lnTo>
                    <a:pt x="4946948" y="2378041"/>
                  </a:lnTo>
                  <a:lnTo>
                    <a:pt x="4981070" y="2387760"/>
                  </a:lnTo>
                  <a:lnTo>
                    <a:pt x="4989291" y="2387256"/>
                  </a:lnTo>
                  <a:lnTo>
                    <a:pt x="5023917" y="2370079"/>
                  </a:lnTo>
                  <a:lnTo>
                    <a:pt x="5025714" y="2367948"/>
                  </a:lnTo>
                  <a:lnTo>
                    <a:pt x="4981070" y="2367948"/>
                  </a:lnTo>
                  <a:lnTo>
                    <a:pt x="4972777" y="2367214"/>
                  </a:lnTo>
                  <a:lnTo>
                    <a:pt x="4941246" y="2335468"/>
                  </a:lnTo>
                  <a:lnTo>
                    <a:pt x="4940526" y="2327175"/>
                  </a:lnTo>
                  <a:lnTo>
                    <a:pt x="4941246" y="2318781"/>
                  </a:lnTo>
                  <a:lnTo>
                    <a:pt x="4965175" y="2289108"/>
                  </a:lnTo>
                  <a:lnTo>
                    <a:pt x="4981070" y="2286171"/>
                  </a:lnTo>
                  <a:lnTo>
                    <a:pt x="5024990" y="2286171"/>
                  </a:lnTo>
                  <a:lnTo>
                    <a:pt x="5023571" y="2284386"/>
                  </a:lnTo>
                  <a:lnTo>
                    <a:pt x="4989377" y="2267109"/>
                  </a:lnTo>
                  <a:lnTo>
                    <a:pt x="4981070" y="2266590"/>
                  </a:lnTo>
                  <a:close/>
                </a:path>
                <a:path w="15614015" h="6326505">
                  <a:moveTo>
                    <a:pt x="5015854" y="2347907"/>
                  </a:moveTo>
                  <a:lnTo>
                    <a:pt x="4988748" y="2367948"/>
                  </a:lnTo>
                  <a:lnTo>
                    <a:pt x="5025714" y="2367948"/>
                  </a:lnTo>
                  <a:lnTo>
                    <a:pt x="5028812" y="2364277"/>
                  </a:lnTo>
                  <a:lnTo>
                    <a:pt x="5032900" y="2357813"/>
                  </a:lnTo>
                  <a:lnTo>
                    <a:pt x="5015854" y="2347907"/>
                  </a:lnTo>
                  <a:close/>
                </a:path>
                <a:path w="15614015" h="6326505">
                  <a:moveTo>
                    <a:pt x="5024990" y="2286171"/>
                  </a:moveTo>
                  <a:lnTo>
                    <a:pt x="4988748" y="2286171"/>
                  </a:lnTo>
                  <a:lnTo>
                    <a:pt x="4995582" y="2288014"/>
                  </a:lnTo>
                  <a:lnTo>
                    <a:pt x="5001572" y="2291700"/>
                  </a:lnTo>
                  <a:lnTo>
                    <a:pt x="5007714" y="2295385"/>
                  </a:lnTo>
                  <a:lnTo>
                    <a:pt x="5012245" y="2300300"/>
                  </a:lnTo>
                  <a:lnTo>
                    <a:pt x="5015163" y="2306443"/>
                  </a:lnTo>
                  <a:lnTo>
                    <a:pt x="5031979" y="2296768"/>
                  </a:lnTo>
                  <a:lnTo>
                    <a:pt x="5028207" y="2290217"/>
                  </a:lnTo>
                  <a:lnTo>
                    <a:pt x="5024990" y="2286171"/>
                  </a:lnTo>
                  <a:close/>
                </a:path>
                <a:path w="15614015" h="6326505">
                  <a:moveTo>
                    <a:pt x="5072724" y="2269585"/>
                  </a:moveTo>
                  <a:lnTo>
                    <a:pt x="5052913" y="2269585"/>
                  </a:lnTo>
                  <a:lnTo>
                    <a:pt x="5052913" y="2384765"/>
                  </a:lnTo>
                  <a:lnTo>
                    <a:pt x="5069038" y="2384765"/>
                  </a:lnTo>
                  <a:lnTo>
                    <a:pt x="5096126" y="2350441"/>
                  </a:lnTo>
                  <a:lnTo>
                    <a:pt x="5072724" y="2350441"/>
                  </a:lnTo>
                  <a:lnTo>
                    <a:pt x="5072724" y="2269585"/>
                  </a:lnTo>
                  <a:close/>
                </a:path>
                <a:path w="15614015" h="6326505">
                  <a:moveTo>
                    <a:pt x="5152659" y="2303909"/>
                  </a:moveTo>
                  <a:lnTo>
                    <a:pt x="5132848" y="2303909"/>
                  </a:lnTo>
                  <a:lnTo>
                    <a:pt x="5132848" y="2384765"/>
                  </a:lnTo>
                  <a:lnTo>
                    <a:pt x="5152659" y="2384765"/>
                  </a:lnTo>
                  <a:lnTo>
                    <a:pt x="5152659" y="2303909"/>
                  </a:lnTo>
                  <a:close/>
                </a:path>
                <a:path w="15614015" h="6326505">
                  <a:moveTo>
                    <a:pt x="5152659" y="2269585"/>
                  </a:moveTo>
                  <a:lnTo>
                    <a:pt x="5136533" y="2269585"/>
                  </a:lnTo>
                  <a:lnTo>
                    <a:pt x="5072724" y="2350441"/>
                  </a:lnTo>
                  <a:lnTo>
                    <a:pt x="5096126" y="2350441"/>
                  </a:lnTo>
                  <a:lnTo>
                    <a:pt x="5132848" y="2303909"/>
                  </a:lnTo>
                  <a:lnTo>
                    <a:pt x="5152659" y="2303909"/>
                  </a:lnTo>
                  <a:lnTo>
                    <a:pt x="5152659" y="2269585"/>
                  </a:lnTo>
                  <a:close/>
                </a:path>
                <a:path w="15614015" h="6326505">
                  <a:moveTo>
                    <a:pt x="5264252" y="2234800"/>
                  </a:moveTo>
                  <a:lnTo>
                    <a:pt x="5202055" y="2234800"/>
                  </a:lnTo>
                  <a:lnTo>
                    <a:pt x="5202055" y="2252308"/>
                  </a:lnTo>
                  <a:lnTo>
                    <a:pt x="5264252" y="2252308"/>
                  </a:lnTo>
                  <a:lnTo>
                    <a:pt x="5264252" y="2234800"/>
                  </a:lnTo>
                  <a:close/>
                </a:path>
                <a:path w="15614015" h="6326505">
                  <a:moveTo>
                    <a:pt x="5202976" y="2269585"/>
                  </a:moveTo>
                  <a:lnTo>
                    <a:pt x="5183165" y="2269585"/>
                  </a:lnTo>
                  <a:lnTo>
                    <a:pt x="5183165" y="2384765"/>
                  </a:lnTo>
                  <a:lnTo>
                    <a:pt x="5199290" y="2384765"/>
                  </a:lnTo>
                  <a:lnTo>
                    <a:pt x="5226378" y="2350441"/>
                  </a:lnTo>
                  <a:lnTo>
                    <a:pt x="5202976" y="2350441"/>
                  </a:lnTo>
                  <a:lnTo>
                    <a:pt x="5202976" y="2269585"/>
                  </a:lnTo>
                  <a:close/>
                </a:path>
                <a:path w="15614015" h="6326505">
                  <a:moveTo>
                    <a:pt x="5282911" y="2303909"/>
                  </a:moveTo>
                  <a:lnTo>
                    <a:pt x="5263100" y="2303909"/>
                  </a:lnTo>
                  <a:lnTo>
                    <a:pt x="5263100" y="2384765"/>
                  </a:lnTo>
                  <a:lnTo>
                    <a:pt x="5282911" y="2384765"/>
                  </a:lnTo>
                  <a:lnTo>
                    <a:pt x="5282911" y="2303909"/>
                  </a:lnTo>
                  <a:close/>
                </a:path>
                <a:path w="15614015" h="6326505">
                  <a:moveTo>
                    <a:pt x="5282911" y="2269585"/>
                  </a:moveTo>
                  <a:lnTo>
                    <a:pt x="5266786" y="2269585"/>
                  </a:lnTo>
                  <a:lnTo>
                    <a:pt x="5202976" y="2350441"/>
                  </a:lnTo>
                  <a:lnTo>
                    <a:pt x="5226378" y="2350441"/>
                  </a:lnTo>
                  <a:lnTo>
                    <a:pt x="5263100" y="2303909"/>
                  </a:lnTo>
                  <a:lnTo>
                    <a:pt x="5282911" y="2303909"/>
                  </a:lnTo>
                  <a:lnTo>
                    <a:pt x="5282911" y="2269585"/>
                  </a:lnTo>
                  <a:close/>
                </a:path>
                <a:path w="15614015" h="6326505">
                  <a:moveTo>
                    <a:pt x="5367552" y="2266590"/>
                  </a:moveTo>
                  <a:lnTo>
                    <a:pt x="5324244" y="2284098"/>
                  </a:lnTo>
                  <a:lnTo>
                    <a:pt x="5306967" y="2327175"/>
                  </a:lnTo>
                  <a:lnTo>
                    <a:pt x="5308047" y="2339557"/>
                  </a:lnTo>
                  <a:lnTo>
                    <a:pt x="5333430" y="2378041"/>
                  </a:lnTo>
                  <a:lnTo>
                    <a:pt x="5367552" y="2387760"/>
                  </a:lnTo>
                  <a:lnTo>
                    <a:pt x="5375773" y="2387256"/>
                  </a:lnTo>
                  <a:lnTo>
                    <a:pt x="5410398" y="2370079"/>
                  </a:lnTo>
                  <a:lnTo>
                    <a:pt x="5412196" y="2367948"/>
                  </a:lnTo>
                  <a:lnTo>
                    <a:pt x="5367552" y="2367948"/>
                  </a:lnTo>
                  <a:lnTo>
                    <a:pt x="5359259" y="2367214"/>
                  </a:lnTo>
                  <a:lnTo>
                    <a:pt x="5327728" y="2335468"/>
                  </a:lnTo>
                  <a:lnTo>
                    <a:pt x="5327008" y="2327175"/>
                  </a:lnTo>
                  <a:lnTo>
                    <a:pt x="5327728" y="2318781"/>
                  </a:lnTo>
                  <a:lnTo>
                    <a:pt x="5351657" y="2289108"/>
                  </a:lnTo>
                  <a:lnTo>
                    <a:pt x="5367552" y="2286171"/>
                  </a:lnTo>
                  <a:lnTo>
                    <a:pt x="5411472" y="2286171"/>
                  </a:lnTo>
                  <a:lnTo>
                    <a:pt x="5410053" y="2284386"/>
                  </a:lnTo>
                  <a:lnTo>
                    <a:pt x="5375859" y="2267109"/>
                  </a:lnTo>
                  <a:lnTo>
                    <a:pt x="5367552" y="2266590"/>
                  </a:lnTo>
                  <a:close/>
                </a:path>
                <a:path w="15614015" h="6326505">
                  <a:moveTo>
                    <a:pt x="5402336" y="2347907"/>
                  </a:moveTo>
                  <a:lnTo>
                    <a:pt x="5375230" y="2367948"/>
                  </a:lnTo>
                  <a:lnTo>
                    <a:pt x="5412196" y="2367948"/>
                  </a:lnTo>
                  <a:lnTo>
                    <a:pt x="5415294" y="2364277"/>
                  </a:lnTo>
                  <a:lnTo>
                    <a:pt x="5419383" y="2357813"/>
                  </a:lnTo>
                  <a:lnTo>
                    <a:pt x="5402336" y="2347907"/>
                  </a:lnTo>
                  <a:close/>
                </a:path>
                <a:path w="15614015" h="6326505">
                  <a:moveTo>
                    <a:pt x="5411472" y="2286171"/>
                  </a:moveTo>
                  <a:lnTo>
                    <a:pt x="5375230" y="2286171"/>
                  </a:lnTo>
                  <a:lnTo>
                    <a:pt x="5382064" y="2288014"/>
                  </a:lnTo>
                  <a:lnTo>
                    <a:pt x="5388054" y="2291700"/>
                  </a:lnTo>
                  <a:lnTo>
                    <a:pt x="5394197" y="2295385"/>
                  </a:lnTo>
                  <a:lnTo>
                    <a:pt x="5398727" y="2300300"/>
                  </a:lnTo>
                  <a:lnTo>
                    <a:pt x="5401645" y="2306443"/>
                  </a:lnTo>
                  <a:lnTo>
                    <a:pt x="5418461" y="2296768"/>
                  </a:lnTo>
                  <a:lnTo>
                    <a:pt x="5414689" y="2290217"/>
                  </a:lnTo>
                  <a:lnTo>
                    <a:pt x="5411472" y="2286171"/>
                  </a:lnTo>
                  <a:close/>
                </a:path>
                <a:path w="15614015" h="6326505">
                  <a:moveTo>
                    <a:pt x="5459437" y="2269585"/>
                  </a:moveTo>
                  <a:lnTo>
                    <a:pt x="5439395" y="2269585"/>
                  </a:lnTo>
                  <a:lnTo>
                    <a:pt x="5439395" y="2384765"/>
                  </a:lnTo>
                  <a:lnTo>
                    <a:pt x="5459437" y="2384765"/>
                  </a:lnTo>
                  <a:lnTo>
                    <a:pt x="5459437" y="2330170"/>
                  </a:lnTo>
                  <a:lnTo>
                    <a:pt x="5484569" y="2330170"/>
                  </a:lnTo>
                  <a:lnTo>
                    <a:pt x="5479938" y="2325332"/>
                  </a:lnTo>
                  <a:lnTo>
                    <a:pt x="5484716" y="2320494"/>
                  </a:lnTo>
                  <a:lnTo>
                    <a:pt x="5459437" y="2320494"/>
                  </a:lnTo>
                  <a:lnTo>
                    <a:pt x="5459437" y="2269585"/>
                  </a:lnTo>
                  <a:close/>
                </a:path>
                <a:path w="15614015" h="6326505">
                  <a:moveTo>
                    <a:pt x="5484569" y="2330170"/>
                  </a:moveTo>
                  <a:lnTo>
                    <a:pt x="5459437" y="2330170"/>
                  </a:lnTo>
                  <a:lnTo>
                    <a:pt x="5511959" y="2384765"/>
                  </a:lnTo>
                  <a:lnTo>
                    <a:pt x="5536837" y="2384765"/>
                  </a:lnTo>
                  <a:lnTo>
                    <a:pt x="5484569" y="2330170"/>
                  </a:lnTo>
                  <a:close/>
                </a:path>
                <a:path w="15614015" h="6326505">
                  <a:moveTo>
                    <a:pt x="5534995" y="2269585"/>
                  </a:moveTo>
                  <a:lnTo>
                    <a:pt x="5509194" y="2269585"/>
                  </a:lnTo>
                  <a:lnTo>
                    <a:pt x="5459437" y="2320494"/>
                  </a:lnTo>
                  <a:lnTo>
                    <a:pt x="5484716" y="2320494"/>
                  </a:lnTo>
                  <a:lnTo>
                    <a:pt x="5534995" y="2269585"/>
                  </a:lnTo>
                  <a:close/>
                </a:path>
                <a:path w="15614015" h="6326505">
                  <a:moveTo>
                    <a:pt x="5599036" y="2266590"/>
                  </a:moveTo>
                  <a:lnTo>
                    <a:pt x="5555959" y="2284098"/>
                  </a:lnTo>
                  <a:lnTo>
                    <a:pt x="5538451" y="2327175"/>
                  </a:lnTo>
                  <a:lnTo>
                    <a:pt x="5539546" y="2339456"/>
                  </a:lnTo>
                  <a:lnTo>
                    <a:pt x="5565303" y="2377912"/>
                  </a:lnTo>
                  <a:lnTo>
                    <a:pt x="5599036" y="2387760"/>
                  </a:lnTo>
                  <a:lnTo>
                    <a:pt x="5611231" y="2386665"/>
                  </a:lnTo>
                  <a:lnTo>
                    <a:pt x="5622475" y="2383383"/>
                  </a:lnTo>
                  <a:lnTo>
                    <a:pt x="5632769" y="2377912"/>
                  </a:lnTo>
                  <a:lnTo>
                    <a:pt x="5642113" y="2370252"/>
                  </a:lnTo>
                  <a:lnTo>
                    <a:pt x="5643851" y="2368179"/>
                  </a:lnTo>
                  <a:lnTo>
                    <a:pt x="5599036" y="2368179"/>
                  </a:lnTo>
                  <a:lnTo>
                    <a:pt x="5590844" y="2367445"/>
                  </a:lnTo>
                  <a:lnTo>
                    <a:pt x="5559227" y="2335569"/>
                  </a:lnTo>
                  <a:lnTo>
                    <a:pt x="5558493" y="2327175"/>
                  </a:lnTo>
                  <a:lnTo>
                    <a:pt x="5559227" y="2318781"/>
                  </a:lnTo>
                  <a:lnTo>
                    <a:pt x="5583314" y="2289108"/>
                  </a:lnTo>
                  <a:lnTo>
                    <a:pt x="5599036" y="2286171"/>
                  </a:lnTo>
                  <a:lnTo>
                    <a:pt x="5643851" y="2286171"/>
                  </a:lnTo>
                  <a:lnTo>
                    <a:pt x="5642113" y="2284098"/>
                  </a:lnTo>
                  <a:lnTo>
                    <a:pt x="5632769" y="2276438"/>
                  </a:lnTo>
                  <a:lnTo>
                    <a:pt x="5622475" y="2270967"/>
                  </a:lnTo>
                  <a:lnTo>
                    <a:pt x="5611231" y="2267684"/>
                  </a:lnTo>
                  <a:lnTo>
                    <a:pt x="5599036" y="2266590"/>
                  </a:lnTo>
                  <a:close/>
                </a:path>
                <a:path w="15614015" h="6326505">
                  <a:moveTo>
                    <a:pt x="5643851" y="2286171"/>
                  </a:moveTo>
                  <a:lnTo>
                    <a:pt x="5599036" y="2286171"/>
                  </a:lnTo>
                  <a:lnTo>
                    <a:pt x="5607329" y="2286905"/>
                  </a:lnTo>
                  <a:lnTo>
                    <a:pt x="5614931" y="2289108"/>
                  </a:lnTo>
                  <a:lnTo>
                    <a:pt x="5639075" y="2318781"/>
                  </a:lnTo>
                  <a:lnTo>
                    <a:pt x="5639810" y="2327175"/>
                  </a:lnTo>
                  <a:lnTo>
                    <a:pt x="5639075" y="2335569"/>
                  </a:lnTo>
                  <a:lnTo>
                    <a:pt x="5614931" y="2365242"/>
                  </a:lnTo>
                  <a:lnTo>
                    <a:pt x="5599036" y="2368179"/>
                  </a:lnTo>
                  <a:lnTo>
                    <a:pt x="5643851" y="2368179"/>
                  </a:lnTo>
                  <a:lnTo>
                    <a:pt x="5649874" y="2360995"/>
                  </a:lnTo>
                  <a:lnTo>
                    <a:pt x="5655417" y="2350729"/>
                  </a:lnTo>
                  <a:lnTo>
                    <a:pt x="5658742" y="2339456"/>
                  </a:lnTo>
                  <a:lnTo>
                    <a:pt x="5659851" y="2327175"/>
                  </a:lnTo>
                  <a:lnTo>
                    <a:pt x="5658742" y="2314894"/>
                  </a:lnTo>
                  <a:lnTo>
                    <a:pt x="5655417" y="2303621"/>
                  </a:lnTo>
                  <a:lnTo>
                    <a:pt x="5649874" y="2293355"/>
                  </a:lnTo>
                  <a:lnTo>
                    <a:pt x="5643851" y="2286171"/>
                  </a:lnTo>
                  <a:close/>
                </a:path>
                <a:path w="15614015" h="6326505">
                  <a:moveTo>
                    <a:pt x="5764564" y="2234800"/>
                  </a:moveTo>
                  <a:lnTo>
                    <a:pt x="5702366" y="2234800"/>
                  </a:lnTo>
                  <a:lnTo>
                    <a:pt x="5702366" y="2252308"/>
                  </a:lnTo>
                  <a:lnTo>
                    <a:pt x="5764564" y="2252308"/>
                  </a:lnTo>
                  <a:lnTo>
                    <a:pt x="5764564" y="2234800"/>
                  </a:lnTo>
                  <a:close/>
                </a:path>
                <a:path w="15614015" h="6326505">
                  <a:moveTo>
                    <a:pt x="5703288" y="2269585"/>
                  </a:moveTo>
                  <a:lnTo>
                    <a:pt x="5683477" y="2269585"/>
                  </a:lnTo>
                  <a:lnTo>
                    <a:pt x="5683477" y="2384765"/>
                  </a:lnTo>
                  <a:lnTo>
                    <a:pt x="5699602" y="2384765"/>
                  </a:lnTo>
                  <a:lnTo>
                    <a:pt x="5726690" y="2350441"/>
                  </a:lnTo>
                  <a:lnTo>
                    <a:pt x="5703288" y="2350441"/>
                  </a:lnTo>
                  <a:lnTo>
                    <a:pt x="5703288" y="2269585"/>
                  </a:lnTo>
                  <a:close/>
                </a:path>
                <a:path w="15614015" h="6326505">
                  <a:moveTo>
                    <a:pt x="5783223" y="2303909"/>
                  </a:moveTo>
                  <a:lnTo>
                    <a:pt x="5763412" y="2303909"/>
                  </a:lnTo>
                  <a:lnTo>
                    <a:pt x="5763412" y="2384765"/>
                  </a:lnTo>
                  <a:lnTo>
                    <a:pt x="5783223" y="2384765"/>
                  </a:lnTo>
                  <a:lnTo>
                    <a:pt x="5783223" y="2303909"/>
                  </a:lnTo>
                  <a:close/>
                </a:path>
                <a:path w="15614015" h="6326505">
                  <a:moveTo>
                    <a:pt x="5783223" y="2269585"/>
                  </a:moveTo>
                  <a:lnTo>
                    <a:pt x="5767098" y="2269585"/>
                  </a:lnTo>
                  <a:lnTo>
                    <a:pt x="5703288" y="2350441"/>
                  </a:lnTo>
                  <a:lnTo>
                    <a:pt x="5726690" y="2350441"/>
                  </a:lnTo>
                  <a:lnTo>
                    <a:pt x="5763412" y="2303909"/>
                  </a:lnTo>
                  <a:lnTo>
                    <a:pt x="5783223" y="2303909"/>
                  </a:lnTo>
                  <a:lnTo>
                    <a:pt x="5783223" y="2269585"/>
                  </a:lnTo>
                  <a:close/>
                </a:path>
                <a:path w="15614015" h="6326505">
                  <a:moveTo>
                    <a:pt x="5959777" y="2222361"/>
                  </a:moveTo>
                  <a:lnTo>
                    <a:pt x="5938815" y="2222361"/>
                  </a:lnTo>
                  <a:lnTo>
                    <a:pt x="5938815" y="2240560"/>
                  </a:lnTo>
                  <a:lnTo>
                    <a:pt x="5922387" y="2242604"/>
                  </a:lnTo>
                  <a:lnTo>
                    <a:pt x="5883298" y="2259449"/>
                  </a:lnTo>
                  <a:lnTo>
                    <a:pt x="5862566" y="2304139"/>
                  </a:lnTo>
                  <a:lnTo>
                    <a:pt x="5863861" y="2317471"/>
                  </a:lnTo>
                  <a:lnTo>
                    <a:pt x="5894629" y="2356229"/>
                  </a:lnTo>
                  <a:lnTo>
                    <a:pt x="5938815" y="2367718"/>
                  </a:lnTo>
                  <a:lnTo>
                    <a:pt x="5938815" y="2385916"/>
                  </a:lnTo>
                  <a:lnTo>
                    <a:pt x="5959777" y="2385916"/>
                  </a:lnTo>
                  <a:lnTo>
                    <a:pt x="5959777" y="2367718"/>
                  </a:lnTo>
                  <a:lnTo>
                    <a:pt x="5976291" y="2365674"/>
                  </a:lnTo>
                  <a:lnTo>
                    <a:pt x="5991049" y="2361844"/>
                  </a:lnTo>
                  <a:lnTo>
                    <a:pt x="6004050" y="2356229"/>
                  </a:lnTo>
                  <a:lnTo>
                    <a:pt x="6015294" y="2348829"/>
                  </a:lnTo>
                  <a:lnTo>
                    <a:pt x="6015997" y="2348138"/>
                  </a:lnTo>
                  <a:lnTo>
                    <a:pt x="5959777" y="2348138"/>
                  </a:lnTo>
                  <a:lnTo>
                    <a:pt x="5959777" y="2347907"/>
                  </a:lnTo>
                  <a:lnTo>
                    <a:pt x="5938815" y="2347907"/>
                  </a:lnTo>
                  <a:lnTo>
                    <a:pt x="5926519" y="2346424"/>
                  </a:lnTo>
                  <a:lnTo>
                    <a:pt x="5891922" y="2329147"/>
                  </a:lnTo>
                  <a:lnTo>
                    <a:pt x="5887495" y="2322107"/>
                  </a:lnTo>
                  <a:lnTo>
                    <a:pt x="5887387" y="2321934"/>
                  </a:lnTo>
                  <a:lnTo>
                    <a:pt x="5884699" y="2313699"/>
                  </a:lnTo>
                  <a:lnTo>
                    <a:pt x="5883759" y="2304139"/>
                  </a:lnTo>
                  <a:lnTo>
                    <a:pt x="5884666" y="2294593"/>
                  </a:lnTo>
                  <a:lnTo>
                    <a:pt x="5915663" y="2264287"/>
                  </a:lnTo>
                  <a:lnTo>
                    <a:pt x="5938815" y="2260140"/>
                  </a:lnTo>
                  <a:lnTo>
                    <a:pt x="6015998" y="2260140"/>
                  </a:lnTo>
                  <a:lnTo>
                    <a:pt x="6015294" y="2259449"/>
                  </a:lnTo>
                  <a:lnTo>
                    <a:pt x="6004050" y="2252049"/>
                  </a:lnTo>
                  <a:lnTo>
                    <a:pt x="5991049" y="2246434"/>
                  </a:lnTo>
                  <a:lnTo>
                    <a:pt x="5976291" y="2242604"/>
                  </a:lnTo>
                  <a:lnTo>
                    <a:pt x="5959777" y="2240560"/>
                  </a:lnTo>
                  <a:lnTo>
                    <a:pt x="5959777" y="2222361"/>
                  </a:lnTo>
                  <a:close/>
                </a:path>
                <a:path w="15614015" h="6326505">
                  <a:moveTo>
                    <a:pt x="6015998" y="2260140"/>
                  </a:moveTo>
                  <a:lnTo>
                    <a:pt x="5959777" y="2260140"/>
                  </a:lnTo>
                  <a:lnTo>
                    <a:pt x="5972073" y="2261638"/>
                  </a:lnTo>
                  <a:lnTo>
                    <a:pt x="5982928" y="2264287"/>
                  </a:lnTo>
                  <a:lnTo>
                    <a:pt x="6013926" y="2294593"/>
                  </a:lnTo>
                  <a:lnTo>
                    <a:pt x="6014833" y="2304139"/>
                  </a:lnTo>
                  <a:lnTo>
                    <a:pt x="6013926" y="2313699"/>
                  </a:lnTo>
                  <a:lnTo>
                    <a:pt x="6011261" y="2321934"/>
                  </a:lnTo>
                  <a:lnTo>
                    <a:pt x="6011205" y="2322107"/>
                  </a:lnTo>
                  <a:lnTo>
                    <a:pt x="5972073" y="2346655"/>
                  </a:lnTo>
                  <a:lnTo>
                    <a:pt x="5959777" y="2348138"/>
                  </a:lnTo>
                  <a:lnTo>
                    <a:pt x="6015997" y="2348138"/>
                  </a:lnTo>
                  <a:lnTo>
                    <a:pt x="6024465" y="2339816"/>
                  </a:lnTo>
                  <a:lnTo>
                    <a:pt x="6031016" y="2329363"/>
                  </a:lnTo>
                  <a:lnTo>
                    <a:pt x="6034946" y="2317471"/>
                  </a:lnTo>
                  <a:lnTo>
                    <a:pt x="6036256" y="2304139"/>
                  </a:lnTo>
                  <a:lnTo>
                    <a:pt x="6034946" y="2290807"/>
                  </a:lnTo>
                  <a:lnTo>
                    <a:pt x="6031059" y="2279044"/>
                  </a:lnTo>
                  <a:lnTo>
                    <a:pt x="6031016" y="2278915"/>
                  </a:lnTo>
                  <a:lnTo>
                    <a:pt x="6024465" y="2268462"/>
                  </a:lnTo>
                  <a:lnTo>
                    <a:pt x="6015998" y="2260140"/>
                  </a:lnTo>
                  <a:close/>
                </a:path>
                <a:path w="15614015" h="6326505">
                  <a:moveTo>
                    <a:pt x="5959777" y="2260140"/>
                  </a:moveTo>
                  <a:lnTo>
                    <a:pt x="5938815" y="2260140"/>
                  </a:lnTo>
                  <a:lnTo>
                    <a:pt x="5938815" y="2347907"/>
                  </a:lnTo>
                  <a:lnTo>
                    <a:pt x="5959777" y="2347907"/>
                  </a:lnTo>
                  <a:lnTo>
                    <a:pt x="5959777" y="2260140"/>
                  </a:lnTo>
                  <a:close/>
                </a:path>
                <a:path w="15614015" h="6326505">
                  <a:moveTo>
                    <a:pt x="6111490" y="2266590"/>
                  </a:moveTo>
                  <a:lnTo>
                    <a:pt x="6098239" y="2267713"/>
                  </a:lnTo>
                  <a:lnTo>
                    <a:pt x="6098595" y="2267713"/>
                  </a:lnTo>
                  <a:lnTo>
                    <a:pt x="6087245" y="2270910"/>
                  </a:lnTo>
                  <a:lnTo>
                    <a:pt x="6055340" y="2303333"/>
                  </a:lnTo>
                  <a:lnTo>
                    <a:pt x="6051136" y="2327175"/>
                  </a:lnTo>
                  <a:lnTo>
                    <a:pt x="6052202" y="2339744"/>
                  </a:lnTo>
                  <a:lnTo>
                    <a:pt x="6077455" y="2378171"/>
                  </a:lnTo>
                  <a:lnTo>
                    <a:pt x="6112873" y="2387760"/>
                  </a:lnTo>
                  <a:lnTo>
                    <a:pt x="6128739" y="2386133"/>
                  </a:lnTo>
                  <a:lnTo>
                    <a:pt x="6142474" y="2381252"/>
                  </a:lnTo>
                  <a:lnTo>
                    <a:pt x="6154078" y="2373117"/>
                  </a:lnTo>
                  <a:lnTo>
                    <a:pt x="6157611" y="2368870"/>
                  </a:lnTo>
                  <a:lnTo>
                    <a:pt x="6113333" y="2368870"/>
                  </a:lnTo>
                  <a:lnTo>
                    <a:pt x="6105472" y="2368337"/>
                  </a:lnTo>
                  <a:lnTo>
                    <a:pt x="6073640" y="2343674"/>
                  </a:lnTo>
                  <a:lnTo>
                    <a:pt x="6071638" y="2336389"/>
                  </a:lnTo>
                  <a:lnTo>
                    <a:pt x="6168159" y="2336389"/>
                  </a:lnTo>
                  <a:lnTo>
                    <a:pt x="6168620" y="2333318"/>
                  </a:lnTo>
                  <a:lnTo>
                    <a:pt x="6168850" y="2330323"/>
                  </a:lnTo>
                  <a:lnTo>
                    <a:pt x="6168831" y="2327175"/>
                  </a:lnTo>
                  <a:lnTo>
                    <a:pt x="6168140" y="2318882"/>
                  </a:lnTo>
                  <a:lnTo>
                    <a:pt x="6071638" y="2318882"/>
                  </a:lnTo>
                  <a:lnTo>
                    <a:pt x="6073409" y="2311669"/>
                  </a:lnTo>
                  <a:lnTo>
                    <a:pt x="6103773" y="2286056"/>
                  </a:lnTo>
                  <a:lnTo>
                    <a:pt x="6111490" y="2285480"/>
                  </a:lnTo>
                  <a:lnTo>
                    <a:pt x="6153422" y="2285480"/>
                  </a:lnTo>
                  <a:lnTo>
                    <a:pt x="6152725" y="2284558"/>
                  </a:lnTo>
                  <a:lnTo>
                    <a:pt x="6144187" y="2276697"/>
                  </a:lnTo>
                  <a:lnTo>
                    <a:pt x="6134469" y="2271082"/>
                  </a:lnTo>
                  <a:lnTo>
                    <a:pt x="6123570" y="2267713"/>
                  </a:lnTo>
                  <a:lnTo>
                    <a:pt x="6111490" y="2266590"/>
                  </a:lnTo>
                  <a:close/>
                </a:path>
                <a:path w="15614015" h="6326505">
                  <a:moveTo>
                    <a:pt x="6146505" y="2352054"/>
                  </a:moveTo>
                  <a:lnTo>
                    <a:pt x="6140545" y="2359411"/>
                  </a:lnTo>
                  <a:lnTo>
                    <a:pt x="6133029" y="2364666"/>
                  </a:lnTo>
                  <a:lnTo>
                    <a:pt x="6123959" y="2367819"/>
                  </a:lnTo>
                  <a:lnTo>
                    <a:pt x="6113333" y="2368870"/>
                  </a:lnTo>
                  <a:lnTo>
                    <a:pt x="6157611" y="2368870"/>
                  </a:lnTo>
                  <a:lnTo>
                    <a:pt x="6163552" y="2361729"/>
                  </a:lnTo>
                  <a:lnTo>
                    <a:pt x="6146505" y="2352054"/>
                  </a:lnTo>
                  <a:close/>
                </a:path>
                <a:path w="15614015" h="6326505">
                  <a:moveTo>
                    <a:pt x="6153422" y="2285480"/>
                  </a:moveTo>
                  <a:lnTo>
                    <a:pt x="6111490" y="2285480"/>
                  </a:lnTo>
                  <a:lnTo>
                    <a:pt x="6118728" y="2286056"/>
                  </a:lnTo>
                  <a:lnTo>
                    <a:pt x="6118354" y="2286056"/>
                  </a:lnTo>
                  <a:lnTo>
                    <a:pt x="6148579" y="2318882"/>
                  </a:lnTo>
                  <a:lnTo>
                    <a:pt x="6168140" y="2318882"/>
                  </a:lnTo>
                  <a:lnTo>
                    <a:pt x="6159148" y="2293053"/>
                  </a:lnTo>
                  <a:lnTo>
                    <a:pt x="6153422" y="2285480"/>
                  </a:lnTo>
                  <a:close/>
                </a:path>
                <a:path w="15614015" h="6326505">
                  <a:moveTo>
                    <a:pt x="6302338" y="2365645"/>
                  </a:moveTo>
                  <a:lnTo>
                    <a:pt x="6176331" y="2365645"/>
                  </a:lnTo>
                  <a:lnTo>
                    <a:pt x="6176331" y="2415633"/>
                  </a:lnTo>
                  <a:lnTo>
                    <a:pt x="6196142" y="2415633"/>
                  </a:lnTo>
                  <a:lnTo>
                    <a:pt x="6196142" y="2384765"/>
                  </a:lnTo>
                  <a:lnTo>
                    <a:pt x="6302338" y="2384765"/>
                  </a:lnTo>
                  <a:lnTo>
                    <a:pt x="6302338" y="2365645"/>
                  </a:lnTo>
                  <a:close/>
                </a:path>
                <a:path w="15614015" h="6326505">
                  <a:moveTo>
                    <a:pt x="6302338" y="2384765"/>
                  </a:moveTo>
                  <a:lnTo>
                    <a:pt x="6282527" y="2384765"/>
                  </a:lnTo>
                  <a:lnTo>
                    <a:pt x="6282527" y="2415633"/>
                  </a:lnTo>
                  <a:lnTo>
                    <a:pt x="6302338" y="2415633"/>
                  </a:lnTo>
                  <a:lnTo>
                    <a:pt x="6302338" y="2384765"/>
                  </a:lnTo>
                  <a:close/>
                </a:path>
                <a:path w="15614015" h="6326505">
                  <a:moveTo>
                    <a:pt x="6286443" y="2269585"/>
                  </a:moveTo>
                  <a:lnTo>
                    <a:pt x="6201440" y="2269585"/>
                  </a:lnTo>
                  <a:lnTo>
                    <a:pt x="6201440" y="2323028"/>
                  </a:lnTo>
                  <a:lnTo>
                    <a:pt x="6200782" y="2335367"/>
                  </a:lnTo>
                  <a:lnTo>
                    <a:pt x="6200749" y="2335972"/>
                  </a:lnTo>
                  <a:lnTo>
                    <a:pt x="6198676" y="2347389"/>
                  </a:lnTo>
                  <a:lnTo>
                    <a:pt x="6195221" y="2357280"/>
                  </a:lnTo>
                  <a:lnTo>
                    <a:pt x="6190383" y="2365645"/>
                  </a:lnTo>
                  <a:lnTo>
                    <a:pt x="6213189" y="2365645"/>
                  </a:lnTo>
                  <a:lnTo>
                    <a:pt x="6221251" y="2323028"/>
                  </a:lnTo>
                  <a:lnTo>
                    <a:pt x="6221251" y="2288244"/>
                  </a:lnTo>
                  <a:lnTo>
                    <a:pt x="6286443" y="2288244"/>
                  </a:lnTo>
                  <a:lnTo>
                    <a:pt x="6286443" y="2269585"/>
                  </a:lnTo>
                  <a:close/>
                </a:path>
                <a:path w="15614015" h="6326505">
                  <a:moveTo>
                    <a:pt x="6286443" y="2288244"/>
                  </a:moveTo>
                  <a:lnTo>
                    <a:pt x="6266632" y="2288244"/>
                  </a:lnTo>
                  <a:lnTo>
                    <a:pt x="6266632" y="2365645"/>
                  </a:lnTo>
                  <a:lnTo>
                    <a:pt x="6286443" y="2365645"/>
                  </a:lnTo>
                  <a:lnTo>
                    <a:pt x="6286443" y="2288244"/>
                  </a:lnTo>
                  <a:close/>
                </a:path>
                <a:path w="15614015" h="6326505">
                  <a:moveTo>
                    <a:pt x="6373344" y="2266590"/>
                  </a:moveTo>
                  <a:lnTo>
                    <a:pt x="6360093" y="2267713"/>
                  </a:lnTo>
                  <a:lnTo>
                    <a:pt x="6360449" y="2267713"/>
                  </a:lnTo>
                  <a:lnTo>
                    <a:pt x="6349099" y="2270910"/>
                  </a:lnTo>
                  <a:lnTo>
                    <a:pt x="6317194" y="2303333"/>
                  </a:lnTo>
                  <a:lnTo>
                    <a:pt x="6312990" y="2327175"/>
                  </a:lnTo>
                  <a:lnTo>
                    <a:pt x="6314056" y="2339744"/>
                  </a:lnTo>
                  <a:lnTo>
                    <a:pt x="6339309" y="2378171"/>
                  </a:lnTo>
                  <a:lnTo>
                    <a:pt x="6374726" y="2387760"/>
                  </a:lnTo>
                  <a:lnTo>
                    <a:pt x="6390593" y="2386133"/>
                  </a:lnTo>
                  <a:lnTo>
                    <a:pt x="6404328" y="2381252"/>
                  </a:lnTo>
                  <a:lnTo>
                    <a:pt x="6415932" y="2373117"/>
                  </a:lnTo>
                  <a:lnTo>
                    <a:pt x="6419465" y="2368870"/>
                  </a:lnTo>
                  <a:lnTo>
                    <a:pt x="6375187" y="2368870"/>
                  </a:lnTo>
                  <a:lnTo>
                    <a:pt x="6367326" y="2368337"/>
                  </a:lnTo>
                  <a:lnTo>
                    <a:pt x="6335494" y="2343674"/>
                  </a:lnTo>
                  <a:lnTo>
                    <a:pt x="6333492" y="2336389"/>
                  </a:lnTo>
                  <a:lnTo>
                    <a:pt x="6430013" y="2336389"/>
                  </a:lnTo>
                  <a:lnTo>
                    <a:pt x="6430474" y="2333318"/>
                  </a:lnTo>
                  <a:lnTo>
                    <a:pt x="6430704" y="2330323"/>
                  </a:lnTo>
                  <a:lnTo>
                    <a:pt x="6430685" y="2327175"/>
                  </a:lnTo>
                  <a:lnTo>
                    <a:pt x="6429994" y="2318882"/>
                  </a:lnTo>
                  <a:lnTo>
                    <a:pt x="6333492" y="2318882"/>
                  </a:lnTo>
                  <a:lnTo>
                    <a:pt x="6335263" y="2311669"/>
                  </a:lnTo>
                  <a:lnTo>
                    <a:pt x="6365627" y="2286056"/>
                  </a:lnTo>
                  <a:lnTo>
                    <a:pt x="6373344" y="2285480"/>
                  </a:lnTo>
                  <a:lnTo>
                    <a:pt x="6415276" y="2285480"/>
                  </a:lnTo>
                  <a:lnTo>
                    <a:pt x="6414579" y="2284558"/>
                  </a:lnTo>
                  <a:lnTo>
                    <a:pt x="6406041" y="2276697"/>
                  </a:lnTo>
                  <a:lnTo>
                    <a:pt x="6396323" y="2271082"/>
                  </a:lnTo>
                  <a:lnTo>
                    <a:pt x="6385424" y="2267713"/>
                  </a:lnTo>
                  <a:lnTo>
                    <a:pt x="6373344" y="2266590"/>
                  </a:lnTo>
                  <a:close/>
                </a:path>
                <a:path w="15614015" h="6326505">
                  <a:moveTo>
                    <a:pt x="6408359" y="2352054"/>
                  </a:moveTo>
                  <a:lnTo>
                    <a:pt x="6402399" y="2359411"/>
                  </a:lnTo>
                  <a:lnTo>
                    <a:pt x="6394883" y="2364666"/>
                  </a:lnTo>
                  <a:lnTo>
                    <a:pt x="6385812" y="2367819"/>
                  </a:lnTo>
                  <a:lnTo>
                    <a:pt x="6375187" y="2368870"/>
                  </a:lnTo>
                  <a:lnTo>
                    <a:pt x="6419465" y="2368870"/>
                  </a:lnTo>
                  <a:lnTo>
                    <a:pt x="6425406" y="2361729"/>
                  </a:lnTo>
                  <a:lnTo>
                    <a:pt x="6408359" y="2352054"/>
                  </a:lnTo>
                  <a:close/>
                </a:path>
                <a:path w="15614015" h="6326505">
                  <a:moveTo>
                    <a:pt x="6415276" y="2285480"/>
                  </a:moveTo>
                  <a:lnTo>
                    <a:pt x="6373344" y="2285480"/>
                  </a:lnTo>
                  <a:lnTo>
                    <a:pt x="6380582" y="2286056"/>
                  </a:lnTo>
                  <a:lnTo>
                    <a:pt x="6380208" y="2286056"/>
                  </a:lnTo>
                  <a:lnTo>
                    <a:pt x="6410433" y="2318882"/>
                  </a:lnTo>
                  <a:lnTo>
                    <a:pt x="6429994" y="2318882"/>
                  </a:lnTo>
                  <a:lnTo>
                    <a:pt x="6421002" y="2293053"/>
                  </a:lnTo>
                  <a:lnTo>
                    <a:pt x="6415276" y="2285480"/>
                  </a:lnTo>
                  <a:close/>
                </a:path>
                <a:path w="15614015" h="6326505">
                  <a:moveTo>
                    <a:pt x="6473783" y="2269585"/>
                  </a:moveTo>
                  <a:lnTo>
                    <a:pt x="6453742" y="2269585"/>
                  </a:lnTo>
                  <a:lnTo>
                    <a:pt x="6453742" y="2430837"/>
                  </a:lnTo>
                  <a:lnTo>
                    <a:pt x="6473783" y="2430837"/>
                  </a:lnTo>
                  <a:lnTo>
                    <a:pt x="6473783" y="2364954"/>
                  </a:lnTo>
                  <a:lnTo>
                    <a:pt x="6497737" y="2364954"/>
                  </a:lnTo>
                  <a:lnTo>
                    <a:pt x="6473783" y="2327175"/>
                  </a:lnTo>
                  <a:lnTo>
                    <a:pt x="6474517" y="2318781"/>
                  </a:lnTo>
                  <a:lnTo>
                    <a:pt x="6497863" y="2289396"/>
                  </a:lnTo>
                  <a:lnTo>
                    <a:pt x="6473783" y="2289396"/>
                  </a:lnTo>
                  <a:lnTo>
                    <a:pt x="6473783" y="2269585"/>
                  </a:lnTo>
                  <a:close/>
                </a:path>
                <a:path w="15614015" h="6326505">
                  <a:moveTo>
                    <a:pt x="6497737" y="2364954"/>
                  </a:moveTo>
                  <a:lnTo>
                    <a:pt x="6473783" y="2364954"/>
                  </a:lnTo>
                  <a:lnTo>
                    <a:pt x="6482119" y="2374931"/>
                  </a:lnTo>
                  <a:lnTo>
                    <a:pt x="6492154" y="2382058"/>
                  </a:lnTo>
                  <a:lnTo>
                    <a:pt x="6503888" y="2386334"/>
                  </a:lnTo>
                  <a:lnTo>
                    <a:pt x="6517321" y="2387760"/>
                  </a:lnTo>
                  <a:lnTo>
                    <a:pt x="6528968" y="2386665"/>
                  </a:lnTo>
                  <a:lnTo>
                    <a:pt x="6539723" y="2383383"/>
                  </a:lnTo>
                  <a:lnTo>
                    <a:pt x="6549585" y="2377912"/>
                  </a:lnTo>
                  <a:lnTo>
                    <a:pt x="6558555" y="2370252"/>
                  </a:lnTo>
                  <a:lnTo>
                    <a:pt x="6560026" y="2368409"/>
                  </a:lnTo>
                  <a:lnTo>
                    <a:pt x="6514787" y="2368409"/>
                  </a:lnTo>
                  <a:lnTo>
                    <a:pt x="6506393" y="2367675"/>
                  </a:lnTo>
                  <a:lnTo>
                    <a:pt x="6498719" y="2365472"/>
                  </a:lnTo>
                  <a:lnTo>
                    <a:pt x="6497737" y="2364954"/>
                  </a:lnTo>
                  <a:close/>
                </a:path>
                <a:path w="15614015" h="6326505">
                  <a:moveTo>
                    <a:pt x="6559856" y="2285941"/>
                  </a:moveTo>
                  <a:lnTo>
                    <a:pt x="6514787" y="2285941"/>
                  </a:lnTo>
                  <a:lnTo>
                    <a:pt x="6523080" y="2286689"/>
                  </a:lnTo>
                  <a:lnTo>
                    <a:pt x="6530682" y="2288935"/>
                  </a:lnTo>
                  <a:lnTo>
                    <a:pt x="6554826" y="2318781"/>
                  </a:lnTo>
                  <a:lnTo>
                    <a:pt x="6555561" y="2327175"/>
                  </a:lnTo>
                  <a:lnTo>
                    <a:pt x="6554826" y="2335583"/>
                  </a:lnTo>
                  <a:lnTo>
                    <a:pt x="6530682" y="2365472"/>
                  </a:lnTo>
                  <a:lnTo>
                    <a:pt x="6514787" y="2368409"/>
                  </a:lnTo>
                  <a:lnTo>
                    <a:pt x="6560026" y="2368409"/>
                  </a:lnTo>
                  <a:lnTo>
                    <a:pt x="6566013" y="2360908"/>
                  </a:lnTo>
                  <a:lnTo>
                    <a:pt x="6571340" y="2350614"/>
                  </a:lnTo>
                  <a:lnTo>
                    <a:pt x="6574537" y="2339370"/>
                  </a:lnTo>
                  <a:lnTo>
                    <a:pt x="6575602" y="2327175"/>
                  </a:lnTo>
                  <a:lnTo>
                    <a:pt x="6574537" y="2314995"/>
                  </a:lnTo>
                  <a:lnTo>
                    <a:pt x="6571443" y="2304153"/>
                  </a:lnTo>
                  <a:lnTo>
                    <a:pt x="6571340" y="2303793"/>
                  </a:lnTo>
                  <a:lnTo>
                    <a:pt x="6566013" y="2293571"/>
                  </a:lnTo>
                  <a:lnTo>
                    <a:pt x="6559856" y="2285941"/>
                  </a:lnTo>
                  <a:close/>
                </a:path>
                <a:path w="15614015" h="6326505">
                  <a:moveTo>
                    <a:pt x="6517321" y="2266590"/>
                  </a:moveTo>
                  <a:lnTo>
                    <a:pt x="6503888" y="2268016"/>
                  </a:lnTo>
                  <a:lnTo>
                    <a:pt x="6492154" y="2272292"/>
                  </a:lnTo>
                  <a:lnTo>
                    <a:pt x="6482119" y="2279418"/>
                  </a:lnTo>
                  <a:lnTo>
                    <a:pt x="6473783" y="2289396"/>
                  </a:lnTo>
                  <a:lnTo>
                    <a:pt x="6497863" y="2289396"/>
                  </a:lnTo>
                  <a:lnTo>
                    <a:pt x="6498719" y="2288935"/>
                  </a:lnTo>
                  <a:lnTo>
                    <a:pt x="6506393" y="2286689"/>
                  </a:lnTo>
                  <a:lnTo>
                    <a:pt x="6514787" y="2285941"/>
                  </a:lnTo>
                  <a:lnTo>
                    <a:pt x="6559856" y="2285941"/>
                  </a:lnTo>
                  <a:lnTo>
                    <a:pt x="6558555" y="2284328"/>
                  </a:lnTo>
                  <a:lnTo>
                    <a:pt x="6549585" y="2276568"/>
                  </a:lnTo>
                  <a:lnTo>
                    <a:pt x="6539723" y="2271025"/>
                  </a:lnTo>
                  <a:lnTo>
                    <a:pt x="6528968" y="2267699"/>
                  </a:lnTo>
                  <a:lnTo>
                    <a:pt x="6517321" y="2266590"/>
                  </a:lnTo>
                  <a:close/>
                </a:path>
                <a:path w="15614015" h="6326505">
                  <a:moveTo>
                    <a:pt x="6651347" y="2266590"/>
                  </a:moveTo>
                  <a:lnTo>
                    <a:pt x="6610112" y="2284328"/>
                  </a:lnTo>
                  <a:lnTo>
                    <a:pt x="6593066" y="2327175"/>
                  </a:lnTo>
                  <a:lnTo>
                    <a:pt x="6594131" y="2339370"/>
                  </a:lnTo>
                  <a:lnTo>
                    <a:pt x="6619082" y="2377912"/>
                  </a:lnTo>
                  <a:lnTo>
                    <a:pt x="6651347" y="2387760"/>
                  </a:lnTo>
                  <a:lnTo>
                    <a:pt x="6664780" y="2386334"/>
                  </a:lnTo>
                  <a:lnTo>
                    <a:pt x="6676514" y="2382058"/>
                  </a:lnTo>
                  <a:lnTo>
                    <a:pt x="6686549" y="2374931"/>
                  </a:lnTo>
                  <a:lnTo>
                    <a:pt x="6691998" y="2368409"/>
                  </a:lnTo>
                  <a:lnTo>
                    <a:pt x="6653881" y="2368409"/>
                  </a:lnTo>
                  <a:lnTo>
                    <a:pt x="6645588" y="2367675"/>
                  </a:lnTo>
                  <a:lnTo>
                    <a:pt x="6616044" y="2343300"/>
                  </a:lnTo>
                  <a:lnTo>
                    <a:pt x="6613107" y="2327175"/>
                  </a:lnTo>
                  <a:lnTo>
                    <a:pt x="6613842" y="2318781"/>
                  </a:lnTo>
                  <a:lnTo>
                    <a:pt x="6637986" y="2288935"/>
                  </a:lnTo>
                  <a:lnTo>
                    <a:pt x="6653881" y="2285941"/>
                  </a:lnTo>
                  <a:lnTo>
                    <a:pt x="6691998" y="2285941"/>
                  </a:lnTo>
                  <a:lnTo>
                    <a:pt x="6686549" y="2279418"/>
                  </a:lnTo>
                  <a:lnTo>
                    <a:pt x="6676514" y="2272292"/>
                  </a:lnTo>
                  <a:lnTo>
                    <a:pt x="6664780" y="2268016"/>
                  </a:lnTo>
                  <a:lnTo>
                    <a:pt x="6651347" y="2266590"/>
                  </a:lnTo>
                  <a:close/>
                </a:path>
                <a:path w="15614015" h="6326505">
                  <a:moveTo>
                    <a:pt x="6714926" y="2364954"/>
                  </a:moveTo>
                  <a:lnTo>
                    <a:pt x="6694885" y="2364954"/>
                  </a:lnTo>
                  <a:lnTo>
                    <a:pt x="6694885" y="2384765"/>
                  </a:lnTo>
                  <a:lnTo>
                    <a:pt x="6714926" y="2384765"/>
                  </a:lnTo>
                  <a:lnTo>
                    <a:pt x="6714926" y="2364954"/>
                  </a:lnTo>
                  <a:close/>
                </a:path>
                <a:path w="15614015" h="6326505">
                  <a:moveTo>
                    <a:pt x="6691998" y="2285941"/>
                  </a:moveTo>
                  <a:lnTo>
                    <a:pt x="6653881" y="2285941"/>
                  </a:lnTo>
                  <a:lnTo>
                    <a:pt x="6662274" y="2286689"/>
                  </a:lnTo>
                  <a:lnTo>
                    <a:pt x="6669948" y="2288935"/>
                  </a:lnTo>
                  <a:lnTo>
                    <a:pt x="6694150" y="2318781"/>
                  </a:lnTo>
                  <a:lnTo>
                    <a:pt x="6694885" y="2327175"/>
                  </a:lnTo>
                  <a:lnTo>
                    <a:pt x="6694150" y="2335583"/>
                  </a:lnTo>
                  <a:lnTo>
                    <a:pt x="6669948" y="2365472"/>
                  </a:lnTo>
                  <a:lnTo>
                    <a:pt x="6653881" y="2368409"/>
                  </a:lnTo>
                  <a:lnTo>
                    <a:pt x="6691998" y="2368409"/>
                  </a:lnTo>
                  <a:lnTo>
                    <a:pt x="6694885" y="2364954"/>
                  </a:lnTo>
                  <a:lnTo>
                    <a:pt x="6714926" y="2364954"/>
                  </a:lnTo>
                  <a:lnTo>
                    <a:pt x="6714926" y="2289396"/>
                  </a:lnTo>
                  <a:lnTo>
                    <a:pt x="6694885" y="2289396"/>
                  </a:lnTo>
                  <a:lnTo>
                    <a:pt x="6691998" y="2285941"/>
                  </a:lnTo>
                  <a:close/>
                </a:path>
                <a:path w="15614015" h="6326505">
                  <a:moveTo>
                    <a:pt x="6714926" y="2269585"/>
                  </a:moveTo>
                  <a:lnTo>
                    <a:pt x="6694885" y="2269585"/>
                  </a:lnTo>
                  <a:lnTo>
                    <a:pt x="6694885" y="2289396"/>
                  </a:lnTo>
                  <a:lnTo>
                    <a:pt x="6714926" y="2289396"/>
                  </a:lnTo>
                  <a:lnTo>
                    <a:pt x="6714926" y="2269585"/>
                  </a:lnTo>
                  <a:close/>
                </a:path>
                <a:path w="15614015" h="6326505">
                  <a:moveTo>
                    <a:pt x="6765332" y="2269585"/>
                  </a:moveTo>
                  <a:lnTo>
                    <a:pt x="6745291" y="2269585"/>
                  </a:lnTo>
                  <a:lnTo>
                    <a:pt x="6745291" y="2384765"/>
                  </a:lnTo>
                  <a:lnTo>
                    <a:pt x="6841120" y="2384765"/>
                  </a:lnTo>
                  <a:lnTo>
                    <a:pt x="6841120" y="2415633"/>
                  </a:lnTo>
                  <a:lnTo>
                    <a:pt x="6860931" y="2415633"/>
                  </a:lnTo>
                  <a:lnTo>
                    <a:pt x="6860931" y="2365645"/>
                  </a:lnTo>
                  <a:lnTo>
                    <a:pt x="6765332" y="2365645"/>
                  </a:lnTo>
                  <a:lnTo>
                    <a:pt x="6765332" y="2269585"/>
                  </a:lnTo>
                  <a:close/>
                </a:path>
                <a:path w="15614015" h="6326505">
                  <a:moveTo>
                    <a:pt x="6842042" y="2269585"/>
                  </a:moveTo>
                  <a:lnTo>
                    <a:pt x="6822000" y="2269585"/>
                  </a:lnTo>
                  <a:lnTo>
                    <a:pt x="6822000" y="2365645"/>
                  </a:lnTo>
                  <a:lnTo>
                    <a:pt x="6842042" y="2365645"/>
                  </a:lnTo>
                  <a:lnTo>
                    <a:pt x="6842042" y="2269585"/>
                  </a:lnTo>
                  <a:close/>
                </a:path>
                <a:path w="15614015" h="6326505">
                  <a:moveTo>
                    <a:pt x="6902102" y="2269585"/>
                  </a:moveTo>
                  <a:lnTo>
                    <a:pt x="6882292" y="2269585"/>
                  </a:lnTo>
                  <a:lnTo>
                    <a:pt x="6882292" y="2384765"/>
                  </a:lnTo>
                  <a:lnTo>
                    <a:pt x="6898416" y="2384765"/>
                  </a:lnTo>
                  <a:lnTo>
                    <a:pt x="6925504" y="2350441"/>
                  </a:lnTo>
                  <a:lnTo>
                    <a:pt x="6902102" y="2350441"/>
                  </a:lnTo>
                  <a:lnTo>
                    <a:pt x="6902102" y="2269585"/>
                  </a:lnTo>
                  <a:close/>
                </a:path>
                <a:path w="15614015" h="6326505">
                  <a:moveTo>
                    <a:pt x="6982037" y="2303909"/>
                  </a:moveTo>
                  <a:lnTo>
                    <a:pt x="6962226" y="2303909"/>
                  </a:lnTo>
                  <a:lnTo>
                    <a:pt x="6962226" y="2384765"/>
                  </a:lnTo>
                  <a:lnTo>
                    <a:pt x="6982037" y="2384765"/>
                  </a:lnTo>
                  <a:lnTo>
                    <a:pt x="6982037" y="2303909"/>
                  </a:lnTo>
                  <a:close/>
                </a:path>
                <a:path w="15614015" h="6326505">
                  <a:moveTo>
                    <a:pt x="6982037" y="2269585"/>
                  </a:moveTo>
                  <a:lnTo>
                    <a:pt x="6965912" y="2269585"/>
                  </a:lnTo>
                  <a:lnTo>
                    <a:pt x="6902102" y="2350441"/>
                  </a:lnTo>
                  <a:lnTo>
                    <a:pt x="6925504" y="2350441"/>
                  </a:lnTo>
                  <a:lnTo>
                    <a:pt x="6962226" y="2303909"/>
                  </a:lnTo>
                  <a:lnTo>
                    <a:pt x="6982037" y="2303909"/>
                  </a:lnTo>
                  <a:lnTo>
                    <a:pt x="6982037" y="2269585"/>
                  </a:lnTo>
                  <a:close/>
                </a:path>
                <a:path w="15614015" h="6326505">
                  <a:moveTo>
                    <a:pt x="7032354" y="2269585"/>
                  </a:moveTo>
                  <a:lnTo>
                    <a:pt x="7012544" y="2269585"/>
                  </a:lnTo>
                  <a:lnTo>
                    <a:pt x="7012544" y="2384765"/>
                  </a:lnTo>
                  <a:lnTo>
                    <a:pt x="7028669" y="2384765"/>
                  </a:lnTo>
                  <a:lnTo>
                    <a:pt x="7055756" y="2350441"/>
                  </a:lnTo>
                  <a:lnTo>
                    <a:pt x="7032354" y="2350441"/>
                  </a:lnTo>
                  <a:lnTo>
                    <a:pt x="7032354" y="2269585"/>
                  </a:lnTo>
                  <a:close/>
                </a:path>
                <a:path w="15614015" h="6326505">
                  <a:moveTo>
                    <a:pt x="7112289" y="2303909"/>
                  </a:moveTo>
                  <a:lnTo>
                    <a:pt x="7092478" y="2303909"/>
                  </a:lnTo>
                  <a:lnTo>
                    <a:pt x="7092478" y="2384765"/>
                  </a:lnTo>
                  <a:lnTo>
                    <a:pt x="7112289" y="2384765"/>
                  </a:lnTo>
                  <a:lnTo>
                    <a:pt x="7112289" y="2303909"/>
                  </a:lnTo>
                  <a:close/>
                </a:path>
                <a:path w="15614015" h="6326505">
                  <a:moveTo>
                    <a:pt x="7112289" y="2269585"/>
                  </a:moveTo>
                  <a:lnTo>
                    <a:pt x="7096164" y="2269585"/>
                  </a:lnTo>
                  <a:lnTo>
                    <a:pt x="7032354" y="2350441"/>
                  </a:lnTo>
                  <a:lnTo>
                    <a:pt x="7055756" y="2350441"/>
                  </a:lnTo>
                  <a:lnTo>
                    <a:pt x="7092478" y="2303909"/>
                  </a:lnTo>
                  <a:lnTo>
                    <a:pt x="7112289" y="2303909"/>
                  </a:lnTo>
                  <a:lnTo>
                    <a:pt x="7112289" y="2269585"/>
                  </a:lnTo>
                  <a:close/>
                </a:path>
                <a:path w="15614015" h="6326505">
                  <a:moveTo>
                    <a:pt x="7153392" y="2200477"/>
                  </a:moveTo>
                  <a:lnTo>
                    <a:pt x="7133351" y="2200477"/>
                  </a:lnTo>
                  <a:lnTo>
                    <a:pt x="7144437" y="2225961"/>
                  </a:lnTo>
                  <a:lnTo>
                    <a:pt x="7152355" y="2251732"/>
                  </a:lnTo>
                  <a:lnTo>
                    <a:pt x="7157106" y="2277791"/>
                  </a:lnTo>
                  <a:lnTo>
                    <a:pt x="7158690" y="2304139"/>
                  </a:lnTo>
                  <a:lnTo>
                    <a:pt x="7157106" y="2330486"/>
                  </a:lnTo>
                  <a:lnTo>
                    <a:pt x="7152355" y="2356546"/>
                  </a:lnTo>
                  <a:lnTo>
                    <a:pt x="7144437" y="2382317"/>
                  </a:lnTo>
                  <a:lnTo>
                    <a:pt x="7133351" y="2407801"/>
                  </a:lnTo>
                  <a:lnTo>
                    <a:pt x="7153392" y="2407801"/>
                  </a:lnTo>
                  <a:lnTo>
                    <a:pt x="7164478" y="2382317"/>
                  </a:lnTo>
                  <a:lnTo>
                    <a:pt x="7172396" y="2356546"/>
                  </a:lnTo>
                  <a:lnTo>
                    <a:pt x="7177148" y="2330486"/>
                  </a:lnTo>
                  <a:lnTo>
                    <a:pt x="7178731" y="2304139"/>
                  </a:lnTo>
                  <a:lnTo>
                    <a:pt x="7177148" y="2277791"/>
                  </a:lnTo>
                  <a:lnTo>
                    <a:pt x="7172396" y="2251732"/>
                  </a:lnTo>
                  <a:lnTo>
                    <a:pt x="7164478" y="2225961"/>
                  </a:lnTo>
                  <a:lnTo>
                    <a:pt x="7153392" y="2200477"/>
                  </a:lnTo>
                  <a:close/>
                </a:path>
                <a:path w="15614015" h="6326505">
                  <a:moveTo>
                    <a:pt x="188450" y="2618203"/>
                  </a:moveTo>
                  <a:lnTo>
                    <a:pt x="143574" y="2618203"/>
                  </a:lnTo>
                  <a:lnTo>
                    <a:pt x="150874" y="2618735"/>
                  </a:lnTo>
                  <a:lnTo>
                    <a:pt x="157338" y="2620334"/>
                  </a:lnTo>
                  <a:lnTo>
                    <a:pt x="162968" y="2622997"/>
                  </a:lnTo>
                  <a:lnTo>
                    <a:pt x="167762" y="2626726"/>
                  </a:lnTo>
                  <a:lnTo>
                    <a:pt x="173626" y="2632326"/>
                  </a:lnTo>
                  <a:lnTo>
                    <a:pt x="176516" y="2639703"/>
                  </a:lnTo>
                  <a:lnTo>
                    <a:pt x="176502" y="2656327"/>
                  </a:lnTo>
                  <a:lnTo>
                    <a:pt x="146339" y="2692839"/>
                  </a:lnTo>
                  <a:lnTo>
                    <a:pt x="87827" y="2744209"/>
                  </a:lnTo>
                  <a:lnTo>
                    <a:pt x="87827" y="2761717"/>
                  </a:lnTo>
                  <a:lnTo>
                    <a:pt x="201164" y="2761717"/>
                  </a:lnTo>
                  <a:lnTo>
                    <a:pt x="201164" y="2740984"/>
                  </a:lnTo>
                  <a:lnTo>
                    <a:pt x="119847" y="2740984"/>
                  </a:lnTo>
                  <a:lnTo>
                    <a:pt x="160851" y="2706891"/>
                  </a:lnTo>
                  <a:lnTo>
                    <a:pt x="188264" y="2678096"/>
                  </a:lnTo>
                  <a:lnTo>
                    <a:pt x="197939" y="2648610"/>
                  </a:lnTo>
                  <a:lnTo>
                    <a:pt x="196974" y="2637654"/>
                  </a:lnTo>
                  <a:lnTo>
                    <a:pt x="194081" y="2627820"/>
                  </a:lnTo>
                  <a:lnTo>
                    <a:pt x="189257" y="2619110"/>
                  </a:lnTo>
                  <a:lnTo>
                    <a:pt x="188450" y="2618203"/>
                  </a:lnTo>
                  <a:close/>
                </a:path>
                <a:path w="15614015" h="6326505">
                  <a:moveTo>
                    <a:pt x="143805" y="2597470"/>
                  </a:moveTo>
                  <a:lnTo>
                    <a:pt x="104715" y="2611781"/>
                  </a:lnTo>
                  <a:lnTo>
                    <a:pt x="89209" y="2632946"/>
                  </a:lnTo>
                  <a:lnTo>
                    <a:pt x="107177" y="2643312"/>
                  </a:lnTo>
                  <a:lnTo>
                    <a:pt x="113685" y="2632326"/>
                  </a:lnTo>
                  <a:lnTo>
                    <a:pt x="121920" y="2624480"/>
                  </a:lnTo>
                  <a:lnTo>
                    <a:pt x="131883" y="2619772"/>
                  </a:lnTo>
                  <a:lnTo>
                    <a:pt x="143574" y="2618203"/>
                  </a:lnTo>
                  <a:lnTo>
                    <a:pt x="188450" y="2618203"/>
                  </a:lnTo>
                  <a:lnTo>
                    <a:pt x="182505" y="2611522"/>
                  </a:lnTo>
                  <a:lnTo>
                    <a:pt x="174385" y="2605375"/>
                  </a:lnTo>
                  <a:lnTo>
                    <a:pt x="165228" y="2600983"/>
                  </a:lnTo>
                  <a:lnTo>
                    <a:pt x="155035" y="2598349"/>
                  </a:lnTo>
                  <a:lnTo>
                    <a:pt x="143805" y="2597470"/>
                  </a:lnTo>
                  <a:close/>
                </a:path>
                <a:path w="15614015" h="6326505">
                  <a:moveTo>
                    <a:pt x="242608" y="2734304"/>
                  </a:moveTo>
                  <a:lnTo>
                    <a:pt x="234161" y="2734304"/>
                  </a:lnTo>
                  <a:lnTo>
                    <a:pt x="230629" y="2735763"/>
                  </a:lnTo>
                  <a:lnTo>
                    <a:pt x="224793" y="2741598"/>
                  </a:lnTo>
                  <a:lnTo>
                    <a:pt x="223334" y="2745131"/>
                  </a:lnTo>
                  <a:lnTo>
                    <a:pt x="223334" y="2753424"/>
                  </a:lnTo>
                  <a:lnTo>
                    <a:pt x="224793" y="2756956"/>
                  </a:lnTo>
                  <a:lnTo>
                    <a:pt x="230629" y="2762792"/>
                  </a:lnTo>
                  <a:lnTo>
                    <a:pt x="234161" y="2764251"/>
                  </a:lnTo>
                  <a:lnTo>
                    <a:pt x="242608" y="2764251"/>
                  </a:lnTo>
                  <a:lnTo>
                    <a:pt x="246140" y="2762792"/>
                  </a:lnTo>
                  <a:lnTo>
                    <a:pt x="248904" y="2759874"/>
                  </a:lnTo>
                  <a:lnTo>
                    <a:pt x="251822" y="2756956"/>
                  </a:lnTo>
                  <a:lnTo>
                    <a:pt x="253281" y="2753424"/>
                  </a:lnTo>
                  <a:lnTo>
                    <a:pt x="253281" y="2745131"/>
                  </a:lnTo>
                  <a:lnTo>
                    <a:pt x="251822" y="2741598"/>
                  </a:lnTo>
                  <a:lnTo>
                    <a:pt x="248904" y="2738681"/>
                  </a:lnTo>
                  <a:lnTo>
                    <a:pt x="246140" y="2735763"/>
                  </a:lnTo>
                  <a:lnTo>
                    <a:pt x="242608" y="2734304"/>
                  </a:lnTo>
                  <a:close/>
                </a:path>
                <a:path w="15614015" h="6326505">
                  <a:moveTo>
                    <a:pt x="384700" y="2600465"/>
                  </a:moveTo>
                  <a:lnTo>
                    <a:pt x="360512" y="2600465"/>
                  </a:lnTo>
                  <a:lnTo>
                    <a:pt x="360512" y="2761717"/>
                  </a:lnTo>
                  <a:lnTo>
                    <a:pt x="381936" y="2761717"/>
                  </a:lnTo>
                  <a:lnTo>
                    <a:pt x="381936" y="2635940"/>
                  </a:lnTo>
                  <a:lnTo>
                    <a:pt x="406081" y="2635940"/>
                  </a:lnTo>
                  <a:lnTo>
                    <a:pt x="384700" y="2600465"/>
                  </a:lnTo>
                  <a:close/>
                </a:path>
                <a:path w="15614015" h="6326505">
                  <a:moveTo>
                    <a:pt x="511398" y="2635710"/>
                  </a:moveTo>
                  <a:lnTo>
                    <a:pt x="490204" y="2635710"/>
                  </a:lnTo>
                  <a:lnTo>
                    <a:pt x="490204" y="2761717"/>
                  </a:lnTo>
                  <a:lnTo>
                    <a:pt x="511398" y="2761717"/>
                  </a:lnTo>
                  <a:lnTo>
                    <a:pt x="511398" y="2635710"/>
                  </a:lnTo>
                  <a:close/>
                </a:path>
                <a:path w="15614015" h="6326505">
                  <a:moveTo>
                    <a:pt x="406081" y="2635940"/>
                  </a:moveTo>
                  <a:lnTo>
                    <a:pt x="381936" y="2635940"/>
                  </a:lnTo>
                  <a:lnTo>
                    <a:pt x="434688" y="2723477"/>
                  </a:lnTo>
                  <a:lnTo>
                    <a:pt x="437452" y="2723477"/>
                  </a:lnTo>
                  <a:lnTo>
                    <a:pt x="460159" y="2685698"/>
                  </a:lnTo>
                  <a:lnTo>
                    <a:pt x="436070" y="2685698"/>
                  </a:lnTo>
                  <a:lnTo>
                    <a:pt x="406081" y="2635940"/>
                  </a:lnTo>
                  <a:close/>
                </a:path>
                <a:path w="15614015" h="6326505">
                  <a:moveTo>
                    <a:pt x="511398" y="2600465"/>
                  </a:moveTo>
                  <a:lnTo>
                    <a:pt x="487210" y="2600465"/>
                  </a:lnTo>
                  <a:lnTo>
                    <a:pt x="436070" y="2685698"/>
                  </a:lnTo>
                  <a:lnTo>
                    <a:pt x="460159" y="2685698"/>
                  </a:lnTo>
                  <a:lnTo>
                    <a:pt x="490204" y="2635710"/>
                  </a:lnTo>
                  <a:lnTo>
                    <a:pt x="511398" y="2635710"/>
                  </a:lnTo>
                  <a:lnTo>
                    <a:pt x="511398" y="2600465"/>
                  </a:lnTo>
                  <a:close/>
                </a:path>
                <a:path w="15614015" h="6326505">
                  <a:moveTo>
                    <a:pt x="597710" y="2643542"/>
                  </a:moveTo>
                  <a:lnTo>
                    <a:pt x="584459" y="2644665"/>
                  </a:lnTo>
                  <a:lnTo>
                    <a:pt x="584815" y="2644665"/>
                  </a:lnTo>
                  <a:lnTo>
                    <a:pt x="573465" y="2647861"/>
                  </a:lnTo>
                  <a:lnTo>
                    <a:pt x="541560" y="2680285"/>
                  </a:lnTo>
                  <a:lnTo>
                    <a:pt x="537356" y="2704127"/>
                  </a:lnTo>
                  <a:lnTo>
                    <a:pt x="538422" y="2716696"/>
                  </a:lnTo>
                  <a:lnTo>
                    <a:pt x="563675" y="2755123"/>
                  </a:lnTo>
                  <a:lnTo>
                    <a:pt x="599093" y="2764711"/>
                  </a:lnTo>
                  <a:lnTo>
                    <a:pt x="614959" y="2763084"/>
                  </a:lnTo>
                  <a:lnTo>
                    <a:pt x="628694" y="2758204"/>
                  </a:lnTo>
                  <a:lnTo>
                    <a:pt x="640298" y="2750069"/>
                  </a:lnTo>
                  <a:lnTo>
                    <a:pt x="643831" y="2745822"/>
                  </a:lnTo>
                  <a:lnTo>
                    <a:pt x="599553" y="2745822"/>
                  </a:lnTo>
                  <a:lnTo>
                    <a:pt x="591692" y="2745289"/>
                  </a:lnTo>
                  <a:lnTo>
                    <a:pt x="559859" y="2720626"/>
                  </a:lnTo>
                  <a:lnTo>
                    <a:pt x="557858" y="2713341"/>
                  </a:lnTo>
                  <a:lnTo>
                    <a:pt x="654379" y="2713341"/>
                  </a:lnTo>
                  <a:lnTo>
                    <a:pt x="654840" y="2710270"/>
                  </a:lnTo>
                  <a:lnTo>
                    <a:pt x="655070" y="2707275"/>
                  </a:lnTo>
                  <a:lnTo>
                    <a:pt x="655051" y="2704127"/>
                  </a:lnTo>
                  <a:lnTo>
                    <a:pt x="654360" y="2695834"/>
                  </a:lnTo>
                  <a:lnTo>
                    <a:pt x="557858" y="2695834"/>
                  </a:lnTo>
                  <a:lnTo>
                    <a:pt x="559629" y="2688621"/>
                  </a:lnTo>
                  <a:lnTo>
                    <a:pt x="589993" y="2663008"/>
                  </a:lnTo>
                  <a:lnTo>
                    <a:pt x="597710" y="2662432"/>
                  </a:lnTo>
                  <a:lnTo>
                    <a:pt x="639642" y="2662432"/>
                  </a:lnTo>
                  <a:lnTo>
                    <a:pt x="638945" y="2661510"/>
                  </a:lnTo>
                  <a:lnTo>
                    <a:pt x="630407" y="2653649"/>
                  </a:lnTo>
                  <a:lnTo>
                    <a:pt x="620689" y="2648034"/>
                  </a:lnTo>
                  <a:lnTo>
                    <a:pt x="609790" y="2644665"/>
                  </a:lnTo>
                  <a:lnTo>
                    <a:pt x="597710" y="2643542"/>
                  </a:lnTo>
                  <a:close/>
                </a:path>
                <a:path w="15614015" h="6326505">
                  <a:moveTo>
                    <a:pt x="632725" y="2729006"/>
                  </a:moveTo>
                  <a:lnTo>
                    <a:pt x="626764" y="2736363"/>
                  </a:lnTo>
                  <a:lnTo>
                    <a:pt x="619249" y="2741618"/>
                  </a:lnTo>
                  <a:lnTo>
                    <a:pt x="610179" y="2744771"/>
                  </a:lnTo>
                  <a:lnTo>
                    <a:pt x="599553" y="2745822"/>
                  </a:lnTo>
                  <a:lnTo>
                    <a:pt x="643831" y="2745822"/>
                  </a:lnTo>
                  <a:lnTo>
                    <a:pt x="649772" y="2738681"/>
                  </a:lnTo>
                  <a:lnTo>
                    <a:pt x="632725" y="2729006"/>
                  </a:lnTo>
                  <a:close/>
                </a:path>
                <a:path w="15614015" h="6326505">
                  <a:moveTo>
                    <a:pt x="639642" y="2662432"/>
                  </a:moveTo>
                  <a:lnTo>
                    <a:pt x="597710" y="2662432"/>
                  </a:lnTo>
                  <a:lnTo>
                    <a:pt x="604948" y="2663008"/>
                  </a:lnTo>
                  <a:lnTo>
                    <a:pt x="604574" y="2663008"/>
                  </a:lnTo>
                  <a:lnTo>
                    <a:pt x="634798" y="2695834"/>
                  </a:lnTo>
                  <a:lnTo>
                    <a:pt x="654360" y="2695834"/>
                  </a:lnTo>
                  <a:lnTo>
                    <a:pt x="645368" y="2670005"/>
                  </a:lnTo>
                  <a:lnTo>
                    <a:pt x="639642" y="2662432"/>
                  </a:lnTo>
                  <a:close/>
                </a:path>
                <a:path w="15614015" h="6326505">
                  <a:moveTo>
                    <a:pt x="720141" y="2665887"/>
                  </a:moveTo>
                  <a:lnTo>
                    <a:pt x="700100" y="2665887"/>
                  </a:lnTo>
                  <a:lnTo>
                    <a:pt x="700100" y="2761717"/>
                  </a:lnTo>
                  <a:lnTo>
                    <a:pt x="720141" y="2761717"/>
                  </a:lnTo>
                  <a:lnTo>
                    <a:pt x="720141" y="2665887"/>
                  </a:lnTo>
                  <a:close/>
                </a:path>
                <a:path w="15614015" h="6326505">
                  <a:moveTo>
                    <a:pt x="759302" y="2646537"/>
                  </a:moveTo>
                  <a:lnTo>
                    <a:pt x="660708" y="2646537"/>
                  </a:lnTo>
                  <a:lnTo>
                    <a:pt x="660708" y="2665887"/>
                  </a:lnTo>
                  <a:lnTo>
                    <a:pt x="759302" y="2665887"/>
                  </a:lnTo>
                  <a:lnTo>
                    <a:pt x="759302" y="2646537"/>
                  </a:lnTo>
                  <a:close/>
                </a:path>
                <a:path w="15614015" h="6326505">
                  <a:moveTo>
                    <a:pt x="826501" y="2643542"/>
                  </a:moveTo>
                  <a:lnTo>
                    <a:pt x="783423" y="2661049"/>
                  </a:lnTo>
                  <a:lnTo>
                    <a:pt x="765916" y="2704127"/>
                  </a:lnTo>
                  <a:lnTo>
                    <a:pt x="767010" y="2716408"/>
                  </a:lnTo>
                  <a:lnTo>
                    <a:pt x="792767" y="2754863"/>
                  </a:lnTo>
                  <a:lnTo>
                    <a:pt x="826501" y="2764711"/>
                  </a:lnTo>
                  <a:lnTo>
                    <a:pt x="838695" y="2763617"/>
                  </a:lnTo>
                  <a:lnTo>
                    <a:pt x="849940" y="2760335"/>
                  </a:lnTo>
                  <a:lnTo>
                    <a:pt x="860234" y="2754863"/>
                  </a:lnTo>
                  <a:lnTo>
                    <a:pt x="869578" y="2747204"/>
                  </a:lnTo>
                  <a:lnTo>
                    <a:pt x="871316" y="2745131"/>
                  </a:lnTo>
                  <a:lnTo>
                    <a:pt x="826501" y="2745131"/>
                  </a:lnTo>
                  <a:lnTo>
                    <a:pt x="818308" y="2744396"/>
                  </a:lnTo>
                  <a:lnTo>
                    <a:pt x="786692" y="2712520"/>
                  </a:lnTo>
                  <a:lnTo>
                    <a:pt x="785957" y="2704127"/>
                  </a:lnTo>
                  <a:lnTo>
                    <a:pt x="786692" y="2695733"/>
                  </a:lnTo>
                  <a:lnTo>
                    <a:pt x="810778" y="2666060"/>
                  </a:lnTo>
                  <a:lnTo>
                    <a:pt x="826501" y="2663123"/>
                  </a:lnTo>
                  <a:lnTo>
                    <a:pt x="871316" y="2663123"/>
                  </a:lnTo>
                  <a:lnTo>
                    <a:pt x="869578" y="2661049"/>
                  </a:lnTo>
                  <a:lnTo>
                    <a:pt x="860234" y="2653390"/>
                  </a:lnTo>
                  <a:lnTo>
                    <a:pt x="849940" y="2647919"/>
                  </a:lnTo>
                  <a:lnTo>
                    <a:pt x="838695" y="2644636"/>
                  </a:lnTo>
                  <a:lnTo>
                    <a:pt x="826501" y="2643542"/>
                  </a:lnTo>
                  <a:close/>
                </a:path>
                <a:path w="15614015" h="6326505">
                  <a:moveTo>
                    <a:pt x="871316" y="2663123"/>
                  </a:moveTo>
                  <a:lnTo>
                    <a:pt x="826501" y="2663123"/>
                  </a:lnTo>
                  <a:lnTo>
                    <a:pt x="834793" y="2663857"/>
                  </a:lnTo>
                  <a:lnTo>
                    <a:pt x="842395" y="2666060"/>
                  </a:lnTo>
                  <a:lnTo>
                    <a:pt x="866540" y="2695733"/>
                  </a:lnTo>
                  <a:lnTo>
                    <a:pt x="867274" y="2704127"/>
                  </a:lnTo>
                  <a:lnTo>
                    <a:pt x="866540" y="2712520"/>
                  </a:lnTo>
                  <a:lnTo>
                    <a:pt x="842395" y="2742194"/>
                  </a:lnTo>
                  <a:lnTo>
                    <a:pt x="826501" y="2745131"/>
                  </a:lnTo>
                  <a:lnTo>
                    <a:pt x="871316" y="2745131"/>
                  </a:lnTo>
                  <a:lnTo>
                    <a:pt x="877338" y="2737946"/>
                  </a:lnTo>
                  <a:lnTo>
                    <a:pt x="882881" y="2727681"/>
                  </a:lnTo>
                  <a:lnTo>
                    <a:pt x="886207" y="2716408"/>
                  </a:lnTo>
                  <a:lnTo>
                    <a:pt x="887315" y="2704127"/>
                  </a:lnTo>
                  <a:lnTo>
                    <a:pt x="886207" y="2691846"/>
                  </a:lnTo>
                  <a:lnTo>
                    <a:pt x="882881" y="2680573"/>
                  </a:lnTo>
                  <a:lnTo>
                    <a:pt x="877338" y="2670307"/>
                  </a:lnTo>
                  <a:lnTo>
                    <a:pt x="871316" y="2663123"/>
                  </a:lnTo>
                  <a:close/>
                </a:path>
                <a:path w="15614015" h="6326505">
                  <a:moveTo>
                    <a:pt x="1021392" y="2742597"/>
                  </a:moveTo>
                  <a:lnTo>
                    <a:pt x="895385" y="2742597"/>
                  </a:lnTo>
                  <a:lnTo>
                    <a:pt x="895385" y="2792585"/>
                  </a:lnTo>
                  <a:lnTo>
                    <a:pt x="915196" y="2792585"/>
                  </a:lnTo>
                  <a:lnTo>
                    <a:pt x="915196" y="2761717"/>
                  </a:lnTo>
                  <a:lnTo>
                    <a:pt x="1021392" y="2761717"/>
                  </a:lnTo>
                  <a:lnTo>
                    <a:pt x="1021392" y="2742597"/>
                  </a:lnTo>
                  <a:close/>
                </a:path>
                <a:path w="15614015" h="6326505">
                  <a:moveTo>
                    <a:pt x="1021392" y="2761717"/>
                  </a:moveTo>
                  <a:lnTo>
                    <a:pt x="1001581" y="2761717"/>
                  </a:lnTo>
                  <a:lnTo>
                    <a:pt x="1001581" y="2792585"/>
                  </a:lnTo>
                  <a:lnTo>
                    <a:pt x="1021392" y="2792585"/>
                  </a:lnTo>
                  <a:lnTo>
                    <a:pt x="1021392" y="2761717"/>
                  </a:lnTo>
                  <a:close/>
                </a:path>
                <a:path w="15614015" h="6326505">
                  <a:moveTo>
                    <a:pt x="1005497" y="2646537"/>
                  </a:moveTo>
                  <a:lnTo>
                    <a:pt x="920494" y="2646537"/>
                  </a:lnTo>
                  <a:lnTo>
                    <a:pt x="920494" y="2699980"/>
                  </a:lnTo>
                  <a:lnTo>
                    <a:pt x="919836" y="2712319"/>
                  </a:lnTo>
                  <a:lnTo>
                    <a:pt x="919803" y="2712924"/>
                  </a:lnTo>
                  <a:lnTo>
                    <a:pt x="917730" y="2724341"/>
                  </a:lnTo>
                  <a:lnTo>
                    <a:pt x="914275" y="2734232"/>
                  </a:lnTo>
                  <a:lnTo>
                    <a:pt x="909437" y="2742597"/>
                  </a:lnTo>
                  <a:lnTo>
                    <a:pt x="932243" y="2742597"/>
                  </a:lnTo>
                  <a:lnTo>
                    <a:pt x="940305" y="2699980"/>
                  </a:lnTo>
                  <a:lnTo>
                    <a:pt x="940305" y="2665196"/>
                  </a:lnTo>
                  <a:lnTo>
                    <a:pt x="1005497" y="2665196"/>
                  </a:lnTo>
                  <a:lnTo>
                    <a:pt x="1005497" y="2646537"/>
                  </a:lnTo>
                  <a:close/>
                </a:path>
                <a:path w="15614015" h="6326505">
                  <a:moveTo>
                    <a:pt x="1005497" y="2665196"/>
                  </a:moveTo>
                  <a:lnTo>
                    <a:pt x="985686" y="2665196"/>
                  </a:lnTo>
                  <a:lnTo>
                    <a:pt x="985686" y="2742597"/>
                  </a:lnTo>
                  <a:lnTo>
                    <a:pt x="1005497" y="2742597"/>
                  </a:lnTo>
                  <a:lnTo>
                    <a:pt x="1005497" y="2665196"/>
                  </a:lnTo>
                  <a:close/>
                </a:path>
                <a:path w="15614015" h="6326505">
                  <a:moveTo>
                    <a:pt x="1120394" y="2646537"/>
                  </a:moveTo>
                  <a:lnTo>
                    <a:pt x="1100583" y="2646537"/>
                  </a:lnTo>
                  <a:lnTo>
                    <a:pt x="1100583" y="2761717"/>
                  </a:lnTo>
                  <a:lnTo>
                    <a:pt x="1116708" y="2761717"/>
                  </a:lnTo>
                  <a:lnTo>
                    <a:pt x="1143796" y="2727393"/>
                  </a:lnTo>
                  <a:lnTo>
                    <a:pt x="1120394" y="2727393"/>
                  </a:lnTo>
                  <a:lnTo>
                    <a:pt x="1120394" y="2646537"/>
                  </a:lnTo>
                  <a:close/>
                </a:path>
                <a:path w="15614015" h="6326505">
                  <a:moveTo>
                    <a:pt x="1200329" y="2680860"/>
                  </a:moveTo>
                  <a:lnTo>
                    <a:pt x="1180518" y="2680860"/>
                  </a:lnTo>
                  <a:lnTo>
                    <a:pt x="1180518" y="2761717"/>
                  </a:lnTo>
                  <a:lnTo>
                    <a:pt x="1200329" y="2761717"/>
                  </a:lnTo>
                  <a:lnTo>
                    <a:pt x="1200329" y="2680860"/>
                  </a:lnTo>
                  <a:close/>
                </a:path>
                <a:path w="15614015" h="6326505">
                  <a:moveTo>
                    <a:pt x="1200329" y="2646537"/>
                  </a:moveTo>
                  <a:lnTo>
                    <a:pt x="1184204" y="2646537"/>
                  </a:lnTo>
                  <a:lnTo>
                    <a:pt x="1120394" y="2727393"/>
                  </a:lnTo>
                  <a:lnTo>
                    <a:pt x="1143796" y="2727393"/>
                  </a:lnTo>
                  <a:lnTo>
                    <a:pt x="1180518" y="2680860"/>
                  </a:lnTo>
                  <a:lnTo>
                    <a:pt x="1200329" y="2680860"/>
                  </a:lnTo>
                  <a:lnTo>
                    <a:pt x="1200329" y="2646537"/>
                  </a:lnTo>
                  <a:close/>
                </a:path>
                <a:path w="15614015" h="6326505">
                  <a:moveTo>
                    <a:pt x="1284970" y="2643542"/>
                  </a:moveTo>
                  <a:lnTo>
                    <a:pt x="1241662" y="2661049"/>
                  </a:lnTo>
                  <a:lnTo>
                    <a:pt x="1224385" y="2704127"/>
                  </a:lnTo>
                  <a:lnTo>
                    <a:pt x="1225465" y="2716509"/>
                  </a:lnTo>
                  <a:lnTo>
                    <a:pt x="1250848" y="2754993"/>
                  </a:lnTo>
                  <a:lnTo>
                    <a:pt x="1284970" y="2764711"/>
                  </a:lnTo>
                  <a:lnTo>
                    <a:pt x="1293191" y="2764207"/>
                  </a:lnTo>
                  <a:lnTo>
                    <a:pt x="1327817" y="2747031"/>
                  </a:lnTo>
                  <a:lnTo>
                    <a:pt x="1329614" y="2744900"/>
                  </a:lnTo>
                  <a:lnTo>
                    <a:pt x="1284970" y="2744900"/>
                  </a:lnTo>
                  <a:lnTo>
                    <a:pt x="1276677" y="2744166"/>
                  </a:lnTo>
                  <a:lnTo>
                    <a:pt x="1245146" y="2712420"/>
                  </a:lnTo>
                  <a:lnTo>
                    <a:pt x="1244427" y="2704127"/>
                  </a:lnTo>
                  <a:lnTo>
                    <a:pt x="1245146" y="2695733"/>
                  </a:lnTo>
                  <a:lnTo>
                    <a:pt x="1269075" y="2666060"/>
                  </a:lnTo>
                  <a:lnTo>
                    <a:pt x="1284970" y="2663123"/>
                  </a:lnTo>
                  <a:lnTo>
                    <a:pt x="1328890" y="2663123"/>
                  </a:lnTo>
                  <a:lnTo>
                    <a:pt x="1327471" y="2661338"/>
                  </a:lnTo>
                  <a:lnTo>
                    <a:pt x="1293277" y="2644060"/>
                  </a:lnTo>
                  <a:lnTo>
                    <a:pt x="1284970" y="2643542"/>
                  </a:lnTo>
                  <a:close/>
                </a:path>
                <a:path w="15614015" h="6326505">
                  <a:moveTo>
                    <a:pt x="1319754" y="2724859"/>
                  </a:moveTo>
                  <a:lnTo>
                    <a:pt x="1292648" y="2744900"/>
                  </a:lnTo>
                  <a:lnTo>
                    <a:pt x="1329614" y="2744900"/>
                  </a:lnTo>
                  <a:lnTo>
                    <a:pt x="1332712" y="2741229"/>
                  </a:lnTo>
                  <a:lnTo>
                    <a:pt x="1336801" y="2734764"/>
                  </a:lnTo>
                  <a:lnTo>
                    <a:pt x="1319754" y="2724859"/>
                  </a:lnTo>
                  <a:close/>
                </a:path>
                <a:path w="15614015" h="6326505">
                  <a:moveTo>
                    <a:pt x="1328890" y="2663123"/>
                  </a:moveTo>
                  <a:lnTo>
                    <a:pt x="1292648" y="2663123"/>
                  </a:lnTo>
                  <a:lnTo>
                    <a:pt x="1299483" y="2664965"/>
                  </a:lnTo>
                  <a:lnTo>
                    <a:pt x="1305472" y="2668651"/>
                  </a:lnTo>
                  <a:lnTo>
                    <a:pt x="1311615" y="2672337"/>
                  </a:lnTo>
                  <a:lnTo>
                    <a:pt x="1316145" y="2677252"/>
                  </a:lnTo>
                  <a:lnTo>
                    <a:pt x="1319063" y="2683394"/>
                  </a:lnTo>
                  <a:lnTo>
                    <a:pt x="1335879" y="2673719"/>
                  </a:lnTo>
                  <a:lnTo>
                    <a:pt x="1332107" y="2667169"/>
                  </a:lnTo>
                  <a:lnTo>
                    <a:pt x="1328890" y="2663123"/>
                  </a:lnTo>
                  <a:close/>
                </a:path>
                <a:path w="15614015" h="6326505">
                  <a:moveTo>
                    <a:pt x="1456559" y="2646537"/>
                  </a:moveTo>
                  <a:lnTo>
                    <a:pt x="1356813" y="2646537"/>
                  </a:lnTo>
                  <a:lnTo>
                    <a:pt x="1356813" y="2761717"/>
                  </a:lnTo>
                  <a:lnTo>
                    <a:pt x="1376854" y="2761717"/>
                  </a:lnTo>
                  <a:lnTo>
                    <a:pt x="1376854" y="2665657"/>
                  </a:lnTo>
                  <a:lnTo>
                    <a:pt x="1456559" y="2665657"/>
                  </a:lnTo>
                  <a:lnTo>
                    <a:pt x="1456559" y="2646537"/>
                  </a:lnTo>
                  <a:close/>
                </a:path>
                <a:path w="15614015" h="6326505">
                  <a:moveTo>
                    <a:pt x="1456559" y="2665657"/>
                  </a:moveTo>
                  <a:lnTo>
                    <a:pt x="1436518" y="2665657"/>
                  </a:lnTo>
                  <a:lnTo>
                    <a:pt x="1436518" y="2761717"/>
                  </a:lnTo>
                  <a:lnTo>
                    <a:pt x="1456559" y="2761717"/>
                  </a:lnTo>
                  <a:lnTo>
                    <a:pt x="1456559" y="2665657"/>
                  </a:lnTo>
                  <a:close/>
                </a:path>
                <a:path w="15614015" h="6326505">
                  <a:moveTo>
                    <a:pt x="1541200" y="2643542"/>
                  </a:moveTo>
                  <a:lnTo>
                    <a:pt x="1498123" y="2661049"/>
                  </a:lnTo>
                  <a:lnTo>
                    <a:pt x="1480615" y="2704127"/>
                  </a:lnTo>
                  <a:lnTo>
                    <a:pt x="1481709" y="2716408"/>
                  </a:lnTo>
                  <a:lnTo>
                    <a:pt x="1507466" y="2754863"/>
                  </a:lnTo>
                  <a:lnTo>
                    <a:pt x="1541200" y="2764711"/>
                  </a:lnTo>
                  <a:lnTo>
                    <a:pt x="1553394" y="2763617"/>
                  </a:lnTo>
                  <a:lnTo>
                    <a:pt x="1564639" y="2760335"/>
                  </a:lnTo>
                  <a:lnTo>
                    <a:pt x="1574933" y="2754863"/>
                  </a:lnTo>
                  <a:lnTo>
                    <a:pt x="1584277" y="2747204"/>
                  </a:lnTo>
                  <a:lnTo>
                    <a:pt x="1586015" y="2745131"/>
                  </a:lnTo>
                  <a:lnTo>
                    <a:pt x="1541200" y="2745131"/>
                  </a:lnTo>
                  <a:lnTo>
                    <a:pt x="1533008" y="2744396"/>
                  </a:lnTo>
                  <a:lnTo>
                    <a:pt x="1501391" y="2712520"/>
                  </a:lnTo>
                  <a:lnTo>
                    <a:pt x="1500657" y="2704127"/>
                  </a:lnTo>
                  <a:lnTo>
                    <a:pt x="1501391" y="2695733"/>
                  </a:lnTo>
                  <a:lnTo>
                    <a:pt x="1525478" y="2666060"/>
                  </a:lnTo>
                  <a:lnTo>
                    <a:pt x="1541200" y="2663123"/>
                  </a:lnTo>
                  <a:lnTo>
                    <a:pt x="1586015" y="2663123"/>
                  </a:lnTo>
                  <a:lnTo>
                    <a:pt x="1584277" y="2661049"/>
                  </a:lnTo>
                  <a:lnTo>
                    <a:pt x="1574933" y="2653390"/>
                  </a:lnTo>
                  <a:lnTo>
                    <a:pt x="1564639" y="2647919"/>
                  </a:lnTo>
                  <a:lnTo>
                    <a:pt x="1553394" y="2644636"/>
                  </a:lnTo>
                  <a:lnTo>
                    <a:pt x="1541200" y="2643542"/>
                  </a:lnTo>
                  <a:close/>
                </a:path>
                <a:path w="15614015" h="6326505">
                  <a:moveTo>
                    <a:pt x="1586015" y="2663123"/>
                  </a:moveTo>
                  <a:lnTo>
                    <a:pt x="1541200" y="2663123"/>
                  </a:lnTo>
                  <a:lnTo>
                    <a:pt x="1549493" y="2663857"/>
                  </a:lnTo>
                  <a:lnTo>
                    <a:pt x="1557095" y="2666060"/>
                  </a:lnTo>
                  <a:lnTo>
                    <a:pt x="1581239" y="2695733"/>
                  </a:lnTo>
                  <a:lnTo>
                    <a:pt x="1581973" y="2704127"/>
                  </a:lnTo>
                  <a:lnTo>
                    <a:pt x="1581239" y="2712520"/>
                  </a:lnTo>
                  <a:lnTo>
                    <a:pt x="1557095" y="2742194"/>
                  </a:lnTo>
                  <a:lnTo>
                    <a:pt x="1541200" y="2745131"/>
                  </a:lnTo>
                  <a:lnTo>
                    <a:pt x="1586015" y="2745131"/>
                  </a:lnTo>
                  <a:lnTo>
                    <a:pt x="1592037" y="2737946"/>
                  </a:lnTo>
                  <a:lnTo>
                    <a:pt x="1597580" y="2727681"/>
                  </a:lnTo>
                  <a:lnTo>
                    <a:pt x="1600906" y="2716408"/>
                  </a:lnTo>
                  <a:lnTo>
                    <a:pt x="1602015" y="2704127"/>
                  </a:lnTo>
                  <a:lnTo>
                    <a:pt x="1600906" y="2691846"/>
                  </a:lnTo>
                  <a:lnTo>
                    <a:pt x="1597580" y="2680573"/>
                  </a:lnTo>
                  <a:lnTo>
                    <a:pt x="1592037" y="2670307"/>
                  </a:lnTo>
                  <a:lnTo>
                    <a:pt x="1586015" y="2663123"/>
                  </a:lnTo>
                  <a:close/>
                </a:path>
                <a:path w="15614015" h="6326505">
                  <a:moveTo>
                    <a:pt x="1608692" y="2742827"/>
                  </a:moveTo>
                  <a:lnTo>
                    <a:pt x="1608692" y="2761832"/>
                  </a:lnTo>
                  <a:lnTo>
                    <a:pt x="1618467" y="2761832"/>
                  </a:lnTo>
                  <a:lnTo>
                    <a:pt x="1646520" y="2743902"/>
                  </a:lnTo>
                  <a:lnTo>
                    <a:pt x="1616524" y="2743902"/>
                  </a:lnTo>
                  <a:lnTo>
                    <a:pt x="1608692" y="2742827"/>
                  </a:lnTo>
                  <a:close/>
                </a:path>
                <a:path w="15614015" h="6326505">
                  <a:moveTo>
                    <a:pt x="1717652" y="2665887"/>
                  </a:moveTo>
                  <a:lnTo>
                    <a:pt x="1697610" y="2665887"/>
                  </a:lnTo>
                  <a:lnTo>
                    <a:pt x="1697610" y="2761832"/>
                  </a:lnTo>
                  <a:lnTo>
                    <a:pt x="1717652" y="2761832"/>
                  </a:lnTo>
                  <a:lnTo>
                    <a:pt x="1717652" y="2665887"/>
                  </a:lnTo>
                  <a:close/>
                </a:path>
                <a:path w="15614015" h="6326505">
                  <a:moveTo>
                    <a:pt x="1717652" y="2646537"/>
                  </a:moveTo>
                  <a:lnTo>
                    <a:pt x="1632188" y="2646537"/>
                  </a:lnTo>
                  <a:lnTo>
                    <a:pt x="1632168" y="2712880"/>
                  </a:lnTo>
                  <a:lnTo>
                    <a:pt x="1631814" y="2720914"/>
                  </a:lnTo>
                  <a:lnTo>
                    <a:pt x="1616524" y="2743902"/>
                  </a:lnTo>
                  <a:lnTo>
                    <a:pt x="1646520" y="2743902"/>
                  </a:lnTo>
                  <a:lnTo>
                    <a:pt x="1649350" y="2736953"/>
                  </a:lnTo>
                  <a:lnTo>
                    <a:pt x="1651510" y="2725982"/>
                  </a:lnTo>
                  <a:lnTo>
                    <a:pt x="1652230" y="2712880"/>
                  </a:lnTo>
                  <a:lnTo>
                    <a:pt x="1652230" y="2665887"/>
                  </a:lnTo>
                  <a:lnTo>
                    <a:pt x="1717652" y="2665887"/>
                  </a:lnTo>
                  <a:lnTo>
                    <a:pt x="1717652" y="2646537"/>
                  </a:lnTo>
                  <a:close/>
                </a:path>
                <a:path w="15614015" h="6326505">
                  <a:moveTo>
                    <a:pt x="1768061" y="2646537"/>
                  </a:moveTo>
                  <a:lnTo>
                    <a:pt x="1748019" y="2646537"/>
                  </a:lnTo>
                  <a:lnTo>
                    <a:pt x="1748019" y="2761717"/>
                  </a:lnTo>
                  <a:lnTo>
                    <a:pt x="1796625" y="2761717"/>
                  </a:lnTo>
                  <a:lnTo>
                    <a:pt x="1804889" y="2761083"/>
                  </a:lnTo>
                  <a:lnTo>
                    <a:pt x="1831922" y="2743057"/>
                  </a:lnTo>
                  <a:lnTo>
                    <a:pt x="1768061" y="2743057"/>
                  </a:lnTo>
                  <a:lnTo>
                    <a:pt x="1768061" y="2706430"/>
                  </a:lnTo>
                  <a:lnTo>
                    <a:pt x="1831734" y="2706430"/>
                  </a:lnTo>
                  <a:lnTo>
                    <a:pt x="1830229" y="2703824"/>
                  </a:lnTo>
                  <a:lnTo>
                    <a:pt x="1796625" y="2688001"/>
                  </a:lnTo>
                  <a:lnTo>
                    <a:pt x="1768061" y="2688001"/>
                  </a:lnTo>
                  <a:lnTo>
                    <a:pt x="1768061" y="2646537"/>
                  </a:lnTo>
                  <a:close/>
                </a:path>
                <a:path w="15614015" h="6326505">
                  <a:moveTo>
                    <a:pt x="1831734" y="2706430"/>
                  </a:moveTo>
                  <a:lnTo>
                    <a:pt x="1802308" y="2706430"/>
                  </a:lnTo>
                  <a:lnTo>
                    <a:pt x="1807068" y="2708120"/>
                  </a:lnTo>
                  <a:lnTo>
                    <a:pt x="1810908" y="2711498"/>
                  </a:lnTo>
                  <a:lnTo>
                    <a:pt x="1814901" y="2714877"/>
                  </a:lnTo>
                  <a:lnTo>
                    <a:pt x="1816897" y="2719330"/>
                  </a:lnTo>
                  <a:lnTo>
                    <a:pt x="1816897" y="2730388"/>
                  </a:lnTo>
                  <a:lnTo>
                    <a:pt x="1814901" y="2734842"/>
                  </a:lnTo>
                  <a:lnTo>
                    <a:pt x="1807068" y="2741445"/>
                  </a:lnTo>
                  <a:lnTo>
                    <a:pt x="1802308" y="2743057"/>
                  </a:lnTo>
                  <a:lnTo>
                    <a:pt x="1831922" y="2743057"/>
                  </a:lnTo>
                  <a:lnTo>
                    <a:pt x="1833828" y="2739717"/>
                  </a:lnTo>
                  <a:lnTo>
                    <a:pt x="1835988" y="2732663"/>
                  </a:lnTo>
                  <a:lnTo>
                    <a:pt x="1836708" y="2724859"/>
                  </a:lnTo>
                  <a:lnTo>
                    <a:pt x="1835988" y="2717070"/>
                  </a:lnTo>
                  <a:lnTo>
                    <a:pt x="1833828" y="2710059"/>
                  </a:lnTo>
                  <a:lnTo>
                    <a:pt x="1831734" y="2706430"/>
                  </a:lnTo>
                  <a:close/>
                </a:path>
                <a:path w="15614015" h="6326505">
                  <a:moveTo>
                    <a:pt x="1863377" y="2727163"/>
                  </a:moveTo>
                  <a:lnTo>
                    <a:pt x="1846439" y="2737140"/>
                  </a:lnTo>
                  <a:lnTo>
                    <a:pt x="1846605" y="2737140"/>
                  </a:lnTo>
                  <a:lnTo>
                    <a:pt x="1853861" y="2749162"/>
                  </a:lnTo>
                  <a:lnTo>
                    <a:pt x="1864011" y="2757801"/>
                  </a:lnTo>
                  <a:lnTo>
                    <a:pt x="1877012" y="2762984"/>
                  </a:lnTo>
                  <a:lnTo>
                    <a:pt x="1892863" y="2764711"/>
                  </a:lnTo>
                  <a:lnTo>
                    <a:pt x="1902855" y="2764092"/>
                  </a:lnTo>
                  <a:lnTo>
                    <a:pt x="1932699" y="2746052"/>
                  </a:lnTo>
                  <a:lnTo>
                    <a:pt x="1893094" y="2746052"/>
                  </a:lnTo>
                  <a:lnTo>
                    <a:pt x="1882598" y="2744872"/>
                  </a:lnTo>
                  <a:lnTo>
                    <a:pt x="1874147" y="2741330"/>
                  </a:lnTo>
                  <a:lnTo>
                    <a:pt x="1867740" y="2735427"/>
                  </a:lnTo>
                  <a:lnTo>
                    <a:pt x="1863377" y="2727163"/>
                  </a:lnTo>
                  <a:close/>
                </a:path>
                <a:path w="15614015" h="6326505">
                  <a:moveTo>
                    <a:pt x="1927799" y="2661971"/>
                  </a:moveTo>
                  <a:lnTo>
                    <a:pt x="1897624" y="2661971"/>
                  </a:lnTo>
                  <a:lnTo>
                    <a:pt x="1902769" y="2663507"/>
                  </a:lnTo>
                  <a:lnTo>
                    <a:pt x="1906455" y="2666578"/>
                  </a:lnTo>
                  <a:lnTo>
                    <a:pt x="1910294" y="2669650"/>
                  </a:lnTo>
                  <a:lnTo>
                    <a:pt x="1912213" y="2673643"/>
                  </a:lnTo>
                  <a:lnTo>
                    <a:pt x="1912213" y="2683471"/>
                  </a:lnTo>
                  <a:lnTo>
                    <a:pt x="1910601" y="2687387"/>
                  </a:lnTo>
                  <a:lnTo>
                    <a:pt x="1907376" y="2690305"/>
                  </a:lnTo>
                  <a:lnTo>
                    <a:pt x="1904151" y="2693069"/>
                  </a:lnTo>
                  <a:lnTo>
                    <a:pt x="1899620" y="2694452"/>
                  </a:lnTo>
                  <a:lnTo>
                    <a:pt x="1881345" y="2694452"/>
                  </a:lnTo>
                  <a:lnTo>
                    <a:pt x="1881345" y="2712650"/>
                  </a:lnTo>
                  <a:lnTo>
                    <a:pt x="1903997" y="2712650"/>
                  </a:lnTo>
                  <a:lnTo>
                    <a:pt x="1908605" y="2714109"/>
                  </a:lnTo>
                  <a:lnTo>
                    <a:pt x="1911983" y="2717027"/>
                  </a:lnTo>
                  <a:lnTo>
                    <a:pt x="1915515" y="2719945"/>
                  </a:lnTo>
                  <a:lnTo>
                    <a:pt x="1917281" y="2723707"/>
                  </a:lnTo>
                  <a:lnTo>
                    <a:pt x="1917281" y="2733536"/>
                  </a:lnTo>
                  <a:lnTo>
                    <a:pt x="1915131" y="2737836"/>
                  </a:lnTo>
                  <a:lnTo>
                    <a:pt x="1906685" y="2744440"/>
                  </a:lnTo>
                  <a:lnTo>
                    <a:pt x="1900772" y="2746052"/>
                  </a:lnTo>
                  <a:lnTo>
                    <a:pt x="1932699" y="2746052"/>
                  </a:lnTo>
                  <a:lnTo>
                    <a:pt x="1934213" y="2743576"/>
                  </a:lnTo>
                  <a:lnTo>
                    <a:pt x="1936372" y="2737140"/>
                  </a:lnTo>
                  <a:lnTo>
                    <a:pt x="1937092" y="2730157"/>
                  </a:lnTo>
                  <a:lnTo>
                    <a:pt x="1935897" y="2721101"/>
                  </a:lnTo>
                  <a:lnTo>
                    <a:pt x="1932312" y="2713514"/>
                  </a:lnTo>
                  <a:lnTo>
                    <a:pt x="1926337" y="2707395"/>
                  </a:lnTo>
                  <a:lnTo>
                    <a:pt x="1917972" y="2702745"/>
                  </a:lnTo>
                  <a:lnTo>
                    <a:pt x="1924019" y="2698022"/>
                  </a:lnTo>
                  <a:lnTo>
                    <a:pt x="1928339" y="2692148"/>
                  </a:lnTo>
                  <a:lnTo>
                    <a:pt x="1930930" y="2685122"/>
                  </a:lnTo>
                  <a:lnTo>
                    <a:pt x="1931794" y="2676944"/>
                  </a:lnTo>
                  <a:lnTo>
                    <a:pt x="1931203" y="2671171"/>
                  </a:lnTo>
                  <a:lnTo>
                    <a:pt x="1931103" y="2670192"/>
                  </a:lnTo>
                  <a:lnTo>
                    <a:pt x="1929030" y="2663987"/>
                  </a:lnTo>
                  <a:lnTo>
                    <a:pt x="1927799" y="2661971"/>
                  </a:lnTo>
                  <a:close/>
                </a:path>
                <a:path w="15614015" h="6326505">
                  <a:moveTo>
                    <a:pt x="1891020" y="2643542"/>
                  </a:moveTo>
                  <a:lnTo>
                    <a:pt x="1876954" y="2645126"/>
                  </a:lnTo>
                  <a:lnTo>
                    <a:pt x="1865163" y="2649877"/>
                  </a:lnTo>
                  <a:lnTo>
                    <a:pt x="1855646" y="2657796"/>
                  </a:lnTo>
                  <a:lnTo>
                    <a:pt x="1848404" y="2668882"/>
                  </a:lnTo>
                  <a:lnTo>
                    <a:pt x="1864759" y="2678327"/>
                  </a:lnTo>
                  <a:lnTo>
                    <a:pt x="1868992" y="2671171"/>
                  </a:lnTo>
                  <a:lnTo>
                    <a:pt x="1874780" y="2666060"/>
                  </a:lnTo>
                  <a:lnTo>
                    <a:pt x="1882123" y="2662993"/>
                  </a:lnTo>
                  <a:lnTo>
                    <a:pt x="1891020" y="2661971"/>
                  </a:lnTo>
                  <a:lnTo>
                    <a:pt x="1927799" y="2661971"/>
                  </a:lnTo>
                  <a:lnTo>
                    <a:pt x="1925574" y="2658328"/>
                  </a:lnTo>
                  <a:lnTo>
                    <a:pt x="1920737" y="2653217"/>
                  </a:lnTo>
                  <a:lnTo>
                    <a:pt x="1914819" y="2648984"/>
                  </a:lnTo>
                  <a:lnTo>
                    <a:pt x="1907894" y="2645961"/>
                  </a:lnTo>
                  <a:lnTo>
                    <a:pt x="1899961" y="2644147"/>
                  </a:lnTo>
                  <a:lnTo>
                    <a:pt x="1891020" y="2643542"/>
                  </a:lnTo>
                  <a:close/>
                </a:path>
                <a:path w="15614015" h="6326505">
                  <a:moveTo>
                    <a:pt x="2012942" y="2643542"/>
                  </a:moveTo>
                  <a:lnTo>
                    <a:pt x="1969865" y="2661049"/>
                  </a:lnTo>
                  <a:lnTo>
                    <a:pt x="1952357" y="2704127"/>
                  </a:lnTo>
                  <a:lnTo>
                    <a:pt x="1953451" y="2716408"/>
                  </a:lnTo>
                  <a:lnTo>
                    <a:pt x="1979209" y="2754863"/>
                  </a:lnTo>
                  <a:lnTo>
                    <a:pt x="2012942" y="2764711"/>
                  </a:lnTo>
                  <a:lnTo>
                    <a:pt x="2025136" y="2763617"/>
                  </a:lnTo>
                  <a:lnTo>
                    <a:pt x="2036381" y="2760335"/>
                  </a:lnTo>
                  <a:lnTo>
                    <a:pt x="2046675" y="2754863"/>
                  </a:lnTo>
                  <a:lnTo>
                    <a:pt x="2056019" y="2747204"/>
                  </a:lnTo>
                  <a:lnTo>
                    <a:pt x="2057757" y="2745131"/>
                  </a:lnTo>
                  <a:lnTo>
                    <a:pt x="2012942" y="2745131"/>
                  </a:lnTo>
                  <a:lnTo>
                    <a:pt x="2004750" y="2744396"/>
                  </a:lnTo>
                  <a:lnTo>
                    <a:pt x="1973133" y="2712520"/>
                  </a:lnTo>
                  <a:lnTo>
                    <a:pt x="1972399" y="2704127"/>
                  </a:lnTo>
                  <a:lnTo>
                    <a:pt x="1973133" y="2695733"/>
                  </a:lnTo>
                  <a:lnTo>
                    <a:pt x="1997220" y="2666060"/>
                  </a:lnTo>
                  <a:lnTo>
                    <a:pt x="2012942" y="2663123"/>
                  </a:lnTo>
                  <a:lnTo>
                    <a:pt x="2057757" y="2663123"/>
                  </a:lnTo>
                  <a:lnTo>
                    <a:pt x="2056019" y="2661049"/>
                  </a:lnTo>
                  <a:lnTo>
                    <a:pt x="2046675" y="2653390"/>
                  </a:lnTo>
                  <a:lnTo>
                    <a:pt x="2036381" y="2647919"/>
                  </a:lnTo>
                  <a:lnTo>
                    <a:pt x="2025136" y="2644636"/>
                  </a:lnTo>
                  <a:lnTo>
                    <a:pt x="2012942" y="2643542"/>
                  </a:lnTo>
                  <a:close/>
                </a:path>
                <a:path w="15614015" h="6326505">
                  <a:moveTo>
                    <a:pt x="2057757" y="2663123"/>
                  </a:moveTo>
                  <a:lnTo>
                    <a:pt x="2012942" y="2663123"/>
                  </a:lnTo>
                  <a:lnTo>
                    <a:pt x="2021235" y="2663857"/>
                  </a:lnTo>
                  <a:lnTo>
                    <a:pt x="2028837" y="2666060"/>
                  </a:lnTo>
                  <a:lnTo>
                    <a:pt x="2052981" y="2695733"/>
                  </a:lnTo>
                  <a:lnTo>
                    <a:pt x="2053716" y="2704127"/>
                  </a:lnTo>
                  <a:lnTo>
                    <a:pt x="2052981" y="2712520"/>
                  </a:lnTo>
                  <a:lnTo>
                    <a:pt x="2028837" y="2742194"/>
                  </a:lnTo>
                  <a:lnTo>
                    <a:pt x="2012942" y="2745131"/>
                  </a:lnTo>
                  <a:lnTo>
                    <a:pt x="2057757" y="2745131"/>
                  </a:lnTo>
                  <a:lnTo>
                    <a:pt x="2063779" y="2737946"/>
                  </a:lnTo>
                  <a:lnTo>
                    <a:pt x="2069322" y="2727681"/>
                  </a:lnTo>
                  <a:lnTo>
                    <a:pt x="2072648" y="2716408"/>
                  </a:lnTo>
                  <a:lnTo>
                    <a:pt x="2073757" y="2704127"/>
                  </a:lnTo>
                  <a:lnTo>
                    <a:pt x="2072648" y="2691846"/>
                  </a:lnTo>
                  <a:lnTo>
                    <a:pt x="2069322" y="2680573"/>
                  </a:lnTo>
                  <a:lnTo>
                    <a:pt x="2063779" y="2670307"/>
                  </a:lnTo>
                  <a:lnTo>
                    <a:pt x="2057757" y="2663123"/>
                  </a:lnTo>
                  <a:close/>
                </a:path>
                <a:path w="15614015" h="6326505">
                  <a:moveTo>
                    <a:pt x="2150366" y="2646537"/>
                  </a:moveTo>
                  <a:lnTo>
                    <a:pt x="2097383" y="2646537"/>
                  </a:lnTo>
                  <a:lnTo>
                    <a:pt x="2097383" y="2761717"/>
                  </a:lnTo>
                  <a:lnTo>
                    <a:pt x="2154973" y="2761717"/>
                  </a:lnTo>
                  <a:lnTo>
                    <a:pt x="2163323" y="2761155"/>
                  </a:lnTo>
                  <a:lnTo>
                    <a:pt x="2188722" y="2743518"/>
                  </a:lnTo>
                  <a:lnTo>
                    <a:pt x="2116964" y="2743518"/>
                  </a:lnTo>
                  <a:lnTo>
                    <a:pt x="2116964" y="2712420"/>
                  </a:lnTo>
                  <a:lnTo>
                    <a:pt x="2186965" y="2712420"/>
                  </a:lnTo>
                  <a:lnTo>
                    <a:pt x="2181853" y="2706949"/>
                  </a:lnTo>
                  <a:lnTo>
                    <a:pt x="2174093" y="2702514"/>
                  </a:lnTo>
                  <a:lnTo>
                    <a:pt x="2179535" y="2697950"/>
                  </a:lnTo>
                  <a:lnTo>
                    <a:pt x="2181792" y="2694682"/>
                  </a:lnTo>
                  <a:lnTo>
                    <a:pt x="2116964" y="2694682"/>
                  </a:lnTo>
                  <a:lnTo>
                    <a:pt x="2116964" y="2664505"/>
                  </a:lnTo>
                  <a:lnTo>
                    <a:pt x="2184862" y="2664505"/>
                  </a:lnTo>
                  <a:lnTo>
                    <a:pt x="2183384" y="2660973"/>
                  </a:lnTo>
                  <a:lnTo>
                    <a:pt x="2177087" y="2655291"/>
                  </a:lnTo>
                  <a:lnTo>
                    <a:pt x="2171875" y="2651461"/>
                  </a:lnTo>
                  <a:lnTo>
                    <a:pt x="2165685" y="2648725"/>
                  </a:lnTo>
                  <a:lnTo>
                    <a:pt x="2158515" y="2647084"/>
                  </a:lnTo>
                  <a:lnTo>
                    <a:pt x="2150366" y="2646537"/>
                  </a:lnTo>
                  <a:close/>
                </a:path>
                <a:path w="15614015" h="6326505">
                  <a:moveTo>
                    <a:pt x="2186965" y="2712420"/>
                  </a:moveTo>
                  <a:lnTo>
                    <a:pt x="2159657" y="2712420"/>
                  </a:lnTo>
                  <a:lnTo>
                    <a:pt x="2164110" y="2713802"/>
                  </a:lnTo>
                  <a:lnTo>
                    <a:pt x="2167182" y="2716566"/>
                  </a:lnTo>
                  <a:lnTo>
                    <a:pt x="2170407" y="2719177"/>
                  </a:lnTo>
                  <a:lnTo>
                    <a:pt x="2172019" y="2722863"/>
                  </a:lnTo>
                  <a:lnTo>
                    <a:pt x="2172019" y="2732691"/>
                  </a:lnTo>
                  <a:lnTo>
                    <a:pt x="2170407" y="2736607"/>
                  </a:lnTo>
                  <a:lnTo>
                    <a:pt x="2167182" y="2739372"/>
                  </a:lnTo>
                  <a:lnTo>
                    <a:pt x="2163982" y="2742251"/>
                  </a:lnTo>
                  <a:lnTo>
                    <a:pt x="2163739" y="2742251"/>
                  </a:lnTo>
                  <a:lnTo>
                    <a:pt x="2159657" y="2743518"/>
                  </a:lnTo>
                  <a:lnTo>
                    <a:pt x="2188722" y="2743518"/>
                  </a:lnTo>
                  <a:lnTo>
                    <a:pt x="2189412" y="2742251"/>
                  </a:lnTo>
                  <a:lnTo>
                    <a:pt x="2191226" y="2736060"/>
                  </a:lnTo>
                  <a:lnTo>
                    <a:pt x="2191830" y="2729236"/>
                  </a:lnTo>
                  <a:lnTo>
                    <a:pt x="2190722" y="2720309"/>
                  </a:lnTo>
                  <a:lnTo>
                    <a:pt x="2187396" y="2712880"/>
                  </a:lnTo>
                  <a:lnTo>
                    <a:pt x="2186965" y="2712420"/>
                  </a:lnTo>
                  <a:close/>
                </a:path>
                <a:path w="15614015" h="6326505">
                  <a:moveTo>
                    <a:pt x="2184862" y="2664505"/>
                  </a:moveTo>
                  <a:lnTo>
                    <a:pt x="2161116" y="2664505"/>
                  </a:lnTo>
                  <a:lnTo>
                    <a:pt x="2166952" y="2669419"/>
                  </a:lnTo>
                  <a:lnTo>
                    <a:pt x="2166952" y="2689537"/>
                  </a:lnTo>
                  <a:lnTo>
                    <a:pt x="2161116" y="2694682"/>
                  </a:lnTo>
                  <a:lnTo>
                    <a:pt x="2181792" y="2694682"/>
                  </a:lnTo>
                  <a:lnTo>
                    <a:pt x="2183422" y="2692321"/>
                  </a:lnTo>
                  <a:lnTo>
                    <a:pt x="2185755" y="2685626"/>
                  </a:lnTo>
                  <a:lnTo>
                    <a:pt x="2186532" y="2677866"/>
                  </a:lnTo>
                  <a:lnTo>
                    <a:pt x="2186532" y="2668498"/>
                  </a:lnTo>
                  <a:lnTo>
                    <a:pt x="2184862" y="2664505"/>
                  </a:lnTo>
                  <a:close/>
                </a:path>
                <a:path w="15614015" h="6326505">
                  <a:moveTo>
                    <a:pt x="2265293" y="2643542"/>
                  </a:moveTo>
                  <a:lnTo>
                    <a:pt x="2224059" y="2661280"/>
                  </a:lnTo>
                  <a:lnTo>
                    <a:pt x="2207012" y="2704127"/>
                  </a:lnTo>
                  <a:lnTo>
                    <a:pt x="2208078" y="2716321"/>
                  </a:lnTo>
                  <a:lnTo>
                    <a:pt x="2211192" y="2727278"/>
                  </a:lnTo>
                  <a:lnTo>
                    <a:pt x="2211274" y="2727566"/>
                  </a:lnTo>
                  <a:lnTo>
                    <a:pt x="2242891" y="2760335"/>
                  </a:lnTo>
                  <a:lnTo>
                    <a:pt x="2265293" y="2764711"/>
                  </a:lnTo>
                  <a:lnTo>
                    <a:pt x="2278726" y="2763286"/>
                  </a:lnTo>
                  <a:lnTo>
                    <a:pt x="2290460" y="2759010"/>
                  </a:lnTo>
                  <a:lnTo>
                    <a:pt x="2300495" y="2751883"/>
                  </a:lnTo>
                  <a:lnTo>
                    <a:pt x="2305944" y="2745361"/>
                  </a:lnTo>
                  <a:lnTo>
                    <a:pt x="2267827" y="2745361"/>
                  </a:lnTo>
                  <a:lnTo>
                    <a:pt x="2259534" y="2744627"/>
                  </a:lnTo>
                  <a:lnTo>
                    <a:pt x="2229991" y="2720252"/>
                  </a:lnTo>
                  <a:lnTo>
                    <a:pt x="2227054" y="2704127"/>
                  </a:lnTo>
                  <a:lnTo>
                    <a:pt x="2227788" y="2695733"/>
                  </a:lnTo>
                  <a:lnTo>
                    <a:pt x="2251933" y="2665887"/>
                  </a:lnTo>
                  <a:lnTo>
                    <a:pt x="2267827" y="2662893"/>
                  </a:lnTo>
                  <a:lnTo>
                    <a:pt x="2305944" y="2662893"/>
                  </a:lnTo>
                  <a:lnTo>
                    <a:pt x="2300495" y="2656370"/>
                  </a:lnTo>
                  <a:lnTo>
                    <a:pt x="2290460" y="2649244"/>
                  </a:lnTo>
                  <a:lnTo>
                    <a:pt x="2278726" y="2644967"/>
                  </a:lnTo>
                  <a:lnTo>
                    <a:pt x="2265293" y="2643542"/>
                  </a:lnTo>
                  <a:close/>
                </a:path>
                <a:path w="15614015" h="6326505">
                  <a:moveTo>
                    <a:pt x="2328873" y="2741906"/>
                  </a:moveTo>
                  <a:lnTo>
                    <a:pt x="2308831" y="2741906"/>
                  </a:lnTo>
                  <a:lnTo>
                    <a:pt x="2308831" y="2761717"/>
                  </a:lnTo>
                  <a:lnTo>
                    <a:pt x="2328873" y="2761717"/>
                  </a:lnTo>
                  <a:lnTo>
                    <a:pt x="2328873" y="2741906"/>
                  </a:lnTo>
                  <a:close/>
                </a:path>
                <a:path w="15614015" h="6326505">
                  <a:moveTo>
                    <a:pt x="2305944" y="2662893"/>
                  </a:moveTo>
                  <a:lnTo>
                    <a:pt x="2267827" y="2662893"/>
                  </a:lnTo>
                  <a:lnTo>
                    <a:pt x="2276221" y="2663641"/>
                  </a:lnTo>
                  <a:lnTo>
                    <a:pt x="2283895" y="2665887"/>
                  </a:lnTo>
                  <a:lnTo>
                    <a:pt x="2308097" y="2695733"/>
                  </a:lnTo>
                  <a:lnTo>
                    <a:pt x="2308831" y="2704127"/>
                  </a:lnTo>
                  <a:lnTo>
                    <a:pt x="2308097" y="2712535"/>
                  </a:lnTo>
                  <a:lnTo>
                    <a:pt x="2283895" y="2742424"/>
                  </a:lnTo>
                  <a:lnTo>
                    <a:pt x="2267827" y="2745361"/>
                  </a:lnTo>
                  <a:lnTo>
                    <a:pt x="2305944" y="2745361"/>
                  </a:lnTo>
                  <a:lnTo>
                    <a:pt x="2308831" y="2741906"/>
                  </a:lnTo>
                  <a:lnTo>
                    <a:pt x="2328873" y="2741906"/>
                  </a:lnTo>
                  <a:lnTo>
                    <a:pt x="2328873" y="2666348"/>
                  </a:lnTo>
                  <a:lnTo>
                    <a:pt x="2308831" y="2666348"/>
                  </a:lnTo>
                  <a:lnTo>
                    <a:pt x="2305944" y="2662893"/>
                  </a:lnTo>
                  <a:close/>
                </a:path>
                <a:path w="15614015" h="6326505">
                  <a:moveTo>
                    <a:pt x="2328873" y="2646537"/>
                  </a:moveTo>
                  <a:lnTo>
                    <a:pt x="2308831" y="2646537"/>
                  </a:lnTo>
                  <a:lnTo>
                    <a:pt x="2308831" y="2666348"/>
                  </a:lnTo>
                  <a:lnTo>
                    <a:pt x="2328873" y="2666348"/>
                  </a:lnTo>
                  <a:lnTo>
                    <a:pt x="2328873" y="2646537"/>
                  </a:lnTo>
                  <a:close/>
                </a:path>
                <a:path w="15614015" h="6326505">
                  <a:moveTo>
                    <a:pt x="2379278" y="2646537"/>
                  </a:moveTo>
                  <a:lnTo>
                    <a:pt x="2359237" y="2646537"/>
                  </a:lnTo>
                  <a:lnTo>
                    <a:pt x="2359237" y="2761717"/>
                  </a:lnTo>
                  <a:lnTo>
                    <a:pt x="2379278" y="2761717"/>
                  </a:lnTo>
                  <a:lnTo>
                    <a:pt x="2379278" y="2713572"/>
                  </a:lnTo>
                  <a:lnTo>
                    <a:pt x="2458983" y="2713572"/>
                  </a:lnTo>
                  <a:lnTo>
                    <a:pt x="2458983" y="2694452"/>
                  </a:lnTo>
                  <a:lnTo>
                    <a:pt x="2379278" y="2694452"/>
                  </a:lnTo>
                  <a:lnTo>
                    <a:pt x="2379278" y="2646537"/>
                  </a:lnTo>
                  <a:close/>
                </a:path>
                <a:path w="15614015" h="6326505">
                  <a:moveTo>
                    <a:pt x="2458983" y="2713572"/>
                  </a:moveTo>
                  <a:lnTo>
                    <a:pt x="2438941" y="2713572"/>
                  </a:lnTo>
                  <a:lnTo>
                    <a:pt x="2438941" y="2761717"/>
                  </a:lnTo>
                  <a:lnTo>
                    <a:pt x="2458983" y="2761717"/>
                  </a:lnTo>
                  <a:lnTo>
                    <a:pt x="2458983" y="2713572"/>
                  </a:lnTo>
                  <a:close/>
                </a:path>
                <a:path w="15614015" h="6326505">
                  <a:moveTo>
                    <a:pt x="2458983" y="2646537"/>
                  </a:moveTo>
                  <a:lnTo>
                    <a:pt x="2438941" y="2646537"/>
                  </a:lnTo>
                  <a:lnTo>
                    <a:pt x="2438941" y="2694452"/>
                  </a:lnTo>
                  <a:lnTo>
                    <a:pt x="2458983" y="2694452"/>
                  </a:lnTo>
                  <a:lnTo>
                    <a:pt x="2458983" y="2646537"/>
                  </a:lnTo>
                  <a:close/>
                </a:path>
                <a:path w="15614015" h="6326505">
                  <a:moveTo>
                    <a:pt x="2509300" y="2646537"/>
                  </a:moveTo>
                  <a:lnTo>
                    <a:pt x="2489489" y="2646537"/>
                  </a:lnTo>
                  <a:lnTo>
                    <a:pt x="2489489" y="2761717"/>
                  </a:lnTo>
                  <a:lnTo>
                    <a:pt x="2505614" y="2761717"/>
                  </a:lnTo>
                  <a:lnTo>
                    <a:pt x="2532701" y="2727393"/>
                  </a:lnTo>
                  <a:lnTo>
                    <a:pt x="2509300" y="2727393"/>
                  </a:lnTo>
                  <a:lnTo>
                    <a:pt x="2509300" y="2646537"/>
                  </a:lnTo>
                  <a:close/>
                </a:path>
                <a:path w="15614015" h="6326505">
                  <a:moveTo>
                    <a:pt x="2589235" y="2680860"/>
                  </a:moveTo>
                  <a:lnTo>
                    <a:pt x="2569424" y="2680860"/>
                  </a:lnTo>
                  <a:lnTo>
                    <a:pt x="2569424" y="2761717"/>
                  </a:lnTo>
                  <a:lnTo>
                    <a:pt x="2589235" y="2761717"/>
                  </a:lnTo>
                  <a:lnTo>
                    <a:pt x="2589235" y="2680860"/>
                  </a:lnTo>
                  <a:close/>
                </a:path>
                <a:path w="15614015" h="6326505">
                  <a:moveTo>
                    <a:pt x="2589235" y="2646537"/>
                  </a:moveTo>
                  <a:lnTo>
                    <a:pt x="2573110" y="2646537"/>
                  </a:lnTo>
                  <a:lnTo>
                    <a:pt x="2509300" y="2727393"/>
                  </a:lnTo>
                  <a:lnTo>
                    <a:pt x="2532701" y="2727393"/>
                  </a:lnTo>
                  <a:lnTo>
                    <a:pt x="2569424" y="2680860"/>
                  </a:lnTo>
                  <a:lnTo>
                    <a:pt x="2589235" y="2680860"/>
                  </a:lnTo>
                  <a:lnTo>
                    <a:pt x="2589235" y="2646537"/>
                  </a:lnTo>
                  <a:close/>
                </a:path>
                <a:path w="15614015" h="6326505">
                  <a:moveTo>
                    <a:pt x="2705895" y="2646537"/>
                  </a:moveTo>
                  <a:lnTo>
                    <a:pt x="2656829" y="2646537"/>
                  </a:lnTo>
                  <a:lnTo>
                    <a:pt x="2648666" y="2647199"/>
                  </a:lnTo>
                  <a:lnTo>
                    <a:pt x="2617913" y="2676008"/>
                  </a:lnTo>
                  <a:lnTo>
                    <a:pt x="2617207" y="2683625"/>
                  </a:lnTo>
                  <a:lnTo>
                    <a:pt x="2617207" y="2692225"/>
                  </a:lnTo>
                  <a:lnTo>
                    <a:pt x="2619895" y="2699750"/>
                  </a:lnTo>
                  <a:lnTo>
                    <a:pt x="2630645" y="2712650"/>
                  </a:lnTo>
                  <a:lnTo>
                    <a:pt x="2637632" y="2716950"/>
                  </a:lnTo>
                  <a:lnTo>
                    <a:pt x="2646232" y="2719100"/>
                  </a:lnTo>
                  <a:lnTo>
                    <a:pt x="2612600" y="2761717"/>
                  </a:lnTo>
                  <a:lnTo>
                    <a:pt x="2637018" y="2761717"/>
                  </a:lnTo>
                  <a:lnTo>
                    <a:pt x="2669268" y="2720252"/>
                  </a:lnTo>
                  <a:lnTo>
                    <a:pt x="2705895" y="2720252"/>
                  </a:lnTo>
                  <a:lnTo>
                    <a:pt x="2705895" y="2702284"/>
                  </a:lnTo>
                  <a:lnTo>
                    <a:pt x="2651838" y="2702284"/>
                  </a:lnTo>
                  <a:lnTo>
                    <a:pt x="2647000" y="2700594"/>
                  </a:lnTo>
                  <a:lnTo>
                    <a:pt x="2639014" y="2693837"/>
                  </a:lnTo>
                  <a:lnTo>
                    <a:pt x="2637018" y="2689384"/>
                  </a:lnTo>
                  <a:lnTo>
                    <a:pt x="2637018" y="2678173"/>
                  </a:lnTo>
                  <a:lnTo>
                    <a:pt x="2639014" y="2673642"/>
                  </a:lnTo>
                  <a:lnTo>
                    <a:pt x="2647000" y="2666885"/>
                  </a:lnTo>
                  <a:lnTo>
                    <a:pt x="2651838" y="2665196"/>
                  </a:lnTo>
                  <a:lnTo>
                    <a:pt x="2705895" y="2665196"/>
                  </a:lnTo>
                  <a:lnTo>
                    <a:pt x="2705895" y="2646537"/>
                  </a:lnTo>
                  <a:close/>
                </a:path>
                <a:path w="15614015" h="6326505">
                  <a:moveTo>
                    <a:pt x="2705895" y="2720252"/>
                  </a:moveTo>
                  <a:lnTo>
                    <a:pt x="2686085" y="2720252"/>
                  </a:lnTo>
                  <a:lnTo>
                    <a:pt x="2686085" y="2761717"/>
                  </a:lnTo>
                  <a:lnTo>
                    <a:pt x="2705895" y="2761717"/>
                  </a:lnTo>
                  <a:lnTo>
                    <a:pt x="2705895" y="2720252"/>
                  </a:lnTo>
                  <a:close/>
                </a:path>
                <a:path w="15614015" h="6326505">
                  <a:moveTo>
                    <a:pt x="2705895" y="2665196"/>
                  </a:moveTo>
                  <a:lnTo>
                    <a:pt x="2686085" y="2665196"/>
                  </a:lnTo>
                  <a:lnTo>
                    <a:pt x="2686085" y="2702284"/>
                  </a:lnTo>
                  <a:lnTo>
                    <a:pt x="2705895" y="2702284"/>
                  </a:lnTo>
                  <a:lnTo>
                    <a:pt x="2705895" y="2665196"/>
                  </a:lnTo>
                  <a:close/>
                </a:path>
                <a:path w="15614015" h="6326505">
                  <a:moveTo>
                    <a:pt x="2908810" y="2742597"/>
                  </a:moveTo>
                  <a:lnTo>
                    <a:pt x="2782803" y="2742597"/>
                  </a:lnTo>
                  <a:lnTo>
                    <a:pt x="2782803" y="2792585"/>
                  </a:lnTo>
                  <a:lnTo>
                    <a:pt x="2802614" y="2792585"/>
                  </a:lnTo>
                  <a:lnTo>
                    <a:pt x="2802614" y="2761717"/>
                  </a:lnTo>
                  <a:lnTo>
                    <a:pt x="2908810" y="2761717"/>
                  </a:lnTo>
                  <a:lnTo>
                    <a:pt x="2908810" y="2742597"/>
                  </a:lnTo>
                  <a:close/>
                </a:path>
                <a:path w="15614015" h="6326505">
                  <a:moveTo>
                    <a:pt x="2908810" y="2761717"/>
                  </a:moveTo>
                  <a:lnTo>
                    <a:pt x="2888999" y="2761717"/>
                  </a:lnTo>
                  <a:lnTo>
                    <a:pt x="2888999" y="2792585"/>
                  </a:lnTo>
                  <a:lnTo>
                    <a:pt x="2908810" y="2792585"/>
                  </a:lnTo>
                  <a:lnTo>
                    <a:pt x="2908810" y="2761717"/>
                  </a:lnTo>
                  <a:close/>
                </a:path>
                <a:path w="15614015" h="6326505">
                  <a:moveTo>
                    <a:pt x="2892915" y="2646537"/>
                  </a:moveTo>
                  <a:lnTo>
                    <a:pt x="2807912" y="2646537"/>
                  </a:lnTo>
                  <a:lnTo>
                    <a:pt x="2807912" y="2699980"/>
                  </a:lnTo>
                  <a:lnTo>
                    <a:pt x="2807254" y="2712319"/>
                  </a:lnTo>
                  <a:lnTo>
                    <a:pt x="2807221" y="2712924"/>
                  </a:lnTo>
                  <a:lnTo>
                    <a:pt x="2805148" y="2724341"/>
                  </a:lnTo>
                  <a:lnTo>
                    <a:pt x="2801693" y="2734232"/>
                  </a:lnTo>
                  <a:lnTo>
                    <a:pt x="2796855" y="2742597"/>
                  </a:lnTo>
                  <a:lnTo>
                    <a:pt x="2819661" y="2742597"/>
                  </a:lnTo>
                  <a:lnTo>
                    <a:pt x="2823188" y="2733627"/>
                  </a:lnTo>
                  <a:lnTo>
                    <a:pt x="2825708" y="2723535"/>
                  </a:lnTo>
                  <a:lnTo>
                    <a:pt x="2827138" y="2712924"/>
                  </a:lnTo>
                  <a:lnTo>
                    <a:pt x="2827219" y="2712319"/>
                  </a:lnTo>
                  <a:lnTo>
                    <a:pt x="2827723" y="2699980"/>
                  </a:lnTo>
                  <a:lnTo>
                    <a:pt x="2827723" y="2665196"/>
                  </a:lnTo>
                  <a:lnTo>
                    <a:pt x="2892915" y="2665196"/>
                  </a:lnTo>
                  <a:lnTo>
                    <a:pt x="2892915" y="2646537"/>
                  </a:lnTo>
                  <a:close/>
                </a:path>
                <a:path w="15614015" h="6326505">
                  <a:moveTo>
                    <a:pt x="2892915" y="2665196"/>
                  </a:moveTo>
                  <a:lnTo>
                    <a:pt x="2873104" y="2665196"/>
                  </a:lnTo>
                  <a:lnTo>
                    <a:pt x="2873104" y="2742597"/>
                  </a:lnTo>
                  <a:lnTo>
                    <a:pt x="2892915" y="2742597"/>
                  </a:lnTo>
                  <a:lnTo>
                    <a:pt x="2892915" y="2665196"/>
                  </a:lnTo>
                  <a:close/>
                </a:path>
                <a:path w="15614015" h="6326505">
                  <a:moveTo>
                    <a:pt x="2980047" y="2643542"/>
                  </a:moveTo>
                  <a:lnTo>
                    <a:pt x="2936969" y="2661049"/>
                  </a:lnTo>
                  <a:lnTo>
                    <a:pt x="2919462" y="2704127"/>
                  </a:lnTo>
                  <a:lnTo>
                    <a:pt x="2920556" y="2716408"/>
                  </a:lnTo>
                  <a:lnTo>
                    <a:pt x="2946313" y="2754863"/>
                  </a:lnTo>
                  <a:lnTo>
                    <a:pt x="2980047" y="2764711"/>
                  </a:lnTo>
                  <a:lnTo>
                    <a:pt x="2992241" y="2763617"/>
                  </a:lnTo>
                  <a:lnTo>
                    <a:pt x="3003486" y="2760335"/>
                  </a:lnTo>
                  <a:lnTo>
                    <a:pt x="3013780" y="2754863"/>
                  </a:lnTo>
                  <a:lnTo>
                    <a:pt x="3023124" y="2747204"/>
                  </a:lnTo>
                  <a:lnTo>
                    <a:pt x="3024862" y="2745131"/>
                  </a:lnTo>
                  <a:lnTo>
                    <a:pt x="2980047" y="2745131"/>
                  </a:lnTo>
                  <a:lnTo>
                    <a:pt x="2971854" y="2744396"/>
                  </a:lnTo>
                  <a:lnTo>
                    <a:pt x="2940238" y="2712520"/>
                  </a:lnTo>
                  <a:lnTo>
                    <a:pt x="2939503" y="2704127"/>
                  </a:lnTo>
                  <a:lnTo>
                    <a:pt x="2940238" y="2695733"/>
                  </a:lnTo>
                  <a:lnTo>
                    <a:pt x="2964325" y="2666060"/>
                  </a:lnTo>
                  <a:lnTo>
                    <a:pt x="2980047" y="2663123"/>
                  </a:lnTo>
                  <a:lnTo>
                    <a:pt x="3024862" y="2663123"/>
                  </a:lnTo>
                  <a:lnTo>
                    <a:pt x="3023124" y="2661049"/>
                  </a:lnTo>
                  <a:lnTo>
                    <a:pt x="3013780" y="2653390"/>
                  </a:lnTo>
                  <a:lnTo>
                    <a:pt x="3003486" y="2647919"/>
                  </a:lnTo>
                  <a:lnTo>
                    <a:pt x="2992241" y="2644636"/>
                  </a:lnTo>
                  <a:lnTo>
                    <a:pt x="2980047" y="2643542"/>
                  </a:lnTo>
                  <a:close/>
                </a:path>
                <a:path w="15614015" h="6326505">
                  <a:moveTo>
                    <a:pt x="3024862" y="2663123"/>
                  </a:moveTo>
                  <a:lnTo>
                    <a:pt x="2980047" y="2663123"/>
                  </a:lnTo>
                  <a:lnTo>
                    <a:pt x="2988340" y="2663857"/>
                  </a:lnTo>
                  <a:lnTo>
                    <a:pt x="2995942" y="2666060"/>
                  </a:lnTo>
                  <a:lnTo>
                    <a:pt x="3020086" y="2695733"/>
                  </a:lnTo>
                  <a:lnTo>
                    <a:pt x="3020820" y="2704127"/>
                  </a:lnTo>
                  <a:lnTo>
                    <a:pt x="3020086" y="2712520"/>
                  </a:lnTo>
                  <a:lnTo>
                    <a:pt x="2995942" y="2742194"/>
                  </a:lnTo>
                  <a:lnTo>
                    <a:pt x="2980047" y="2745131"/>
                  </a:lnTo>
                  <a:lnTo>
                    <a:pt x="3024862" y="2745131"/>
                  </a:lnTo>
                  <a:lnTo>
                    <a:pt x="3030884" y="2737946"/>
                  </a:lnTo>
                  <a:lnTo>
                    <a:pt x="3036427" y="2727681"/>
                  </a:lnTo>
                  <a:lnTo>
                    <a:pt x="3039753" y="2716408"/>
                  </a:lnTo>
                  <a:lnTo>
                    <a:pt x="3040862" y="2704127"/>
                  </a:lnTo>
                  <a:lnTo>
                    <a:pt x="3039753" y="2691846"/>
                  </a:lnTo>
                  <a:lnTo>
                    <a:pt x="3036427" y="2680573"/>
                  </a:lnTo>
                  <a:lnTo>
                    <a:pt x="3030884" y="2670307"/>
                  </a:lnTo>
                  <a:lnTo>
                    <a:pt x="3024862" y="2663123"/>
                  </a:lnTo>
                  <a:close/>
                </a:path>
                <a:path w="15614015" h="6326505">
                  <a:moveTo>
                    <a:pt x="3070902" y="2646537"/>
                  </a:moveTo>
                  <a:lnTo>
                    <a:pt x="3047175" y="2646537"/>
                  </a:lnTo>
                  <a:lnTo>
                    <a:pt x="3088870" y="2702514"/>
                  </a:lnTo>
                  <a:lnTo>
                    <a:pt x="3044641" y="2761717"/>
                  </a:lnTo>
                  <a:lnTo>
                    <a:pt x="3068138" y="2761717"/>
                  </a:lnTo>
                  <a:lnTo>
                    <a:pt x="3100618" y="2718179"/>
                  </a:lnTo>
                  <a:lnTo>
                    <a:pt x="3124134" y="2718179"/>
                  </a:lnTo>
                  <a:lnTo>
                    <a:pt x="3112367" y="2702284"/>
                  </a:lnTo>
                  <a:lnTo>
                    <a:pt x="3124018" y="2686619"/>
                  </a:lnTo>
                  <a:lnTo>
                    <a:pt x="3100618" y="2686619"/>
                  </a:lnTo>
                  <a:lnTo>
                    <a:pt x="3070902" y="2646537"/>
                  </a:lnTo>
                  <a:close/>
                </a:path>
                <a:path w="15614015" h="6326505">
                  <a:moveTo>
                    <a:pt x="3124134" y="2718179"/>
                  </a:moveTo>
                  <a:lnTo>
                    <a:pt x="3100618" y="2718179"/>
                  </a:lnTo>
                  <a:lnTo>
                    <a:pt x="3132869" y="2761717"/>
                  </a:lnTo>
                  <a:lnTo>
                    <a:pt x="3156365" y="2761717"/>
                  </a:lnTo>
                  <a:lnTo>
                    <a:pt x="3124134" y="2718179"/>
                  </a:lnTo>
                  <a:close/>
                </a:path>
                <a:path w="15614015" h="6326505">
                  <a:moveTo>
                    <a:pt x="3153831" y="2646537"/>
                  </a:moveTo>
                  <a:lnTo>
                    <a:pt x="3130335" y="2646537"/>
                  </a:lnTo>
                  <a:lnTo>
                    <a:pt x="3100618" y="2686619"/>
                  </a:lnTo>
                  <a:lnTo>
                    <a:pt x="3124018" y="2686619"/>
                  </a:lnTo>
                  <a:lnTo>
                    <a:pt x="3153831" y="2646537"/>
                  </a:lnTo>
                  <a:close/>
                </a:path>
                <a:path w="15614015" h="6326505">
                  <a:moveTo>
                    <a:pt x="3220979" y="2643542"/>
                  </a:moveTo>
                  <a:lnTo>
                    <a:pt x="3177902" y="2661049"/>
                  </a:lnTo>
                  <a:lnTo>
                    <a:pt x="3160395" y="2704127"/>
                  </a:lnTo>
                  <a:lnTo>
                    <a:pt x="3161489" y="2716408"/>
                  </a:lnTo>
                  <a:lnTo>
                    <a:pt x="3187246" y="2754863"/>
                  </a:lnTo>
                  <a:lnTo>
                    <a:pt x="3220979" y="2764711"/>
                  </a:lnTo>
                  <a:lnTo>
                    <a:pt x="3233174" y="2763617"/>
                  </a:lnTo>
                  <a:lnTo>
                    <a:pt x="3244418" y="2760335"/>
                  </a:lnTo>
                  <a:lnTo>
                    <a:pt x="3254712" y="2754863"/>
                  </a:lnTo>
                  <a:lnTo>
                    <a:pt x="3264056" y="2747204"/>
                  </a:lnTo>
                  <a:lnTo>
                    <a:pt x="3265795" y="2745131"/>
                  </a:lnTo>
                  <a:lnTo>
                    <a:pt x="3220979" y="2745131"/>
                  </a:lnTo>
                  <a:lnTo>
                    <a:pt x="3212787" y="2744396"/>
                  </a:lnTo>
                  <a:lnTo>
                    <a:pt x="3181170" y="2712520"/>
                  </a:lnTo>
                  <a:lnTo>
                    <a:pt x="3180436" y="2704127"/>
                  </a:lnTo>
                  <a:lnTo>
                    <a:pt x="3181170" y="2695733"/>
                  </a:lnTo>
                  <a:lnTo>
                    <a:pt x="3205257" y="2666060"/>
                  </a:lnTo>
                  <a:lnTo>
                    <a:pt x="3220979" y="2663123"/>
                  </a:lnTo>
                  <a:lnTo>
                    <a:pt x="3265794" y="2663123"/>
                  </a:lnTo>
                  <a:lnTo>
                    <a:pt x="3264056" y="2661049"/>
                  </a:lnTo>
                  <a:lnTo>
                    <a:pt x="3254712" y="2653390"/>
                  </a:lnTo>
                  <a:lnTo>
                    <a:pt x="3244418" y="2647919"/>
                  </a:lnTo>
                  <a:lnTo>
                    <a:pt x="3233174" y="2644636"/>
                  </a:lnTo>
                  <a:lnTo>
                    <a:pt x="3220979" y="2643542"/>
                  </a:lnTo>
                  <a:close/>
                </a:path>
                <a:path w="15614015" h="6326505">
                  <a:moveTo>
                    <a:pt x="3265794" y="2663123"/>
                  </a:moveTo>
                  <a:lnTo>
                    <a:pt x="3220979" y="2663123"/>
                  </a:lnTo>
                  <a:lnTo>
                    <a:pt x="3229272" y="2663857"/>
                  </a:lnTo>
                  <a:lnTo>
                    <a:pt x="3236874" y="2666060"/>
                  </a:lnTo>
                  <a:lnTo>
                    <a:pt x="3261019" y="2695733"/>
                  </a:lnTo>
                  <a:lnTo>
                    <a:pt x="3261753" y="2704127"/>
                  </a:lnTo>
                  <a:lnTo>
                    <a:pt x="3261019" y="2712520"/>
                  </a:lnTo>
                  <a:lnTo>
                    <a:pt x="3236874" y="2742194"/>
                  </a:lnTo>
                  <a:lnTo>
                    <a:pt x="3220979" y="2745131"/>
                  </a:lnTo>
                  <a:lnTo>
                    <a:pt x="3265795" y="2745131"/>
                  </a:lnTo>
                  <a:lnTo>
                    <a:pt x="3271817" y="2737946"/>
                  </a:lnTo>
                  <a:lnTo>
                    <a:pt x="3277360" y="2727681"/>
                  </a:lnTo>
                  <a:lnTo>
                    <a:pt x="3280686" y="2716408"/>
                  </a:lnTo>
                  <a:lnTo>
                    <a:pt x="3281794" y="2704127"/>
                  </a:lnTo>
                  <a:lnTo>
                    <a:pt x="3280686" y="2691846"/>
                  </a:lnTo>
                  <a:lnTo>
                    <a:pt x="3277360" y="2680573"/>
                  </a:lnTo>
                  <a:lnTo>
                    <a:pt x="3271817" y="2670307"/>
                  </a:lnTo>
                  <a:lnTo>
                    <a:pt x="3265794" y="2663123"/>
                  </a:lnTo>
                  <a:close/>
                </a:path>
                <a:path w="15614015" h="6326505">
                  <a:moveTo>
                    <a:pt x="3415871" y="2742597"/>
                  </a:moveTo>
                  <a:lnTo>
                    <a:pt x="3289864" y="2742597"/>
                  </a:lnTo>
                  <a:lnTo>
                    <a:pt x="3289864" y="2792585"/>
                  </a:lnTo>
                  <a:lnTo>
                    <a:pt x="3309675" y="2792585"/>
                  </a:lnTo>
                  <a:lnTo>
                    <a:pt x="3309675" y="2761717"/>
                  </a:lnTo>
                  <a:lnTo>
                    <a:pt x="3415871" y="2761717"/>
                  </a:lnTo>
                  <a:lnTo>
                    <a:pt x="3415871" y="2742597"/>
                  </a:lnTo>
                  <a:close/>
                </a:path>
                <a:path w="15614015" h="6326505">
                  <a:moveTo>
                    <a:pt x="3415871" y="2761717"/>
                  </a:moveTo>
                  <a:lnTo>
                    <a:pt x="3396060" y="2761717"/>
                  </a:lnTo>
                  <a:lnTo>
                    <a:pt x="3396060" y="2792585"/>
                  </a:lnTo>
                  <a:lnTo>
                    <a:pt x="3415871" y="2792585"/>
                  </a:lnTo>
                  <a:lnTo>
                    <a:pt x="3415871" y="2761717"/>
                  </a:lnTo>
                  <a:close/>
                </a:path>
                <a:path w="15614015" h="6326505">
                  <a:moveTo>
                    <a:pt x="3399976" y="2646537"/>
                  </a:moveTo>
                  <a:lnTo>
                    <a:pt x="3314973" y="2646537"/>
                  </a:lnTo>
                  <a:lnTo>
                    <a:pt x="3314973" y="2699980"/>
                  </a:lnTo>
                  <a:lnTo>
                    <a:pt x="3314314" y="2712319"/>
                  </a:lnTo>
                  <a:lnTo>
                    <a:pt x="3314282" y="2712924"/>
                  </a:lnTo>
                  <a:lnTo>
                    <a:pt x="3312209" y="2724341"/>
                  </a:lnTo>
                  <a:lnTo>
                    <a:pt x="3308754" y="2734232"/>
                  </a:lnTo>
                  <a:lnTo>
                    <a:pt x="3303916" y="2742597"/>
                  </a:lnTo>
                  <a:lnTo>
                    <a:pt x="3326721" y="2742597"/>
                  </a:lnTo>
                  <a:lnTo>
                    <a:pt x="3334784" y="2699980"/>
                  </a:lnTo>
                  <a:lnTo>
                    <a:pt x="3334784" y="2665196"/>
                  </a:lnTo>
                  <a:lnTo>
                    <a:pt x="3399976" y="2665196"/>
                  </a:lnTo>
                  <a:lnTo>
                    <a:pt x="3399976" y="2646537"/>
                  </a:lnTo>
                  <a:close/>
                </a:path>
                <a:path w="15614015" h="6326505">
                  <a:moveTo>
                    <a:pt x="3399976" y="2665196"/>
                  </a:moveTo>
                  <a:lnTo>
                    <a:pt x="3380165" y="2665196"/>
                  </a:lnTo>
                  <a:lnTo>
                    <a:pt x="3380165" y="2742597"/>
                  </a:lnTo>
                  <a:lnTo>
                    <a:pt x="3399976" y="2742597"/>
                  </a:lnTo>
                  <a:lnTo>
                    <a:pt x="3399976" y="2665196"/>
                  </a:lnTo>
                  <a:close/>
                </a:path>
                <a:path w="15614015" h="6326505">
                  <a:moveTo>
                    <a:pt x="3487108" y="2643542"/>
                  </a:moveTo>
                  <a:lnTo>
                    <a:pt x="3444030" y="2661049"/>
                  </a:lnTo>
                  <a:lnTo>
                    <a:pt x="3426523" y="2704127"/>
                  </a:lnTo>
                  <a:lnTo>
                    <a:pt x="3427617" y="2716408"/>
                  </a:lnTo>
                  <a:lnTo>
                    <a:pt x="3453374" y="2754863"/>
                  </a:lnTo>
                  <a:lnTo>
                    <a:pt x="3487108" y="2764711"/>
                  </a:lnTo>
                  <a:lnTo>
                    <a:pt x="3499302" y="2763617"/>
                  </a:lnTo>
                  <a:lnTo>
                    <a:pt x="3510546" y="2760335"/>
                  </a:lnTo>
                  <a:lnTo>
                    <a:pt x="3520841" y="2754863"/>
                  </a:lnTo>
                  <a:lnTo>
                    <a:pt x="3530185" y="2747204"/>
                  </a:lnTo>
                  <a:lnTo>
                    <a:pt x="3531923" y="2745131"/>
                  </a:lnTo>
                  <a:lnTo>
                    <a:pt x="3487108" y="2745131"/>
                  </a:lnTo>
                  <a:lnTo>
                    <a:pt x="3478915" y="2744396"/>
                  </a:lnTo>
                  <a:lnTo>
                    <a:pt x="3447298" y="2712520"/>
                  </a:lnTo>
                  <a:lnTo>
                    <a:pt x="3446564" y="2704127"/>
                  </a:lnTo>
                  <a:lnTo>
                    <a:pt x="3447298" y="2695733"/>
                  </a:lnTo>
                  <a:lnTo>
                    <a:pt x="3471385" y="2666060"/>
                  </a:lnTo>
                  <a:lnTo>
                    <a:pt x="3487108" y="2663123"/>
                  </a:lnTo>
                  <a:lnTo>
                    <a:pt x="3531923" y="2663123"/>
                  </a:lnTo>
                  <a:lnTo>
                    <a:pt x="3530185" y="2661049"/>
                  </a:lnTo>
                  <a:lnTo>
                    <a:pt x="3520841" y="2653390"/>
                  </a:lnTo>
                  <a:lnTo>
                    <a:pt x="3510546" y="2647919"/>
                  </a:lnTo>
                  <a:lnTo>
                    <a:pt x="3499302" y="2644636"/>
                  </a:lnTo>
                  <a:lnTo>
                    <a:pt x="3487108" y="2643542"/>
                  </a:lnTo>
                  <a:close/>
                </a:path>
                <a:path w="15614015" h="6326505">
                  <a:moveTo>
                    <a:pt x="3531923" y="2663123"/>
                  </a:moveTo>
                  <a:lnTo>
                    <a:pt x="3487108" y="2663123"/>
                  </a:lnTo>
                  <a:lnTo>
                    <a:pt x="3495401" y="2663857"/>
                  </a:lnTo>
                  <a:lnTo>
                    <a:pt x="3503002" y="2666060"/>
                  </a:lnTo>
                  <a:lnTo>
                    <a:pt x="3527147" y="2695733"/>
                  </a:lnTo>
                  <a:lnTo>
                    <a:pt x="3527881" y="2704127"/>
                  </a:lnTo>
                  <a:lnTo>
                    <a:pt x="3527147" y="2712520"/>
                  </a:lnTo>
                  <a:lnTo>
                    <a:pt x="3503002" y="2742194"/>
                  </a:lnTo>
                  <a:lnTo>
                    <a:pt x="3487108" y="2745131"/>
                  </a:lnTo>
                  <a:lnTo>
                    <a:pt x="3531923" y="2745131"/>
                  </a:lnTo>
                  <a:lnTo>
                    <a:pt x="3537945" y="2737946"/>
                  </a:lnTo>
                  <a:lnTo>
                    <a:pt x="3543488" y="2727681"/>
                  </a:lnTo>
                  <a:lnTo>
                    <a:pt x="3546814" y="2716408"/>
                  </a:lnTo>
                  <a:lnTo>
                    <a:pt x="3547922" y="2704127"/>
                  </a:lnTo>
                  <a:lnTo>
                    <a:pt x="3546814" y="2691846"/>
                  </a:lnTo>
                  <a:lnTo>
                    <a:pt x="3543488" y="2680573"/>
                  </a:lnTo>
                  <a:lnTo>
                    <a:pt x="3537945" y="2670307"/>
                  </a:lnTo>
                  <a:lnTo>
                    <a:pt x="3531923" y="2663123"/>
                  </a:lnTo>
                  <a:close/>
                </a:path>
                <a:path w="15614015" h="6326505">
                  <a:moveTo>
                    <a:pt x="3624531" y="2646537"/>
                  </a:moveTo>
                  <a:lnTo>
                    <a:pt x="3571549" y="2646537"/>
                  </a:lnTo>
                  <a:lnTo>
                    <a:pt x="3571549" y="2761717"/>
                  </a:lnTo>
                  <a:lnTo>
                    <a:pt x="3629138" y="2761717"/>
                  </a:lnTo>
                  <a:lnTo>
                    <a:pt x="3637489" y="2761155"/>
                  </a:lnTo>
                  <a:lnTo>
                    <a:pt x="3662888" y="2743518"/>
                  </a:lnTo>
                  <a:lnTo>
                    <a:pt x="3591129" y="2743518"/>
                  </a:lnTo>
                  <a:lnTo>
                    <a:pt x="3591129" y="2712420"/>
                  </a:lnTo>
                  <a:lnTo>
                    <a:pt x="3661131" y="2712420"/>
                  </a:lnTo>
                  <a:lnTo>
                    <a:pt x="3656019" y="2706949"/>
                  </a:lnTo>
                  <a:lnTo>
                    <a:pt x="3648259" y="2702514"/>
                  </a:lnTo>
                  <a:lnTo>
                    <a:pt x="3653701" y="2697950"/>
                  </a:lnTo>
                  <a:lnTo>
                    <a:pt x="3655958" y="2694682"/>
                  </a:lnTo>
                  <a:lnTo>
                    <a:pt x="3591129" y="2694682"/>
                  </a:lnTo>
                  <a:lnTo>
                    <a:pt x="3591129" y="2664505"/>
                  </a:lnTo>
                  <a:lnTo>
                    <a:pt x="3659027" y="2664505"/>
                  </a:lnTo>
                  <a:lnTo>
                    <a:pt x="3657550" y="2660973"/>
                  </a:lnTo>
                  <a:lnTo>
                    <a:pt x="3651253" y="2655291"/>
                  </a:lnTo>
                  <a:lnTo>
                    <a:pt x="3646041" y="2651461"/>
                  </a:lnTo>
                  <a:lnTo>
                    <a:pt x="3639850" y="2648725"/>
                  </a:lnTo>
                  <a:lnTo>
                    <a:pt x="3632680" y="2647084"/>
                  </a:lnTo>
                  <a:lnTo>
                    <a:pt x="3624531" y="2646537"/>
                  </a:lnTo>
                  <a:close/>
                </a:path>
                <a:path w="15614015" h="6326505">
                  <a:moveTo>
                    <a:pt x="3661131" y="2712420"/>
                  </a:moveTo>
                  <a:lnTo>
                    <a:pt x="3633823" y="2712420"/>
                  </a:lnTo>
                  <a:lnTo>
                    <a:pt x="3638276" y="2713802"/>
                  </a:lnTo>
                  <a:lnTo>
                    <a:pt x="3641348" y="2716566"/>
                  </a:lnTo>
                  <a:lnTo>
                    <a:pt x="3644573" y="2719177"/>
                  </a:lnTo>
                  <a:lnTo>
                    <a:pt x="3646185" y="2722863"/>
                  </a:lnTo>
                  <a:lnTo>
                    <a:pt x="3646185" y="2732691"/>
                  </a:lnTo>
                  <a:lnTo>
                    <a:pt x="3644573" y="2736607"/>
                  </a:lnTo>
                  <a:lnTo>
                    <a:pt x="3641348" y="2739372"/>
                  </a:lnTo>
                  <a:lnTo>
                    <a:pt x="3638148" y="2742251"/>
                  </a:lnTo>
                  <a:lnTo>
                    <a:pt x="3637905" y="2742251"/>
                  </a:lnTo>
                  <a:lnTo>
                    <a:pt x="3633823" y="2743518"/>
                  </a:lnTo>
                  <a:lnTo>
                    <a:pt x="3662888" y="2743518"/>
                  </a:lnTo>
                  <a:lnTo>
                    <a:pt x="3663577" y="2742251"/>
                  </a:lnTo>
                  <a:lnTo>
                    <a:pt x="3665391" y="2736060"/>
                  </a:lnTo>
                  <a:lnTo>
                    <a:pt x="3665996" y="2729236"/>
                  </a:lnTo>
                  <a:lnTo>
                    <a:pt x="3664888" y="2720309"/>
                  </a:lnTo>
                  <a:lnTo>
                    <a:pt x="3661562" y="2712880"/>
                  </a:lnTo>
                  <a:lnTo>
                    <a:pt x="3661131" y="2712420"/>
                  </a:lnTo>
                  <a:close/>
                </a:path>
                <a:path w="15614015" h="6326505">
                  <a:moveTo>
                    <a:pt x="3659027" y="2664505"/>
                  </a:moveTo>
                  <a:lnTo>
                    <a:pt x="3635281" y="2664505"/>
                  </a:lnTo>
                  <a:lnTo>
                    <a:pt x="3641117" y="2669419"/>
                  </a:lnTo>
                  <a:lnTo>
                    <a:pt x="3641117" y="2689537"/>
                  </a:lnTo>
                  <a:lnTo>
                    <a:pt x="3635281" y="2694682"/>
                  </a:lnTo>
                  <a:lnTo>
                    <a:pt x="3655958" y="2694682"/>
                  </a:lnTo>
                  <a:lnTo>
                    <a:pt x="3657588" y="2692321"/>
                  </a:lnTo>
                  <a:lnTo>
                    <a:pt x="3659920" y="2685626"/>
                  </a:lnTo>
                  <a:lnTo>
                    <a:pt x="3660698" y="2677866"/>
                  </a:lnTo>
                  <a:lnTo>
                    <a:pt x="3660698" y="2668498"/>
                  </a:lnTo>
                  <a:lnTo>
                    <a:pt x="3659027" y="2664505"/>
                  </a:lnTo>
                  <a:close/>
                </a:path>
                <a:path w="15614015" h="6326505">
                  <a:moveTo>
                    <a:pt x="102110" y="3094209"/>
                  </a:moveTo>
                  <a:lnTo>
                    <a:pt x="84141" y="3104806"/>
                  </a:lnTo>
                  <a:lnTo>
                    <a:pt x="87842" y="3112983"/>
                  </a:lnTo>
                  <a:lnTo>
                    <a:pt x="92750" y="3120268"/>
                  </a:lnTo>
                  <a:lnTo>
                    <a:pt x="132719" y="3141059"/>
                  </a:lnTo>
                  <a:lnTo>
                    <a:pt x="142883" y="3141663"/>
                  </a:lnTo>
                  <a:lnTo>
                    <a:pt x="155207" y="3140814"/>
                  </a:lnTo>
                  <a:lnTo>
                    <a:pt x="166380" y="3138265"/>
                  </a:lnTo>
                  <a:lnTo>
                    <a:pt x="176400" y="3134018"/>
                  </a:lnTo>
                  <a:lnTo>
                    <a:pt x="185269" y="3128072"/>
                  </a:lnTo>
                  <a:lnTo>
                    <a:pt x="192456" y="3120700"/>
                  </a:lnTo>
                  <a:lnTo>
                    <a:pt x="142422" y="3120700"/>
                  </a:lnTo>
                  <a:lnTo>
                    <a:pt x="135094" y="3120268"/>
                  </a:lnTo>
                  <a:lnTo>
                    <a:pt x="104567" y="3102502"/>
                  </a:lnTo>
                  <a:lnTo>
                    <a:pt x="102110" y="3094209"/>
                  </a:lnTo>
                  <a:close/>
                </a:path>
                <a:path w="15614015" h="6326505">
                  <a:moveTo>
                    <a:pt x="194944" y="2977417"/>
                  </a:moveTo>
                  <a:lnTo>
                    <a:pt x="89440" y="2977417"/>
                  </a:lnTo>
                  <a:lnTo>
                    <a:pt x="89440" y="2997458"/>
                  </a:lnTo>
                  <a:lnTo>
                    <a:pt x="168683" y="2997458"/>
                  </a:lnTo>
                  <a:lnTo>
                    <a:pt x="128370" y="3047216"/>
                  </a:lnTo>
                  <a:lnTo>
                    <a:pt x="137355" y="3060346"/>
                  </a:lnTo>
                  <a:lnTo>
                    <a:pt x="142422" y="3060346"/>
                  </a:lnTo>
                  <a:lnTo>
                    <a:pt x="150816" y="3060850"/>
                  </a:lnTo>
                  <a:lnTo>
                    <a:pt x="180662" y="3081093"/>
                  </a:lnTo>
                  <a:lnTo>
                    <a:pt x="180662" y="3100198"/>
                  </a:lnTo>
                  <a:lnTo>
                    <a:pt x="150622" y="3120268"/>
                  </a:lnTo>
                  <a:lnTo>
                    <a:pt x="149918" y="3120268"/>
                  </a:lnTo>
                  <a:lnTo>
                    <a:pt x="142422" y="3120700"/>
                  </a:lnTo>
                  <a:lnTo>
                    <a:pt x="192483" y="3120700"/>
                  </a:lnTo>
                  <a:lnTo>
                    <a:pt x="197709" y="3111889"/>
                  </a:lnTo>
                  <a:lnTo>
                    <a:pt x="200819" y="3101854"/>
                  </a:lnTo>
                  <a:lnTo>
                    <a:pt x="201855" y="3090523"/>
                  </a:lnTo>
                  <a:lnTo>
                    <a:pt x="201078" y="3081093"/>
                  </a:lnTo>
                  <a:lnTo>
                    <a:pt x="175191" y="3048540"/>
                  </a:lnTo>
                  <a:lnTo>
                    <a:pt x="156935" y="3043069"/>
                  </a:lnTo>
                  <a:lnTo>
                    <a:pt x="194944" y="2996306"/>
                  </a:lnTo>
                  <a:lnTo>
                    <a:pt x="194944" y="2977417"/>
                  </a:lnTo>
                  <a:close/>
                </a:path>
                <a:path w="15614015" h="6326505">
                  <a:moveTo>
                    <a:pt x="242608" y="3111256"/>
                  </a:moveTo>
                  <a:lnTo>
                    <a:pt x="234161" y="3111256"/>
                  </a:lnTo>
                  <a:lnTo>
                    <a:pt x="230629" y="3112715"/>
                  </a:lnTo>
                  <a:lnTo>
                    <a:pt x="224793" y="3118550"/>
                  </a:lnTo>
                  <a:lnTo>
                    <a:pt x="223334" y="3122082"/>
                  </a:lnTo>
                  <a:lnTo>
                    <a:pt x="223334" y="3130376"/>
                  </a:lnTo>
                  <a:lnTo>
                    <a:pt x="224793" y="3133908"/>
                  </a:lnTo>
                  <a:lnTo>
                    <a:pt x="230629" y="3139743"/>
                  </a:lnTo>
                  <a:lnTo>
                    <a:pt x="234161" y="3141202"/>
                  </a:lnTo>
                  <a:lnTo>
                    <a:pt x="242608" y="3141202"/>
                  </a:lnTo>
                  <a:lnTo>
                    <a:pt x="246140" y="3139743"/>
                  </a:lnTo>
                  <a:lnTo>
                    <a:pt x="248904" y="3136826"/>
                  </a:lnTo>
                  <a:lnTo>
                    <a:pt x="251822" y="3133908"/>
                  </a:lnTo>
                  <a:lnTo>
                    <a:pt x="253281" y="3130376"/>
                  </a:lnTo>
                  <a:lnTo>
                    <a:pt x="253281" y="3122082"/>
                  </a:lnTo>
                  <a:lnTo>
                    <a:pt x="251822" y="3118550"/>
                  </a:lnTo>
                  <a:lnTo>
                    <a:pt x="248904" y="3115632"/>
                  </a:lnTo>
                  <a:lnTo>
                    <a:pt x="246140" y="3112715"/>
                  </a:lnTo>
                  <a:lnTo>
                    <a:pt x="242608" y="3111256"/>
                  </a:lnTo>
                  <a:close/>
                </a:path>
                <a:path w="15614015" h="6326505">
                  <a:moveTo>
                    <a:pt x="384700" y="2977417"/>
                  </a:moveTo>
                  <a:lnTo>
                    <a:pt x="360512" y="2977417"/>
                  </a:lnTo>
                  <a:lnTo>
                    <a:pt x="360512" y="3138668"/>
                  </a:lnTo>
                  <a:lnTo>
                    <a:pt x="381936" y="3138668"/>
                  </a:lnTo>
                  <a:lnTo>
                    <a:pt x="381936" y="3012892"/>
                  </a:lnTo>
                  <a:lnTo>
                    <a:pt x="406081" y="3012892"/>
                  </a:lnTo>
                  <a:lnTo>
                    <a:pt x="384700" y="2977417"/>
                  </a:lnTo>
                  <a:close/>
                </a:path>
                <a:path w="15614015" h="6326505">
                  <a:moveTo>
                    <a:pt x="511398" y="3012662"/>
                  </a:moveTo>
                  <a:lnTo>
                    <a:pt x="490204" y="3012662"/>
                  </a:lnTo>
                  <a:lnTo>
                    <a:pt x="490204" y="3138668"/>
                  </a:lnTo>
                  <a:lnTo>
                    <a:pt x="511398" y="3138668"/>
                  </a:lnTo>
                  <a:lnTo>
                    <a:pt x="511398" y="3012662"/>
                  </a:lnTo>
                  <a:close/>
                </a:path>
                <a:path w="15614015" h="6326505">
                  <a:moveTo>
                    <a:pt x="406081" y="3012892"/>
                  </a:moveTo>
                  <a:lnTo>
                    <a:pt x="381936" y="3012892"/>
                  </a:lnTo>
                  <a:lnTo>
                    <a:pt x="434688" y="3100429"/>
                  </a:lnTo>
                  <a:lnTo>
                    <a:pt x="437452" y="3100429"/>
                  </a:lnTo>
                  <a:lnTo>
                    <a:pt x="460159" y="3062650"/>
                  </a:lnTo>
                  <a:lnTo>
                    <a:pt x="436070" y="3062650"/>
                  </a:lnTo>
                  <a:lnTo>
                    <a:pt x="406081" y="3012892"/>
                  </a:lnTo>
                  <a:close/>
                </a:path>
                <a:path w="15614015" h="6326505">
                  <a:moveTo>
                    <a:pt x="511398" y="2977417"/>
                  </a:moveTo>
                  <a:lnTo>
                    <a:pt x="487210" y="2977417"/>
                  </a:lnTo>
                  <a:lnTo>
                    <a:pt x="436070" y="3062650"/>
                  </a:lnTo>
                  <a:lnTo>
                    <a:pt x="460159" y="3062650"/>
                  </a:lnTo>
                  <a:lnTo>
                    <a:pt x="490204" y="3012662"/>
                  </a:lnTo>
                  <a:lnTo>
                    <a:pt x="511398" y="3012662"/>
                  </a:lnTo>
                  <a:lnTo>
                    <a:pt x="511398" y="2977417"/>
                  </a:lnTo>
                  <a:close/>
                </a:path>
                <a:path w="15614015" h="6326505">
                  <a:moveTo>
                    <a:pt x="597710" y="3020494"/>
                  </a:moveTo>
                  <a:lnTo>
                    <a:pt x="584459" y="3021617"/>
                  </a:lnTo>
                  <a:lnTo>
                    <a:pt x="584815" y="3021617"/>
                  </a:lnTo>
                  <a:lnTo>
                    <a:pt x="573465" y="3024813"/>
                  </a:lnTo>
                  <a:lnTo>
                    <a:pt x="541560" y="3057237"/>
                  </a:lnTo>
                  <a:lnTo>
                    <a:pt x="537356" y="3081079"/>
                  </a:lnTo>
                  <a:lnTo>
                    <a:pt x="538422" y="3093648"/>
                  </a:lnTo>
                  <a:lnTo>
                    <a:pt x="563675" y="3132074"/>
                  </a:lnTo>
                  <a:lnTo>
                    <a:pt x="599093" y="3141663"/>
                  </a:lnTo>
                  <a:lnTo>
                    <a:pt x="614959" y="3140036"/>
                  </a:lnTo>
                  <a:lnTo>
                    <a:pt x="628694" y="3135156"/>
                  </a:lnTo>
                  <a:lnTo>
                    <a:pt x="640298" y="3127021"/>
                  </a:lnTo>
                  <a:lnTo>
                    <a:pt x="643831" y="3122774"/>
                  </a:lnTo>
                  <a:lnTo>
                    <a:pt x="599553" y="3122774"/>
                  </a:lnTo>
                  <a:lnTo>
                    <a:pt x="591692" y="3122241"/>
                  </a:lnTo>
                  <a:lnTo>
                    <a:pt x="559859" y="3097578"/>
                  </a:lnTo>
                  <a:lnTo>
                    <a:pt x="557858" y="3090293"/>
                  </a:lnTo>
                  <a:lnTo>
                    <a:pt x="654379" y="3090293"/>
                  </a:lnTo>
                  <a:lnTo>
                    <a:pt x="654840" y="3087222"/>
                  </a:lnTo>
                  <a:lnTo>
                    <a:pt x="655070" y="3084227"/>
                  </a:lnTo>
                  <a:lnTo>
                    <a:pt x="655051" y="3081079"/>
                  </a:lnTo>
                  <a:lnTo>
                    <a:pt x="654360" y="3072786"/>
                  </a:lnTo>
                  <a:lnTo>
                    <a:pt x="557858" y="3072786"/>
                  </a:lnTo>
                  <a:lnTo>
                    <a:pt x="559629" y="3065573"/>
                  </a:lnTo>
                  <a:lnTo>
                    <a:pt x="589993" y="3039960"/>
                  </a:lnTo>
                  <a:lnTo>
                    <a:pt x="597710" y="3039384"/>
                  </a:lnTo>
                  <a:lnTo>
                    <a:pt x="639642" y="3039384"/>
                  </a:lnTo>
                  <a:lnTo>
                    <a:pt x="638945" y="3038462"/>
                  </a:lnTo>
                  <a:lnTo>
                    <a:pt x="630407" y="3030601"/>
                  </a:lnTo>
                  <a:lnTo>
                    <a:pt x="620689" y="3024986"/>
                  </a:lnTo>
                  <a:lnTo>
                    <a:pt x="609790" y="3021617"/>
                  </a:lnTo>
                  <a:lnTo>
                    <a:pt x="597710" y="3020494"/>
                  </a:lnTo>
                  <a:close/>
                </a:path>
                <a:path w="15614015" h="6326505">
                  <a:moveTo>
                    <a:pt x="632725" y="3105958"/>
                  </a:moveTo>
                  <a:lnTo>
                    <a:pt x="626764" y="3113315"/>
                  </a:lnTo>
                  <a:lnTo>
                    <a:pt x="619249" y="3118570"/>
                  </a:lnTo>
                  <a:lnTo>
                    <a:pt x="610179" y="3121723"/>
                  </a:lnTo>
                  <a:lnTo>
                    <a:pt x="599553" y="3122774"/>
                  </a:lnTo>
                  <a:lnTo>
                    <a:pt x="643831" y="3122774"/>
                  </a:lnTo>
                  <a:lnTo>
                    <a:pt x="649772" y="3115632"/>
                  </a:lnTo>
                  <a:lnTo>
                    <a:pt x="632725" y="3105958"/>
                  </a:lnTo>
                  <a:close/>
                </a:path>
                <a:path w="15614015" h="6326505">
                  <a:moveTo>
                    <a:pt x="639642" y="3039384"/>
                  </a:moveTo>
                  <a:lnTo>
                    <a:pt x="597710" y="3039384"/>
                  </a:lnTo>
                  <a:lnTo>
                    <a:pt x="604948" y="3039960"/>
                  </a:lnTo>
                  <a:lnTo>
                    <a:pt x="604574" y="3039960"/>
                  </a:lnTo>
                  <a:lnTo>
                    <a:pt x="634798" y="3072786"/>
                  </a:lnTo>
                  <a:lnTo>
                    <a:pt x="654360" y="3072786"/>
                  </a:lnTo>
                  <a:lnTo>
                    <a:pt x="645368" y="3046957"/>
                  </a:lnTo>
                  <a:lnTo>
                    <a:pt x="639642" y="3039384"/>
                  </a:lnTo>
                  <a:close/>
                </a:path>
                <a:path w="15614015" h="6326505">
                  <a:moveTo>
                    <a:pt x="720141" y="3042839"/>
                  </a:moveTo>
                  <a:lnTo>
                    <a:pt x="700100" y="3042839"/>
                  </a:lnTo>
                  <a:lnTo>
                    <a:pt x="700100" y="3138668"/>
                  </a:lnTo>
                  <a:lnTo>
                    <a:pt x="720141" y="3138668"/>
                  </a:lnTo>
                  <a:lnTo>
                    <a:pt x="720141" y="3042839"/>
                  </a:lnTo>
                  <a:close/>
                </a:path>
                <a:path w="15614015" h="6326505">
                  <a:moveTo>
                    <a:pt x="759302" y="3023489"/>
                  </a:moveTo>
                  <a:lnTo>
                    <a:pt x="660708" y="3023489"/>
                  </a:lnTo>
                  <a:lnTo>
                    <a:pt x="660708" y="3042839"/>
                  </a:lnTo>
                  <a:lnTo>
                    <a:pt x="759302" y="3042839"/>
                  </a:lnTo>
                  <a:lnTo>
                    <a:pt x="759302" y="3023489"/>
                  </a:lnTo>
                  <a:close/>
                </a:path>
                <a:path w="15614015" h="6326505">
                  <a:moveTo>
                    <a:pt x="826501" y="3020494"/>
                  </a:moveTo>
                  <a:lnTo>
                    <a:pt x="783423" y="3038001"/>
                  </a:lnTo>
                  <a:lnTo>
                    <a:pt x="765916" y="3081079"/>
                  </a:lnTo>
                  <a:lnTo>
                    <a:pt x="767010" y="3093360"/>
                  </a:lnTo>
                  <a:lnTo>
                    <a:pt x="792767" y="3131815"/>
                  </a:lnTo>
                  <a:lnTo>
                    <a:pt x="826501" y="3141663"/>
                  </a:lnTo>
                  <a:lnTo>
                    <a:pt x="838695" y="3140569"/>
                  </a:lnTo>
                  <a:lnTo>
                    <a:pt x="849940" y="3137286"/>
                  </a:lnTo>
                  <a:lnTo>
                    <a:pt x="860234" y="3131815"/>
                  </a:lnTo>
                  <a:lnTo>
                    <a:pt x="869578" y="3124156"/>
                  </a:lnTo>
                  <a:lnTo>
                    <a:pt x="871316" y="3122082"/>
                  </a:lnTo>
                  <a:lnTo>
                    <a:pt x="826501" y="3122082"/>
                  </a:lnTo>
                  <a:lnTo>
                    <a:pt x="818308" y="3121348"/>
                  </a:lnTo>
                  <a:lnTo>
                    <a:pt x="786692" y="3089472"/>
                  </a:lnTo>
                  <a:lnTo>
                    <a:pt x="785957" y="3081079"/>
                  </a:lnTo>
                  <a:lnTo>
                    <a:pt x="786692" y="3072685"/>
                  </a:lnTo>
                  <a:lnTo>
                    <a:pt x="810778" y="3043012"/>
                  </a:lnTo>
                  <a:lnTo>
                    <a:pt x="826501" y="3040074"/>
                  </a:lnTo>
                  <a:lnTo>
                    <a:pt x="871316" y="3040074"/>
                  </a:lnTo>
                  <a:lnTo>
                    <a:pt x="869578" y="3038001"/>
                  </a:lnTo>
                  <a:lnTo>
                    <a:pt x="860234" y="3030342"/>
                  </a:lnTo>
                  <a:lnTo>
                    <a:pt x="849940" y="3024871"/>
                  </a:lnTo>
                  <a:lnTo>
                    <a:pt x="838695" y="3021588"/>
                  </a:lnTo>
                  <a:lnTo>
                    <a:pt x="826501" y="3020494"/>
                  </a:lnTo>
                  <a:close/>
                </a:path>
                <a:path w="15614015" h="6326505">
                  <a:moveTo>
                    <a:pt x="871316" y="3040074"/>
                  </a:moveTo>
                  <a:lnTo>
                    <a:pt x="826501" y="3040074"/>
                  </a:lnTo>
                  <a:lnTo>
                    <a:pt x="834793" y="3040809"/>
                  </a:lnTo>
                  <a:lnTo>
                    <a:pt x="842395" y="3043012"/>
                  </a:lnTo>
                  <a:lnTo>
                    <a:pt x="866540" y="3072685"/>
                  </a:lnTo>
                  <a:lnTo>
                    <a:pt x="867274" y="3081079"/>
                  </a:lnTo>
                  <a:lnTo>
                    <a:pt x="866540" y="3089472"/>
                  </a:lnTo>
                  <a:lnTo>
                    <a:pt x="842395" y="3119145"/>
                  </a:lnTo>
                  <a:lnTo>
                    <a:pt x="826501" y="3122082"/>
                  </a:lnTo>
                  <a:lnTo>
                    <a:pt x="871316" y="3122082"/>
                  </a:lnTo>
                  <a:lnTo>
                    <a:pt x="877338" y="3114898"/>
                  </a:lnTo>
                  <a:lnTo>
                    <a:pt x="882881" y="3104633"/>
                  </a:lnTo>
                  <a:lnTo>
                    <a:pt x="886207" y="3093360"/>
                  </a:lnTo>
                  <a:lnTo>
                    <a:pt x="887315" y="3081079"/>
                  </a:lnTo>
                  <a:lnTo>
                    <a:pt x="886207" y="3068798"/>
                  </a:lnTo>
                  <a:lnTo>
                    <a:pt x="882881" y="3057524"/>
                  </a:lnTo>
                  <a:lnTo>
                    <a:pt x="877338" y="3047259"/>
                  </a:lnTo>
                  <a:lnTo>
                    <a:pt x="871316" y="3040074"/>
                  </a:lnTo>
                  <a:close/>
                </a:path>
                <a:path w="15614015" h="6326505">
                  <a:moveTo>
                    <a:pt x="1021392" y="3119549"/>
                  </a:moveTo>
                  <a:lnTo>
                    <a:pt x="895385" y="3119549"/>
                  </a:lnTo>
                  <a:lnTo>
                    <a:pt x="895385" y="3169537"/>
                  </a:lnTo>
                  <a:lnTo>
                    <a:pt x="915196" y="3169537"/>
                  </a:lnTo>
                  <a:lnTo>
                    <a:pt x="915196" y="3138668"/>
                  </a:lnTo>
                  <a:lnTo>
                    <a:pt x="1021392" y="3138668"/>
                  </a:lnTo>
                  <a:lnTo>
                    <a:pt x="1021392" y="3119549"/>
                  </a:lnTo>
                  <a:close/>
                </a:path>
                <a:path w="15614015" h="6326505">
                  <a:moveTo>
                    <a:pt x="1021392" y="3138668"/>
                  </a:moveTo>
                  <a:lnTo>
                    <a:pt x="1001581" y="3138668"/>
                  </a:lnTo>
                  <a:lnTo>
                    <a:pt x="1001581" y="3169537"/>
                  </a:lnTo>
                  <a:lnTo>
                    <a:pt x="1021392" y="3169537"/>
                  </a:lnTo>
                  <a:lnTo>
                    <a:pt x="1021392" y="3138668"/>
                  </a:lnTo>
                  <a:close/>
                </a:path>
                <a:path w="15614015" h="6326505">
                  <a:moveTo>
                    <a:pt x="1005497" y="3023489"/>
                  </a:moveTo>
                  <a:lnTo>
                    <a:pt x="920494" y="3023489"/>
                  </a:lnTo>
                  <a:lnTo>
                    <a:pt x="920494" y="3076932"/>
                  </a:lnTo>
                  <a:lnTo>
                    <a:pt x="919836" y="3089271"/>
                  </a:lnTo>
                  <a:lnTo>
                    <a:pt x="919803" y="3089875"/>
                  </a:lnTo>
                  <a:lnTo>
                    <a:pt x="917730" y="3101293"/>
                  </a:lnTo>
                  <a:lnTo>
                    <a:pt x="914275" y="3111184"/>
                  </a:lnTo>
                  <a:lnTo>
                    <a:pt x="909437" y="3119549"/>
                  </a:lnTo>
                  <a:lnTo>
                    <a:pt x="932243" y="3119549"/>
                  </a:lnTo>
                  <a:lnTo>
                    <a:pt x="940305" y="3076932"/>
                  </a:lnTo>
                  <a:lnTo>
                    <a:pt x="940305" y="3042148"/>
                  </a:lnTo>
                  <a:lnTo>
                    <a:pt x="1005497" y="3042148"/>
                  </a:lnTo>
                  <a:lnTo>
                    <a:pt x="1005497" y="3023489"/>
                  </a:lnTo>
                  <a:close/>
                </a:path>
                <a:path w="15614015" h="6326505">
                  <a:moveTo>
                    <a:pt x="1005497" y="3042148"/>
                  </a:moveTo>
                  <a:lnTo>
                    <a:pt x="985686" y="3042148"/>
                  </a:lnTo>
                  <a:lnTo>
                    <a:pt x="985686" y="3119549"/>
                  </a:lnTo>
                  <a:lnTo>
                    <a:pt x="1005497" y="3119549"/>
                  </a:lnTo>
                  <a:lnTo>
                    <a:pt x="1005497" y="3042148"/>
                  </a:lnTo>
                  <a:close/>
                </a:path>
                <a:path w="15614015" h="6326505">
                  <a:moveTo>
                    <a:pt x="1173147" y="2977417"/>
                  </a:moveTo>
                  <a:lnTo>
                    <a:pt x="1153336" y="2977417"/>
                  </a:lnTo>
                  <a:lnTo>
                    <a:pt x="1153336" y="3021185"/>
                  </a:lnTo>
                  <a:lnTo>
                    <a:pt x="1140536" y="3023532"/>
                  </a:lnTo>
                  <a:lnTo>
                    <a:pt x="1103204" y="3049505"/>
                  </a:lnTo>
                  <a:lnTo>
                    <a:pt x="1094133" y="3081079"/>
                  </a:lnTo>
                  <a:lnTo>
                    <a:pt x="1095141" y="3092496"/>
                  </a:lnTo>
                  <a:lnTo>
                    <a:pt x="1118998" y="3128835"/>
                  </a:lnTo>
                  <a:lnTo>
                    <a:pt x="1153336" y="3140972"/>
                  </a:lnTo>
                  <a:lnTo>
                    <a:pt x="1153336" y="3184740"/>
                  </a:lnTo>
                  <a:lnTo>
                    <a:pt x="1173147" y="3184740"/>
                  </a:lnTo>
                  <a:lnTo>
                    <a:pt x="1173147" y="3140972"/>
                  </a:lnTo>
                  <a:lnTo>
                    <a:pt x="1185946" y="3138625"/>
                  </a:lnTo>
                  <a:lnTo>
                    <a:pt x="1197392" y="3134580"/>
                  </a:lnTo>
                  <a:lnTo>
                    <a:pt x="1207485" y="3128835"/>
                  </a:lnTo>
                  <a:lnTo>
                    <a:pt x="1215953" y="3121622"/>
                  </a:lnTo>
                  <a:lnTo>
                    <a:pt x="1153336" y="3121622"/>
                  </a:lnTo>
                  <a:lnTo>
                    <a:pt x="1144611" y="3119822"/>
                  </a:lnTo>
                  <a:lnTo>
                    <a:pt x="1114592" y="3088724"/>
                  </a:lnTo>
                  <a:lnTo>
                    <a:pt x="1113944" y="3081079"/>
                  </a:lnTo>
                  <a:lnTo>
                    <a:pt x="1114584" y="3073434"/>
                  </a:lnTo>
                  <a:lnTo>
                    <a:pt x="1116488" y="3066393"/>
                  </a:lnTo>
                  <a:lnTo>
                    <a:pt x="1116536" y="3066220"/>
                  </a:lnTo>
                  <a:lnTo>
                    <a:pt x="1119667" y="3059958"/>
                  </a:lnTo>
                  <a:lnTo>
                    <a:pt x="1119775" y="3059742"/>
                  </a:lnTo>
                  <a:lnTo>
                    <a:pt x="1124310" y="3053896"/>
                  </a:lnTo>
                  <a:lnTo>
                    <a:pt x="1130098" y="3048915"/>
                  </a:lnTo>
                  <a:lnTo>
                    <a:pt x="1136865" y="3045027"/>
                  </a:lnTo>
                  <a:lnTo>
                    <a:pt x="1144331" y="3042335"/>
                  </a:lnTo>
                  <a:lnTo>
                    <a:pt x="1144093" y="3042335"/>
                  </a:lnTo>
                  <a:lnTo>
                    <a:pt x="1153336" y="3040535"/>
                  </a:lnTo>
                  <a:lnTo>
                    <a:pt x="1215953" y="3040535"/>
                  </a:lnTo>
                  <a:lnTo>
                    <a:pt x="1207485" y="3033322"/>
                  </a:lnTo>
                  <a:lnTo>
                    <a:pt x="1197392" y="3027578"/>
                  </a:lnTo>
                  <a:lnTo>
                    <a:pt x="1185946" y="3023532"/>
                  </a:lnTo>
                  <a:lnTo>
                    <a:pt x="1173147" y="3021185"/>
                  </a:lnTo>
                  <a:lnTo>
                    <a:pt x="1173147" y="2977417"/>
                  </a:lnTo>
                  <a:close/>
                </a:path>
                <a:path w="15614015" h="6326505">
                  <a:moveTo>
                    <a:pt x="1173147" y="3040535"/>
                  </a:moveTo>
                  <a:lnTo>
                    <a:pt x="1153336" y="3040535"/>
                  </a:lnTo>
                  <a:lnTo>
                    <a:pt x="1153336" y="3121622"/>
                  </a:lnTo>
                  <a:lnTo>
                    <a:pt x="1173147" y="3121622"/>
                  </a:lnTo>
                  <a:lnTo>
                    <a:pt x="1173147" y="3040535"/>
                  </a:lnTo>
                  <a:close/>
                </a:path>
                <a:path w="15614015" h="6326505">
                  <a:moveTo>
                    <a:pt x="1215953" y="3040535"/>
                  </a:moveTo>
                  <a:lnTo>
                    <a:pt x="1173147" y="3040535"/>
                  </a:lnTo>
                  <a:lnTo>
                    <a:pt x="1181857" y="3042335"/>
                  </a:lnTo>
                  <a:lnTo>
                    <a:pt x="1189560" y="3045200"/>
                  </a:lnTo>
                  <a:lnTo>
                    <a:pt x="1212308" y="3081079"/>
                  </a:lnTo>
                  <a:lnTo>
                    <a:pt x="1211660" y="3088724"/>
                  </a:lnTo>
                  <a:lnTo>
                    <a:pt x="1181857" y="3119822"/>
                  </a:lnTo>
                  <a:lnTo>
                    <a:pt x="1173147" y="3121622"/>
                  </a:lnTo>
                  <a:lnTo>
                    <a:pt x="1215953" y="3121622"/>
                  </a:lnTo>
                  <a:lnTo>
                    <a:pt x="1232349" y="3081079"/>
                  </a:lnTo>
                  <a:lnTo>
                    <a:pt x="1231341" y="3069661"/>
                  </a:lnTo>
                  <a:lnTo>
                    <a:pt x="1228318" y="3059137"/>
                  </a:lnTo>
                  <a:lnTo>
                    <a:pt x="1223279" y="3049505"/>
                  </a:lnTo>
                  <a:lnTo>
                    <a:pt x="1216224" y="3040766"/>
                  </a:lnTo>
                  <a:lnTo>
                    <a:pt x="1215953" y="3040535"/>
                  </a:lnTo>
                  <a:close/>
                </a:path>
                <a:path w="15614015" h="6326505">
                  <a:moveTo>
                    <a:pt x="1310165" y="3020494"/>
                  </a:moveTo>
                  <a:lnTo>
                    <a:pt x="1267088" y="3038001"/>
                  </a:lnTo>
                  <a:lnTo>
                    <a:pt x="1249581" y="3081079"/>
                  </a:lnTo>
                  <a:lnTo>
                    <a:pt x="1250675" y="3093360"/>
                  </a:lnTo>
                  <a:lnTo>
                    <a:pt x="1276432" y="3131815"/>
                  </a:lnTo>
                  <a:lnTo>
                    <a:pt x="1310165" y="3141663"/>
                  </a:lnTo>
                  <a:lnTo>
                    <a:pt x="1322360" y="3140569"/>
                  </a:lnTo>
                  <a:lnTo>
                    <a:pt x="1333605" y="3137286"/>
                  </a:lnTo>
                  <a:lnTo>
                    <a:pt x="1343899" y="3131815"/>
                  </a:lnTo>
                  <a:lnTo>
                    <a:pt x="1353243" y="3124156"/>
                  </a:lnTo>
                  <a:lnTo>
                    <a:pt x="1354981" y="3122082"/>
                  </a:lnTo>
                  <a:lnTo>
                    <a:pt x="1310165" y="3122082"/>
                  </a:lnTo>
                  <a:lnTo>
                    <a:pt x="1301973" y="3121348"/>
                  </a:lnTo>
                  <a:lnTo>
                    <a:pt x="1270356" y="3089472"/>
                  </a:lnTo>
                  <a:lnTo>
                    <a:pt x="1269622" y="3081079"/>
                  </a:lnTo>
                  <a:lnTo>
                    <a:pt x="1270356" y="3072685"/>
                  </a:lnTo>
                  <a:lnTo>
                    <a:pt x="1294443" y="3043012"/>
                  </a:lnTo>
                  <a:lnTo>
                    <a:pt x="1310165" y="3040074"/>
                  </a:lnTo>
                  <a:lnTo>
                    <a:pt x="1354981" y="3040074"/>
                  </a:lnTo>
                  <a:lnTo>
                    <a:pt x="1353243" y="3038001"/>
                  </a:lnTo>
                  <a:lnTo>
                    <a:pt x="1343899" y="3030342"/>
                  </a:lnTo>
                  <a:lnTo>
                    <a:pt x="1333605" y="3024871"/>
                  </a:lnTo>
                  <a:lnTo>
                    <a:pt x="1322360" y="3021588"/>
                  </a:lnTo>
                  <a:lnTo>
                    <a:pt x="1310165" y="3020494"/>
                  </a:lnTo>
                  <a:close/>
                </a:path>
                <a:path w="15614015" h="6326505">
                  <a:moveTo>
                    <a:pt x="1354981" y="3040074"/>
                  </a:moveTo>
                  <a:lnTo>
                    <a:pt x="1310165" y="3040074"/>
                  </a:lnTo>
                  <a:lnTo>
                    <a:pt x="1318458" y="3040809"/>
                  </a:lnTo>
                  <a:lnTo>
                    <a:pt x="1326060" y="3043012"/>
                  </a:lnTo>
                  <a:lnTo>
                    <a:pt x="1350205" y="3072685"/>
                  </a:lnTo>
                  <a:lnTo>
                    <a:pt x="1350939" y="3081079"/>
                  </a:lnTo>
                  <a:lnTo>
                    <a:pt x="1350205" y="3089472"/>
                  </a:lnTo>
                  <a:lnTo>
                    <a:pt x="1326060" y="3119145"/>
                  </a:lnTo>
                  <a:lnTo>
                    <a:pt x="1310165" y="3122082"/>
                  </a:lnTo>
                  <a:lnTo>
                    <a:pt x="1354981" y="3122082"/>
                  </a:lnTo>
                  <a:lnTo>
                    <a:pt x="1361003" y="3114898"/>
                  </a:lnTo>
                  <a:lnTo>
                    <a:pt x="1366546" y="3104633"/>
                  </a:lnTo>
                  <a:lnTo>
                    <a:pt x="1369872" y="3093360"/>
                  </a:lnTo>
                  <a:lnTo>
                    <a:pt x="1370980" y="3081079"/>
                  </a:lnTo>
                  <a:lnTo>
                    <a:pt x="1369872" y="3068798"/>
                  </a:lnTo>
                  <a:lnTo>
                    <a:pt x="1366546" y="3057524"/>
                  </a:lnTo>
                  <a:lnTo>
                    <a:pt x="1361003" y="3047259"/>
                  </a:lnTo>
                  <a:lnTo>
                    <a:pt x="1354981" y="3040074"/>
                  </a:lnTo>
                  <a:close/>
                </a:path>
                <a:path w="15614015" h="6326505">
                  <a:moveTo>
                    <a:pt x="1414648" y="3023489"/>
                  </a:moveTo>
                  <a:lnTo>
                    <a:pt x="1394607" y="3023489"/>
                  </a:lnTo>
                  <a:lnTo>
                    <a:pt x="1394607" y="3184740"/>
                  </a:lnTo>
                  <a:lnTo>
                    <a:pt x="1414648" y="3184740"/>
                  </a:lnTo>
                  <a:lnTo>
                    <a:pt x="1414648" y="3118858"/>
                  </a:lnTo>
                  <a:lnTo>
                    <a:pt x="1438603" y="3118858"/>
                  </a:lnTo>
                  <a:lnTo>
                    <a:pt x="1414648" y="3081079"/>
                  </a:lnTo>
                  <a:lnTo>
                    <a:pt x="1415382" y="3072685"/>
                  </a:lnTo>
                  <a:lnTo>
                    <a:pt x="1438728" y="3043300"/>
                  </a:lnTo>
                  <a:lnTo>
                    <a:pt x="1414648" y="3043300"/>
                  </a:lnTo>
                  <a:lnTo>
                    <a:pt x="1414648" y="3023489"/>
                  </a:lnTo>
                  <a:close/>
                </a:path>
                <a:path w="15614015" h="6326505">
                  <a:moveTo>
                    <a:pt x="1438603" y="3118858"/>
                  </a:moveTo>
                  <a:lnTo>
                    <a:pt x="1414648" y="3118858"/>
                  </a:lnTo>
                  <a:lnTo>
                    <a:pt x="1422984" y="3128835"/>
                  </a:lnTo>
                  <a:lnTo>
                    <a:pt x="1433019" y="3135962"/>
                  </a:lnTo>
                  <a:lnTo>
                    <a:pt x="1444753" y="3140238"/>
                  </a:lnTo>
                  <a:lnTo>
                    <a:pt x="1458186" y="3141663"/>
                  </a:lnTo>
                  <a:lnTo>
                    <a:pt x="1469833" y="3140569"/>
                  </a:lnTo>
                  <a:lnTo>
                    <a:pt x="1480588" y="3137286"/>
                  </a:lnTo>
                  <a:lnTo>
                    <a:pt x="1490451" y="3131815"/>
                  </a:lnTo>
                  <a:lnTo>
                    <a:pt x="1499420" y="3124156"/>
                  </a:lnTo>
                  <a:lnTo>
                    <a:pt x="1500891" y="3122313"/>
                  </a:lnTo>
                  <a:lnTo>
                    <a:pt x="1455652" y="3122313"/>
                  </a:lnTo>
                  <a:lnTo>
                    <a:pt x="1447258" y="3121579"/>
                  </a:lnTo>
                  <a:lnTo>
                    <a:pt x="1439584" y="3119376"/>
                  </a:lnTo>
                  <a:lnTo>
                    <a:pt x="1438603" y="3118858"/>
                  </a:lnTo>
                  <a:close/>
                </a:path>
                <a:path w="15614015" h="6326505">
                  <a:moveTo>
                    <a:pt x="1500721" y="3039844"/>
                  </a:moveTo>
                  <a:lnTo>
                    <a:pt x="1455652" y="3039844"/>
                  </a:lnTo>
                  <a:lnTo>
                    <a:pt x="1463945" y="3040593"/>
                  </a:lnTo>
                  <a:lnTo>
                    <a:pt x="1471547" y="3042839"/>
                  </a:lnTo>
                  <a:lnTo>
                    <a:pt x="1495691" y="3072685"/>
                  </a:lnTo>
                  <a:lnTo>
                    <a:pt x="1496425" y="3081079"/>
                  </a:lnTo>
                  <a:lnTo>
                    <a:pt x="1495691" y="3089487"/>
                  </a:lnTo>
                  <a:lnTo>
                    <a:pt x="1471547" y="3119376"/>
                  </a:lnTo>
                  <a:lnTo>
                    <a:pt x="1455652" y="3122313"/>
                  </a:lnTo>
                  <a:lnTo>
                    <a:pt x="1500891" y="3122313"/>
                  </a:lnTo>
                  <a:lnTo>
                    <a:pt x="1506878" y="3114812"/>
                  </a:lnTo>
                  <a:lnTo>
                    <a:pt x="1512205" y="3104518"/>
                  </a:lnTo>
                  <a:lnTo>
                    <a:pt x="1515401" y="3093273"/>
                  </a:lnTo>
                  <a:lnTo>
                    <a:pt x="1516467" y="3081079"/>
                  </a:lnTo>
                  <a:lnTo>
                    <a:pt x="1515401" y="3068898"/>
                  </a:lnTo>
                  <a:lnTo>
                    <a:pt x="1512308" y="3058057"/>
                  </a:lnTo>
                  <a:lnTo>
                    <a:pt x="1512205" y="3057697"/>
                  </a:lnTo>
                  <a:lnTo>
                    <a:pt x="1506878" y="3047475"/>
                  </a:lnTo>
                  <a:lnTo>
                    <a:pt x="1500721" y="3039844"/>
                  </a:lnTo>
                  <a:close/>
                </a:path>
                <a:path w="15614015" h="6326505">
                  <a:moveTo>
                    <a:pt x="1458186" y="3020494"/>
                  </a:moveTo>
                  <a:lnTo>
                    <a:pt x="1444753" y="3021919"/>
                  </a:lnTo>
                  <a:lnTo>
                    <a:pt x="1433019" y="3026195"/>
                  </a:lnTo>
                  <a:lnTo>
                    <a:pt x="1422984" y="3033322"/>
                  </a:lnTo>
                  <a:lnTo>
                    <a:pt x="1414648" y="3043300"/>
                  </a:lnTo>
                  <a:lnTo>
                    <a:pt x="1438728" y="3043300"/>
                  </a:lnTo>
                  <a:lnTo>
                    <a:pt x="1439584" y="3042839"/>
                  </a:lnTo>
                  <a:lnTo>
                    <a:pt x="1447258" y="3040593"/>
                  </a:lnTo>
                  <a:lnTo>
                    <a:pt x="1455652" y="3039844"/>
                  </a:lnTo>
                  <a:lnTo>
                    <a:pt x="1500721" y="3039844"/>
                  </a:lnTo>
                  <a:lnTo>
                    <a:pt x="1499420" y="3038232"/>
                  </a:lnTo>
                  <a:lnTo>
                    <a:pt x="1490451" y="3030471"/>
                  </a:lnTo>
                  <a:lnTo>
                    <a:pt x="1480588" y="3024928"/>
                  </a:lnTo>
                  <a:lnTo>
                    <a:pt x="1469833" y="3021603"/>
                  </a:lnTo>
                  <a:lnTo>
                    <a:pt x="1458186" y="3020494"/>
                  </a:lnTo>
                  <a:close/>
                </a:path>
                <a:path w="15614015" h="6326505">
                  <a:moveTo>
                    <a:pt x="1561804" y="3023489"/>
                  </a:moveTo>
                  <a:lnTo>
                    <a:pt x="1540381" y="3023489"/>
                  </a:lnTo>
                  <a:lnTo>
                    <a:pt x="1540381" y="3138668"/>
                  </a:lnTo>
                  <a:lnTo>
                    <a:pt x="1560192" y="3138668"/>
                  </a:lnTo>
                  <a:lnTo>
                    <a:pt x="1560192" y="3055048"/>
                  </a:lnTo>
                  <a:lnTo>
                    <a:pt x="1581389" y="3055048"/>
                  </a:lnTo>
                  <a:lnTo>
                    <a:pt x="1561804" y="3023489"/>
                  </a:lnTo>
                  <a:close/>
                </a:path>
                <a:path w="15614015" h="6326505">
                  <a:moveTo>
                    <a:pt x="1655561" y="3055048"/>
                  </a:moveTo>
                  <a:lnTo>
                    <a:pt x="1635980" y="3055048"/>
                  </a:lnTo>
                  <a:lnTo>
                    <a:pt x="1635980" y="3138668"/>
                  </a:lnTo>
                  <a:lnTo>
                    <a:pt x="1655561" y="3138668"/>
                  </a:lnTo>
                  <a:lnTo>
                    <a:pt x="1655561" y="3055048"/>
                  </a:lnTo>
                  <a:close/>
                </a:path>
                <a:path w="15614015" h="6326505">
                  <a:moveTo>
                    <a:pt x="1581389" y="3055048"/>
                  </a:moveTo>
                  <a:lnTo>
                    <a:pt x="1560192" y="3055048"/>
                  </a:lnTo>
                  <a:lnTo>
                    <a:pt x="1596819" y="3114020"/>
                  </a:lnTo>
                  <a:lnTo>
                    <a:pt x="1599353" y="3114020"/>
                  </a:lnTo>
                  <a:lnTo>
                    <a:pt x="1619383" y="3081770"/>
                  </a:lnTo>
                  <a:lnTo>
                    <a:pt x="1597971" y="3081770"/>
                  </a:lnTo>
                  <a:lnTo>
                    <a:pt x="1581389" y="3055048"/>
                  </a:lnTo>
                  <a:close/>
                </a:path>
                <a:path w="15614015" h="6326505">
                  <a:moveTo>
                    <a:pt x="1655561" y="3023489"/>
                  </a:moveTo>
                  <a:lnTo>
                    <a:pt x="1634137" y="3023489"/>
                  </a:lnTo>
                  <a:lnTo>
                    <a:pt x="1597971" y="3081770"/>
                  </a:lnTo>
                  <a:lnTo>
                    <a:pt x="1619383" y="3081770"/>
                  </a:lnTo>
                  <a:lnTo>
                    <a:pt x="1635980" y="3055048"/>
                  </a:lnTo>
                  <a:lnTo>
                    <a:pt x="1655561" y="3055048"/>
                  </a:lnTo>
                  <a:lnTo>
                    <a:pt x="1655561" y="3023489"/>
                  </a:lnTo>
                  <a:close/>
                </a:path>
                <a:path w="15614015" h="6326505">
                  <a:moveTo>
                    <a:pt x="1705966" y="3023489"/>
                  </a:moveTo>
                  <a:lnTo>
                    <a:pt x="1686155" y="3023489"/>
                  </a:lnTo>
                  <a:lnTo>
                    <a:pt x="1686155" y="3138668"/>
                  </a:lnTo>
                  <a:lnTo>
                    <a:pt x="1702281" y="3138668"/>
                  </a:lnTo>
                  <a:lnTo>
                    <a:pt x="1729368" y="3104345"/>
                  </a:lnTo>
                  <a:lnTo>
                    <a:pt x="1705966" y="3104345"/>
                  </a:lnTo>
                  <a:lnTo>
                    <a:pt x="1705966" y="3023489"/>
                  </a:lnTo>
                  <a:close/>
                </a:path>
                <a:path w="15614015" h="6326505">
                  <a:moveTo>
                    <a:pt x="1785901" y="3057812"/>
                  </a:moveTo>
                  <a:lnTo>
                    <a:pt x="1766090" y="3057812"/>
                  </a:lnTo>
                  <a:lnTo>
                    <a:pt x="1766090" y="3138668"/>
                  </a:lnTo>
                  <a:lnTo>
                    <a:pt x="1785901" y="3138668"/>
                  </a:lnTo>
                  <a:lnTo>
                    <a:pt x="1785901" y="3057812"/>
                  </a:lnTo>
                  <a:close/>
                </a:path>
                <a:path w="15614015" h="6326505">
                  <a:moveTo>
                    <a:pt x="1785901" y="3023489"/>
                  </a:moveTo>
                  <a:lnTo>
                    <a:pt x="1769776" y="3023489"/>
                  </a:lnTo>
                  <a:lnTo>
                    <a:pt x="1705966" y="3104345"/>
                  </a:lnTo>
                  <a:lnTo>
                    <a:pt x="1729368" y="3104345"/>
                  </a:lnTo>
                  <a:lnTo>
                    <a:pt x="1766090" y="3057812"/>
                  </a:lnTo>
                  <a:lnTo>
                    <a:pt x="1785901" y="3057812"/>
                  </a:lnTo>
                  <a:lnTo>
                    <a:pt x="1785901" y="3023489"/>
                  </a:lnTo>
                  <a:close/>
                </a:path>
                <a:path w="15614015" h="6326505">
                  <a:moveTo>
                    <a:pt x="1836449" y="3023489"/>
                  </a:moveTo>
                  <a:lnTo>
                    <a:pt x="1816407" y="3023489"/>
                  </a:lnTo>
                  <a:lnTo>
                    <a:pt x="1816407" y="3184740"/>
                  </a:lnTo>
                  <a:lnTo>
                    <a:pt x="1836449" y="3184740"/>
                  </a:lnTo>
                  <a:lnTo>
                    <a:pt x="1836449" y="3118858"/>
                  </a:lnTo>
                  <a:lnTo>
                    <a:pt x="1860403" y="3118858"/>
                  </a:lnTo>
                  <a:lnTo>
                    <a:pt x="1836449" y="3081079"/>
                  </a:lnTo>
                  <a:lnTo>
                    <a:pt x="1837183" y="3072685"/>
                  </a:lnTo>
                  <a:lnTo>
                    <a:pt x="1860529" y="3043300"/>
                  </a:lnTo>
                  <a:lnTo>
                    <a:pt x="1836449" y="3043300"/>
                  </a:lnTo>
                  <a:lnTo>
                    <a:pt x="1836449" y="3023489"/>
                  </a:lnTo>
                  <a:close/>
                </a:path>
                <a:path w="15614015" h="6326505">
                  <a:moveTo>
                    <a:pt x="1860403" y="3118858"/>
                  </a:moveTo>
                  <a:lnTo>
                    <a:pt x="1836449" y="3118858"/>
                  </a:lnTo>
                  <a:lnTo>
                    <a:pt x="1844785" y="3128835"/>
                  </a:lnTo>
                  <a:lnTo>
                    <a:pt x="1854820" y="3135962"/>
                  </a:lnTo>
                  <a:lnTo>
                    <a:pt x="1866554" y="3140238"/>
                  </a:lnTo>
                  <a:lnTo>
                    <a:pt x="1879987" y="3141663"/>
                  </a:lnTo>
                  <a:lnTo>
                    <a:pt x="1891634" y="3140569"/>
                  </a:lnTo>
                  <a:lnTo>
                    <a:pt x="1902389" y="3137286"/>
                  </a:lnTo>
                  <a:lnTo>
                    <a:pt x="1912251" y="3131815"/>
                  </a:lnTo>
                  <a:lnTo>
                    <a:pt x="1921221" y="3124156"/>
                  </a:lnTo>
                  <a:lnTo>
                    <a:pt x="1922692" y="3122313"/>
                  </a:lnTo>
                  <a:lnTo>
                    <a:pt x="1877453" y="3122313"/>
                  </a:lnTo>
                  <a:lnTo>
                    <a:pt x="1869059" y="3121579"/>
                  </a:lnTo>
                  <a:lnTo>
                    <a:pt x="1861385" y="3119376"/>
                  </a:lnTo>
                  <a:lnTo>
                    <a:pt x="1860403" y="3118858"/>
                  </a:lnTo>
                  <a:close/>
                </a:path>
                <a:path w="15614015" h="6326505">
                  <a:moveTo>
                    <a:pt x="1922522" y="3039844"/>
                  </a:moveTo>
                  <a:lnTo>
                    <a:pt x="1877453" y="3039844"/>
                  </a:lnTo>
                  <a:lnTo>
                    <a:pt x="1885746" y="3040593"/>
                  </a:lnTo>
                  <a:lnTo>
                    <a:pt x="1893347" y="3042839"/>
                  </a:lnTo>
                  <a:lnTo>
                    <a:pt x="1917492" y="3072685"/>
                  </a:lnTo>
                  <a:lnTo>
                    <a:pt x="1918226" y="3081079"/>
                  </a:lnTo>
                  <a:lnTo>
                    <a:pt x="1917492" y="3089487"/>
                  </a:lnTo>
                  <a:lnTo>
                    <a:pt x="1893347" y="3119376"/>
                  </a:lnTo>
                  <a:lnTo>
                    <a:pt x="1877453" y="3122313"/>
                  </a:lnTo>
                  <a:lnTo>
                    <a:pt x="1922692" y="3122313"/>
                  </a:lnTo>
                  <a:lnTo>
                    <a:pt x="1928679" y="3114812"/>
                  </a:lnTo>
                  <a:lnTo>
                    <a:pt x="1934006" y="3104518"/>
                  </a:lnTo>
                  <a:lnTo>
                    <a:pt x="1937202" y="3093273"/>
                  </a:lnTo>
                  <a:lnTo>
                    <a:pt x="1938268" y="3081079"/>
                  </a:lnTo>
                  <a:lnTo>
                    <a:pt x="1937202" y="3068898"/>
                  </a:lnTo>
                  <a:lnTo>
                    <a:pt x="1934109" y="3058057"/>
                  </a:lnTo>
                  <a:lnTo>
                    <a:pt x="1934006" y="3057697"/>
                  </a:lnTo>
                  <a:lnTo>
                    <a:pt x="1928679" y="3047475"/>
                  </a:lnTo>
                  <a:lnTo>
                    <a:pt x="1922522" y="3039844"/>
                  </a:lnTo>
                  <a:close/>
                </a:path>
                <a:path w="15614015" h="6326505">
                  <a:moveTo>
                    <a:pt x="1879987" y="3020494"/>
                  </a:moveTo>
                  <a:lnTo>
                    <a:pt x="1866554" y="3021919"/>
                  </a:lnTo>
                  <a:lnTo>
                    <a:pt x="1854820" y="3026195"/>
                  </a:lnTo>
                  <a:lnTo>
                    <a:pt x="1844785" y="3033322"/>
                  </a:lnTo>
                  <a:lnTo>
                    <a:pt x="1836449" y="3043300"/>
                  </a:lnTo>
                  <a:lnTo>
                    <a:pt x="1860529" y="3043300"/>
                  </a:lnTo>
                  <a:lnTo>
                    <a:pt x="1861385" y="3042839"/>
                  </a:lnTo>
                  <a:lnTo>
                    <a:pt x="1869059" y="3040593"/>
                  </a:lnTo>
                  <a:lnTo>
                    <a:pt x="1877453" y="3039844"/>
                  </a:lnTo>
                  <a:lnTo>
                    <a:pt x="1922522" y="3039844"/>
                  </a:lnTo>
                  <a:lnTo>
                    <a:pt x="1921221" y="3038232"/>
                  </a:lnTo>
                  <a:lnTo>
                    <a:pt x="1912251" y="3030471"/>
                  </a:lnTo>
                  <a:lnTo>
                    <a:pt x="1902389" y="3024928"/>
                  </a:lnTo>
                  <a:lnTo>
                    <a:pt x="1891634" y="3021603"/>
                  </a:lnTo>
                  <a:lnTo>
                    <a:pt x="1879987" y="3020494"/>
                  </a:lnTo>
                  <a:close/>
                </a:path>
                <a:path w="15614015" h="6326505">
                  <a:moveTo>
                    <a:pt x="2016316" y="3020494"/>
                  </a:moveTo>
                  <a:lnTo>
                    <a:pt x="1973239" y="3038001"/>
                  </a:lnTo>
                  <a:lnTo>
                    <a:pt x="1955732" y="3081079"/>
                  </a:lnTo>
                  <a:lnTo>
                    <a:pt x="1956826" y="3093360"/>
                  </a:lnTo>
                  <a:lnTo>
                    <a:pt x="1982583" y="3131815"/>
                  </a:lnTo>
                  <a:lnTo>
                    <a:pt x="2016316" y="3141663"/>
                  </a:lnTo>
                  <a:lnTo>
                    <a:pt x="2028511" y="3140569"/>
                  </a:lnTo>
                  <a:lnTo>
                    <a:pt x="2039755" y="3137286"/>
                  </a:lnTo>
                  <a:lnTo>
                    <a:pt x="2050050" y="3131815"/>
                  </a:lnTo>
                  <a:lnTo>
                    <a:pt x="2059394" y="3124156"/>
                  </a:lnTo>
                  <a:lnTo>
                    <a:pt x="2061132" y="3122082"/>
                  </a:lnTo>
                  <a:lnTo>
                    <a:pt x="2016316" y="3122082"/>
                  </a:lnTo>
                  <a:lnTo>
                    <a:pt x="2008124" y="3121348"/>
                  </a:lnTo>
                  <a:lnTo>
                    <a:pt x="1976507" y="3089472"/>
                  </a:lnTo>
                  <a:lnTo>
                    <a:pt x="1975773" y="3081079"/>
                  </a:lnTo>
                  <a:lnTo>
                    <a:pt x="1976507" y="3072685"/>
                  </a:lnTo>
                  <a:lnTo>
                    <a:pt x="2000594" y="3043012"/>
                  </a:lnTo>
                  <a:lnTo>
                    <a:pt x="2016316" y="3040074"/>
                  </a:lnTo>
                  <a:lnTo>
                    <a:pt x="2061131" y="3040074"/>
                  </a:lnTo>
                  <a:lnTo>
                    <a:pt x="2059394" y="3038001"/>
                  </a:lnTo>
                  <a:lnTo>
                    <a:pt x="2050050" y="3030342"/>
                  </a:lnTo>
                  <a:lnTo>
                    <a:pt x="2039755" y="3024871"/>
                  </a:lnTo>
                  <a:lnTo>
                    <a:pt x="2028511" y="3021588"/>
                  </a:lnTo>
                  <a:lnTo>
                    <a:pt x="2016316" y="3020494"/>
                  </a:lnTo>
                  <a:close/>
                </a:path>
                <a:path w="15614015" h="6326505">
                  <a:moveTo>
                    <a:pt x="2061131" y="3040074"/>
                  </a:moveTo>
                  <a:lnTo>
                    <a:pt x="2016316" y="3040074"/>
                  </a:lnTo>
                  <a:lnTo>
                    <a:pt x="2024609" y="3040809"/>
                  </a:lnTo>
                  <a:lnTo>
                    <a:pt x="2032211" y="3043012"/>
                  </a:lnTo>
                  <a:lnTo>
                    <a:pt x="2056356" y="3072685"/>
                  </a:lnTo>
                  <a:lnTo>
                    <a:pt x="2057090" y="3081079"/>
                  </a:lnTo>
                  <a:lnTo>
                    <a:pt x="2056356" y="3089472"/>
                  </a:lnTo>
                  <a:lnTo>
                    <a:pt x="2032211" y="3119145"/>
                  </a:lnTo>
                  <a:lnTo>
                    <a:pt x="2016316" y="3122082"/>
                  </a:lnTo>
                  <a:lnTo>
                    <a:pt x="2061132" y="3122082"/>
                  </a:lnTo>
                  <a:lnTo>
                    <a:pt x="2067154" y="3114898"/>
                  </a:lnTo>
                  <a:lnTo>
                    <a:pt x="2072697" y="3104633"/>
                  </a:lnTo>
                  <a:lnTo>
                    <a:pt x="2076022" y="3093360"/>
                  </a:lnTo>
                  <a:lnTo>
                    <a:pt x="2077131" y="3081079"/>
                  </a:lnTo>
                  <a:lnTo>
                    <a:pt x="2076022" y="3068798"/>
                  </a:lnTo>
                  <a:lnTo>
                    <a:pt x="2072697" y="3057524"/>
                  </a:lnTo>
                  <a:lnTo>
                    <a:pt x="2067154" y="3047259"/>
                  </a:lnTo>
                  <a:lnTo>
                    <a:pt x="2061131" y="3040074"/>
                  </a:lnTo>
                  <a:close/>
                </a:path>
                <a:path w="15614015" h="6326505">
                  <a:moveTo>
                    <a:pt x="2153740" y="3023489"/>
                  </a:moveTo>
                  <a:lnTo>
                    <a:pt x="2100757" y="3023489"/>
                  </a:lnTo>
                  <a:lnTo>
                    <a:pt x="2100757" y="3138668"/>
                  </a:lnTo>
                  <a:lnTo>
                    <a:pt x="2158347" y="3138668"/>
                  </a:lnTo>
                  <a:lnTo>
                    <a:pt x="2166698" y="3138107"/>
                  </a:lnTo>
                  <a:lnTo>
                    <a:pt x="2192097" y="3120470"/>
                  </a:lnTo>
                  <a:lnTo>
                    <a:pt x="2120338" y="3120470"/>
                  </a:lnTo>
                  <a:lnTo>
                    <a:pt x="2120338" y="3089371"/>
                  </a:lnTo>
                  <a:lnTo>
                    <a:pt x="2190340" y="3089371"/>
                  </a:lnTo>
                  <a:lnTo>
                    <a:pt x="2185227" y="3083901"/>
                  </a:lnTo>
                  <a:lnTo>
                    <a:pt x="2177467" y="3079466"/>
                  </a:lnTo>
                  <a:lnTo>
                    <a:pt x="2182909" y="3074902"/>
                  </a:lnTo>
                  <a:lnTo>
                    <a:pt x="2185166" y="3071634"/>
                  </a:lnTo>
                  <a:lnTo>
                    <a:pt x="2120338" y="3071634"/>
                  </a:lnTo>
                  <a:lnTo>
                    <a:pt x="2120338" y="3041457"/>
                  </a:lnTo>
                  <a:lnTo>
                    <a:pt x="2188236" y="3041457"/>
                  </a:lnTo>
                  <a:lnTo>
                    <a:pt x="2186758" y="3037925"/>
                  </a:lnTo>
                  <a:lnTo>
                    <a:pt x="2180462" y="3032242"/>
                  </a:lnTo>
                  <a:lnTo>
                    <a:pt x="2175250" y="3028413"/>
                  </a:lnTo>
                  <a:lnTo>
                    <a:pt x="2169059" y="3025677"/>
                  </a:lnTo>
                  <a:lnTo>
                    <a:pt x="2161889" y="3024036"/>
                  </a:lnTo>
                  <a:lnTo>
                    <a:pt x="2153740" y="3023489"/>
                  </a:lnTo>
                  <a:close/>
                </a:path>
                <a:path w="15614015" h="6326505">
                  <a:moveTo>
                    <a:pt x="2190340" y="3089371"/>
                  </a:moveTo>
                  <a:lnTo>
                    <a:pt x="2163031" y="3089371"/>
                  </a:lnTo>
                  <a:lnTo>
                    <a:pt x="2167485" y="3090754"/>
                  </a:lnTo>
                  <a:lnTo>
                    <a:pt x="2170556" y="3093518"/>
                  </a:lnTo>
                  <a:lnTo>
                    <a:pt x="2173781" y="3096129"/>
                  </a:lnTo>
                  <a:lnTo>
                    <a:pt x="2175394" y="3099815"/>
                  </a:lnTo>
                  <a:lnTo>
                    <a:pt x="2175394" y="3109643"/>
                  </a:lnTo>
                  <a:lnTo>
                    <a:pt x="2173781" y="3113559"/>
                  </a:lnTo>
                  <a:lnTo>
                    <a:pt x="2170556" y="3116324"/>
                  </a:lnTo>
                  <a:lnTo>
                    <a:pt x="2167357" y="3119203"/>
                  </a:lnTo>
                  <a:lnTo>
                    <a:pt x="2167114" y="3119203"/>
                  </a:lnTo>
                  <a:lnTo>
                    <a:pt x="2163031" y="3120470"/>
                  </a:lnTo>
                  <a:lnTo>
                    <a:pt x="2192097" y="3120470"/>
                  </a:lnTo>
                  <a:lnTo>
                    <a:pt x="2192786" y="3119203"/>
                  </a:lnTo>
                  <a:lnTo>
                    <a:pt x="2194600" y="3113012"/>
                  </a:lnTo>
                  <a:lnTo>
                    <a:pt x="2195205" y="3106188"/>
                  </a:lnTo>
                  <a:lnTo>
                    <a:pt x="2194096" y="3097261"/>
                  </a:lnTo>
                  <a:lnTo>
                    <a:pt x="2190770" y="3089832"/>
                  </a:lnTo>
                  <a:lnTo>
                    <a:pt x="2190340" y="3089371"/>
                  </a:lnTo>
                  <a:close/>
                </a:path>
                <a:path w="15614015" h="6326505">
                  <a:moveTo>
                    <a:pt x="2188236" y="3041457"/>
                  </a:moveTo>
                  <a:lnTo>
                    <a:pt x="2164490" y="3041457"/>
                  </a:lnTo>
                  <a:lnTo>
                    <a:pt x="2170326" y="3046371"/>
                  </a:lnTo>
                  <a:lnTo>
                    <a:pt x="2170326" y="3066489"/>
                  </a:lnTo>
                  <a:lnTo>
                    <a:pt x="2164490" y="3071634"/>
                  </a:lnTo>
                  <a:lnTo>
                    <a:pt x="2185166" y="3071634"/>
                  </a:lnTo>
                  <a:lnTo>
                    <a:pt x="2186797" y="3069273"/>
                  </a:lnTo>
                  <a:lnTo>
                    <a:pt x="2189129" y="3062578"/>
                  </a:lnTo>
                  <a:lnTo>
                    <a:pt x="2189907" y="3054818"/>
                  </a:lnTo>
                  <a:lnTo>
                    <a:pt x="2189907" y="3045450"/>
                  </a:lnTo>
                  <a:lnTo>
                    <a:pt x="2188236" y="3041457"/>
                  </a:lnTo>
                  <a:close/>
                </a:path>
                <a:path w="15614015" h="6326505">
                  <a:moveTo>
                    <a:pt x="2268668" y="3020494"/>
                  </a:moveTo>
                  <a:lnTo>
                    <a:pt x="2227434" y="3038232"/>
                  </a:lnTo>
                  <a:lnTo>
                    <a:pt x="2210387" y="3081079"/>
                  </a:lnTo>
                  <a:lnTo>
                    <a:pt x="2211452" y="3093273"/>
                  </a:lnTo>
                  <a:lnTo>
                    <a:pt x="2214567" y="3104230"/>
                  </a:lnTo>
                  <a:lnTo>
                    <a:pt x="2214649" y="3104518"/>
                  </a:lnTo>
                  <a:lnTo>
                    <a:pt x="2246265" y="3137286"/>
                  </a:lnTo>
                  <a:lnTo>
                    <a:pt x="2268668" y="3141663"/>
                  </a:lnTo>
                  <a:lnTo>
                    <a:pt x="2282101" y="3140238"/>
                  </a:lnTo>
                  <a:lnTo>
                    <a:pt x="2293835" y="3135962"/>
                  </a:lnTo>
                  <a:lnTo>
                    <a:pt x="2303870" y="3128835"/>
                  </a:lnTo>
                  <a:lnTo>
                    <a:pt x="2309319" y="3122313"/>
                  </a:lnTo>
                  <a:lnTo>
                    <a:pt x="2271202" y="3122313"/>
                  </a:lnTo>
                  <a:lnTo>
                    <a:pt x="2262909" y="3121579"/>
                  </a:lnTo>
                  <a:lnTo>
                    <a:pt x="2233365" y="3097204"/>
                  </a:lnTo>
                  <a:lnTo>
                    <a:pt x="2230428" y="3081079"/>
                  </a:lnTo>
                  <a:lnTo>
                    <a:pt x="2231162" y="3072685"/>
                  </a:lnTo>
                  <a:lnTo>
                    <a:pt x="2255307" y="3042839"/>
                  </a:lnTo>
                  <a:lnTo>
                    <a:pt x="2271202" y="3039844"/>
                  </a:lnTo>
                  <a:lnTo>
                    <a:pt x="2309319" y="3039844"/>
                  </a:lnTo>
                  <a:lnTo>
                    <a:pt x="2303870" y="3033322"/>
                  </a:lnTo>
                  <a:lnTo>
                    <a:pt x="2293835" y="3026195"/>
                  </a:lnTo>
                  <a:lnTo>
                    <a:pt x="2282101" y="3021919"/>
                  </a:lnTo>
                  <a:lnTo>
                    <a:pt x="2268668" y="3020494"/>
                  </a:lnTo>
                  <a:close/>
                </a:path>
                <a:path w="15614015" h="6326505">
                  <a:moveTo>
                    <a:pt x="2332247" y="3118858"/>
                  </a:moveTo>
                  <a:lnTo>
                    <a:pt x="2312206" y="3118858"/>
                  </a:lnTo>
                  <a:lnTo>
                    <a:pt x="2312206" y="3138668"/>
                  </a:lnTo>
                  <a:lnTo>
                    <a:pt x="2332247" y="3138668"/>
                  </a:lnTo>
                  <a:lnTo>
                    <a:pt x="2332247" y="3118858"/>
                  </a:lnTo>
                  <a:close/>
                </a:path>
                <a:path w="15614015" h="6326505">
                  <a:moveTo>
                    <a:pt x="2309319" y="3039844"/>
                  </a:moveTo>
                  <a:lnTo>
                    <a:pt x="2271202" y="3039844"/>
                  </a:lnTo>
                  <a:lnTo>
                    <a:pt x="2279595" y="3040593"/>
                  </a:lnTo>
                  <a:lnTo>
                    <a:pt x="2287269" y="3042839"/>
                  </a:lnTo>
                  <a:lnTo>
                    <a:pt x="2311471" y="3072685"/>
                  </a:lnTo>
                  <a:lnTo>
                    <a:pt x="2312206" y="3081079"/>
                  </a:lnTo>
                  <a:lnTo>
                    <a:pt x="2311471" y="3089487"/>
                  </a:lnTo>
                  <a:lnTo>
                    <a:pt x="2287269" y="3119376"/>
                  </a:lnTo>
                  <a:lnTo>
                    <a:pt x="2271202" y="3122313"/>
                  </a:lnTo>
                  <a:lnTo>
                    <a:pt x="2309319" y="3122313"/>
                  </a:lnTo>
                  <a:lnTo>
                    <a:pt x="2312206" y="3118858"/>
                  </a:lnTo>
                  <a:lnTo>
                    <a:pt x="2332247" y="3118858"/>
                  </a:lnTo>
                  <a:lnTo>
                    <a:pt x="2332247" y="3043300"/>
                  </a:lnTo>
                  <a:lnTo>
                    <a:pt x="2312206" y="3043300"/>
                  </a:lnTo>
                  <a:lnTo>
                    <a:pt x="2309319" y="3039844"/>
                  </a:lnTo>
                  <a:close/>
                </a:path>
                <a:path w="15614015" h="6326505">
                  <a:moveTo>
                    <a:pt x="2332247" y="3023489"/>
                  </a:moveTo>
                  <a:lnTo>
                    <a:pt x="2312206" y="3023489"/>
                  </a:lnTo>
                  <a:lnTo>
                    <a:pt x="2312206" y="3043300"/>
                  </a:lnTo>
                  <a:lnTo>
                    <a:pt x="2332247" y="3043300"/>
                  </a:lnTo>
                  <a:lnTo>
                    <a:pt x="2332247" y="3023489"/>
                  </a:lnTo>
                  <a:close/>
                </a:path>
                <a:path w="15614015" h="6326505">
                  <a:moveTo>
                    <a:pt x="2382653" y="3023489"/>
                  </a:moveTo>
                  <a:lnTo>
                    <a:pt x="2362611" y="3023489"/>
                  </a:lnTo>
                  <a:lnTo>
                    <a:pt x="2362611" y="3138668"/>
                  </a:lnTo>
                  <a:lnTo>
                    <a:pt x="2382653" y="3138668"/>
                  </a:lnTo>
                  <a:lnTo>
                    <a:pt x="2382653" y="3090523"/>
                  </a:lnTo>
                  <a:lnTo>
                    <a:pt x="2462357" y="3090523"/>
                  </a:lnTo>
                  <a:lnTo>
                    <a:pt x="2462357" y="3071403"/>
                  </a:lnTo>
                  <a:lnTo>
                    <a:pt x="2382653" y="3071403"/>
                  </a:lnTo>
                  <a:lnTo>
                    <a:pt x="2382653" y="3023489"/>
                  </a:lnTo>
                  <a:close/>
                </a:path>
                <a:path w="15614015" h="6326505">
                  <a:moveTo>
                    <a:pt x="2462357" y="3090523"/>
                  </a:moveTo>
                  <a:lnTo>
                    <a:pt x="2442316" y="3090523"/>
                  </a:lnTo>
                  <a:lnTo>
                    <a:pt x="2442316" y="3138668"/>
                  </a:lnTo>
                  <a:lnTo>
                    <a:pt x="2462357" y="3138668"/>
                  </a:lnTo>
                  <a:lnTo>
                    <a:pt x="2462357" y="3090523"/>
                  </a:lnTo>
                  <a:close/>
                </a:path>
                <a:path w="15614015" h="6326505">
                  <a:moveTo>
                    <a:pt x="2462357" y="3023489"/>
                  </a:moveTo>
                  <a:lnTo>
                    <a:pt x="2442316" y="3023489"/>
                  </a:lnTo>
                  <a:lnTo>
                    <a:pt x="2442316" y="3071403"/>
                  </a:lnTo>
                  <a:lnTo>
                    <a:pt x="2462357" y="3071403"/>
                  </a:lnTo>
                  <a:lnTo>
                    <a:pt x="2462357" y="3023489"/>
                  </a:lnTo>
                  <a:close/>
                </a:path>
                <a:path w="15614015" h="6326505">
                  <a:moveTo>
                    <a:pt x="2512674" y="3023489"/>
                  </a:moveTo>
                  <a:lnTo>
                    <a:pt x="2492863" y="3023489"/>
                  </a:lnTo>
                  <a:lnTo>
                    <a:pt x="2492863" y="3138668"/>
                  </a:lnTo>
                  <a:lnTo>
                    <a:pt x="2508989" y="3138668"/>
                  </a:lnTo>
                  <a:lnTo>
                    <a:pt x="2536076" y="3104345"/>
                  </a:lnTo>
                  <a:lnTo>
                    <a:pt x="2512674" y="3104345"/>
                  </a:lnTo>
                  <a:lnTo>
                    <a:pt x="2512674" y="3023489"/>
                  </a:lnTo>
                  <a:close/>
                </a:path>
                <a:path w="15614015" h="6326505">
                  <a:moveTo>
                    <a:pt x="2592609" y="3057812"/>
                  </a:moveTo>
                  <a:lnTo>
                    <a:pt x="2572798" y="3057812"/>
                  </a:lnTo>
                  <a:lnTo>
                    <a:pt x="2572798" y="3138668"/>
                  </a:lnTo>
                  <a:lnTo>
                    <a:pt x="2592609" y="3138668"/>
                  </a:lnTo>
                  <a:lnTo>
                    <a:pt x="2592609" y="3057812"/>
                  </a:lnTo>
                  <a:close/>
                </a:path>
                <a:path w="15614015" h="6326505">
                  <a:moveTo>
                    <a:pt x="2592609" y="3023489"/>
                  </a:moveTo>
                  <a:lnTo>
                    <a:pt x="2576484" y="3023489"/>
                  </a:lnTo>
                  <a:lnTo>
                    <a:pt x="2512674" y="3104345"/>
                  </a:lnTo>
                  <a:lnTo>
                    <a:pt x="2536076" y="3104345"/>
                  </a:lnTo>
                  <a:lnTo>
                    <a:pt x="2572798" y="3057812"/>
                  </a:lnTo>
                  <a:lnTo>
                    <a:pt x="2592609" y="3057812"/>
                  </a:lnTo>
                  <a:lnTo>
                    <a:pt x="2592609" y="3023489"/>
                  </a:lnTo>
                  <a:close/>
                </a:path>
                <a:path w="15614015" h="6326505">
                  <a:moveTo>
                    <a:pt x="2709270" y="3023489"/>
                  </a:moveTo>
                  <a:lnTo>
                    <a:pt x="2660203" y="3023489"/>
                  </a:lnTo>
                  <a:lnTo>
                    <a:pt x="2652040" y="3024151"/>
                  </a:lnTo>
                  <a:lnTo>
                    <a:pt x="2621287" y="3052960"/>
                  </a:lnTo>
                  <a:lnTo>
                    <a:pt x="2620582" y="3060577"/>
                  </a:lnTo>
                  <a:lnTo>
                    <a:pt x="2620582" y="3069176"/>
                  </a:lnTo>
                  <a:lnTo>
                    <a:pt x="2623269" y="3076702"/>
                  </a:lnTo>
                  <a:lnTo>
                    <a:pt x="2634019" y="3089602"/>
                  </a:lnTo>
                  <a:lnTo>
                    <a:pt x="2641007" y="3093902"/>
                  </a:lnTo>
                  <a:lnTo>
                    <a:pt x="2649607" y="3096052"/>
                  </a:lnTo>
                  <a:lnTo>
                    <a:pt x="2615974" y="3138668"/>
                  </a:lnTo>
                  <a:lnTo>
                    <a:pt x="2640392" y="3138668"/>
                  </a:lnTo>
                  <a:lnTo>
                    <a:pt x="2672643" y="3097204"/>
                  </a:lnTo>
                  <a:lnTo>
                    <a:pt x="2709270" y="3097204"/>
                  </a:lnTo>
                  <a:lnTo>
                    <a:pt x="2709270" y="3079236"/>
                  </a:lnTo>
                  <a:lnTo>
                    <a:pt x="2655212" y="3079236"/>
                  </a:lnTo>
                  <a:lnTo>
                    <a:pt x="2650375" y="3077546"/>
                  </a:lnTo>
                  <a:lnTo>
                    <a:pt x="2642389" y="3070789"/>
                  </a:lnTo>
                  <a:lnTo>
                    <a:pt x="2640392" y="3066335"/>
                  </a:lnTo>
                  <a:lnTo>
                    <a:pt x="2640392" y="3055125"/>
                  </a:lnTo>
                  <a:lnTo>
                    <a:pt x="2642389" y="3050594"/>
                  </a:lnTo>
                  <a:lnTo>
                    <a:pt x="2650375" y="3043837"/>
                  </a:lnTo>
                  <a:lnTo>
                    <a:pt x="2655212" y="3042148"/>
                  </a:lnTo>
                  <a:lnTo>
                    <a:pt x="2709270" y="3042148"/>
                  </a:lnTo>
                  <a:lnTo>
                    <a:pt x="2709270" y="3023489"/>
                  </a:lnTo>
                  <a:close/>
                </a:path>
                <a:path w="15614015" h="6326505">
                  <a:moveTo>
                    <a:pt x="2709270" y="3097204"/>
                  </a:moveTo>
                  <a:lnTo>
                    <a:pt x="2689459" y="3097204"/>
                  </a:lnTo>
                  <a:lnTo>
                    <a:pt x="2689459" y="3138668"/>
                  </a:lnTo>
                  <a:lnTo>
                    <a:pt x="2709270" y="3138668"/>
                  </a:lnTo>
                  <a:lnTo>
                    <a:pt x="2709270" y="3097204"/>
                  </a:lnTo>
                  <a:close/>
                </a:path>
                <a:path w="15614015" h="6326505">
                  <a:moveTo>
                    <a:pt x="2709270" y="3042148"/>
                  </a:moveTo>
                  <a:lnTo>
                    <a:pt x="2689459" y="3042148"/>
                  </a:lnTo>
                  <a:lnTo>
                    <a:pt x="2689459" y="3079236"/>
                  </a:lnTo>
                  <a:lnTo>
                    <a:pt x="2709270" y="3079236"/>
                  </a:lnTo>
                  <a:lnTo>
                    <a:pt x="2709270" y="3042148"/>
                  </a:lnTo>
                  <a:close/>
                </a:path>
                <a:path w="15614015" h="6326505">
                  <a:moveTo>
                    <a:pt x="2863809" y="2977417"/>
                  </a:moveTo>
                  <a:lnTo>
                    <a:pt x="2799308" y="2977417"/>
                  </a:lnTo>
                  <a:lnTo>
                    <a:pt x="2799308" y="3138668"/>
                  </a:lnTo>
                  <a:lnTo>
                    <a:pt x="2868877" y="3138668"/>
                  </a:lnTo>
                  <a:lnTo>
                    <a:pt x="2878293" y="3137848"/>
                  </a:lnTo>
                  <a:lnTo>
                    <a:pt x="2886960" y="3135386"/>
                  </a:lnTo>
                  <a:lnTo>
                    <a:pt x="2894879" y="3131283"/>
                  </a:lnTo>
                  <a:lnTo>
                    <a:pt x="2902048" y="3125538"/>
                  </a:lnTo>
                  <a:lnTo>
                    <a:pt x="2907958" y="3118627"/>
                  </a:lnTo>
                  <a:lnTo>
                    <a:pt x="2820732" y="3118627"/>
                  </a:lnTo>
                  <a:lnTo>
                    <a:pt x="2820732" y="3066336"/>
                  </a:lnTo>
                  <a:lnTo>
                    <a:pt x="2906409" y="3066336"/>
                  </a:lnTo>
                  <a:lnTo>
                    <a:pt x="2904659" y="3063648"/>
                  </a:lnTo>
                  <a:lnTo>
                    <a:pt x="2898824" y="3058580"/>
                  </a:lnTo>
                  <a:lnTo>
                    <a:pt x="2891452" y="3055048"/>
                  </a:lnTo>
                  <a:lnTo>
                    <a:pt x="2899111" y="3048368"/>
                  </a:lnTo>
                  <a:lnTo>
                    <a:pt x="2900238" y="3046755"/>
                  </a:lnTo>
                  <a:lnTo>
                    <a:pt x="2820732" y="3046755"/>
                  </a:lnTo>
                  <a:lnTo>
                    <a:pt x="2820732" y="2997458"/>
                  </a:lnTo>
                  <a:lnTo>
                    <a:pt x="2901938" y="2997458"/>
                  </a:lnTo>
                  <a:lnTo>
                    <a:pt x="2901573" y="2996796"/>
                  </a:lnTo>
                  <a:lnTo>
                    <a:pt x="2895829" y="2990087"/>
                  </a:lnTo>
                  <a:lnTo>
                    <a:pt x="2888904" y="2984544"/>
                  </a:lnTo>
                  <a:lnTo>
                    <a:pt x="2881259" y="2980584"/>
                  </a:lnTo>
                  <a:lnTo>
                    <a:pt x="2872894" y="2978209"/>
                  </a:lnTo>
                  <a:lnTo>
                    <a:pt x="2863809" y="2977417"/>
                  </a:lnTo>
                  <a:close/>
                </a:path>
                <a:path w="15614015" h="6326505">
                  <a:moveTo>
                    <a:pt x="2906409" y="3066336"/>
                  </a:moveTo>
                  <a:lnTo>
                    <a:pt x="2875941" y="3066336"/>
                  </a:lnTo>
                  <a:lnTo>
                    <a:pt x="2881930" y="3068870"/>
                  </a:lnTo>
                  <a:lnTo>
                    <a:pt x="2886845" y="3073937"/>
                  </a:lnTo>
                  <a:lnTo>
                    <a:pt x="2891912" y="3079005"/>
                  </a:lnTo>
                  <a:lnTo>
                    <a:pt x="2894446" y="3085148"/>
                  </a:lnTo>
                  <a:lnTo>
                    <a:pt x="2894446" y="3099738"/>
                  </a:lnTo>
                  <a:lnTo>
                    <a:pt x="2891989" y="3105958"/>
                  </a:lnTo>
                  <a:lnTo>
                    <a:pt x="2882161" y="3116093"/>
                  </a:lnTo>
                  <a:lnTo>
                    <a:pt x="2876095" y="3118627"/>
                  </a:lnTo>
                  <a:lnTo>
                    <a:pt x="2907971" y="3118627"/>
                  </a:lnTo>
                  <a:lnTo>
                    <a:pt x="2912242" y="3110853"/>
                  </a:lnTo>
                  <a:lnTo>
                    <a:pt x="2914790" y="3102344"/>
                  </a:lnTo>
                  <a:lnTo>
                    <a:pt x="2915640" y="3093057"/>
                  </a:lnTo>
                  <a:lnTo>
                    <a:pt x="2915640" y="3084457"/>
                  </a:lnTo>
                  <a:lnTo>
                    <a:pt x="2913413" y="3076855"/>
                  </a:lnTo>
                  <a:lnTo>
                    <a:pt x="2908959" y="3070252"/>
                  </a:lnTo>
                  <a:lnTo>
                    <a:pt x="2906409" y="3066336"/>
                  </a:lnTo>
                  <a:close/>
                </a:path>
                <a:path w="15614015" h="6326505">
                  <a:moveTo>
                    <a:pt x="2901938" y="2997458"/>
                  </a:moveTo>
                  <a:lnTo>
                    <a:pt x="2870412" y="2997458"/>
                  </a:lnTo>
                  <a:lnTo>
                    <a:pt x="2876018" y="2999915"/>
                  </a:lnTo>
                  <a:lnTo>
                    <a:pt x="2880625" y="3004829"/>
                  </a:lnTo>
                  <a:lnTo>
                    <a:pt x="2885386" y="3009590"/>
                  </a:lnTo>
                  <a:lnTo>
                    <a:pt x="2887766" y="3015349"/>
                  </a:lnTo>
                  <a:lnTo>
                    <a:pt x="2887766" y="3029018"/>
                  </a:lnTo>
                  <a:lnTo>
                    <a:pt x="2885462" y="3034853"/>
                  </a:lnTo>
                  <a:lnTo>
                    <a:pt x="2876248" y="3044375"/>
                  </a:lnTo>
                  <a:lnTo>
                    <a:pt x="2870566" y="3046755"/>
                  </a:lnTo>
                  <a:lnTo>
                    <a:pt x="2900238" y="3046755"/>
                  </a:lnTo>
                  <a:lnTo>
                    <a:pt x="2904582" y="3040535"/>
                  </a:lnTo>
                  <a:lnTo>
                    <a:pt x="2907865" y="3031551"/>
                  </a:lnTo>
                  <a:lnTo>
                    <a:pt x="2908959" y="3021416"/>
                  </a:lnTo>
                  <a:lnTo>
                    <a:pt x="2908139" y="3012460"/>
                  </a:lnTo>
                  <a:lnTo>
                    <a:pt x="2905677" y="3004254"/>
                  </a:lnTo>
                  <a:lnTo>
                    <a:pt x="2901938" y="2997458"/>
                  </a:lnTo>
                  <a:close/>
                </a:path>
                <a:path w="15614015" h="6326505">
                  <a:moveTo>
                    <a:pt x="3005534" y="2977417"/>
                  </a:moveTo>
                  <a:lnTo>
                    <a:pt x="2941033" y="2977417"/>
                  </a:lnTo>
                  <a:lnTo>
                    <a:pt x="2941033" y="3138668"/>
                  </a:lnTo>
                  <a:lnTo>
                    <a:pt x="3010602" y="3138668"/>
                  </a:lnTo>
                  <a:lnTo>
                    <a:pt x="3020018" y="3137848"/>
                  </a:lnTo>
                  <a:lnTo>
                    <a:pt x="3028685" y="3135386"/>
                  </a:lnTo>
                  <a:lnTo>
                    <a:pt x="3036604" y="3131283"/>
                  </a:lnTo>
                  <a:lnTo>
                    <a:pt x="3043774" y="3125538"/>
                  </a:lnTo>
                  <a:lnTo>
                    <a:pt x="3049683" y="3118627"/>
                  </a:lnTo>
                  <a:lnTo>
                    <a:pt x="2962457" y="3118627"/>
                  </a:lnTo>
                  <a:lnTo>
                    <a:pt x="2962457" y="3066336"/>
                  </a:lnTo>
                  <a:lnTo>
                    <a:pt x="3048134" y="3066336"/>
                  </a:lnTo>
                  <a:lnTo>
                    <a:pt x="3046384" y="3063648"/>
                  </a:lnTo>
                  <a:lnTo>
                    <a:pt x="3040549" y="3058580"/>
                  </a:lnTo>
                  <a:lnTo>
                    <a:pt x="3033177" y="3055048"/>
                  </a:lnTo>
                  <a:lnTo>
                    <a:pt x="3040836" y="3048368"/>
                  </a:lnTo>
                  <a:lnTo>
                    <a:pt x="3041963" y="3046755"/>
                  </a:lnTo>
                  <a:lnTo>
                    <a:pt x="2962457" y="3046755"/>
                  </a:lnTo>
                  <a:lnTo>
                    <a:pt x="2962457" y="2997458"/>
                  </a:lnTo>
                  <a:lnTo>
                    <a:pt x="3043663" y="2997458"/>
                  </a:lnTo>
                  <a:lnTo>
                    <a:pt x="3043298" y="2996796"/>
                  </a:lnTo>
                  <a:lnTo>
                    <a:pt x="3037554" y="2990087"/>
                  </a:lnTo>
                  <a:lnTo>
                    <a:pt x="3030629" y="2984544"/>
                  </a:lnTo>
                  <a:lnTo>
                    <a:pt x="3022984" y="2980584"/>
                  </a:lnTo>
                  <a:lnTo>
                    <a:pt x="3014619" y="2978209"/>
                  </a:lnTo>
                  <a:lnTo>
                    <a:pt x="3005534" y="2977417"/>
                  </a:lnTo>
                  <a:close/>
                </a:path>
                <a:path w="15614015" h="6326505">
                  <a:moveTo>
                    <a:pt x="3048134" y="3066336"/>
                  </a:moveTo>
                  <a:lnTo>
                    <a:pt x="3017666" y="3066336"/>
                  </a:lnTo>
                  <a:lnTo>
                    <a:pt x="3023656" y="3068870"/>
                  </a:lnTo>
                  <a:lnTo>
                    <a:pt x="3028570" y="3073937"/>
                  </a:lnTo>
                  <a:lnTo>
                    <a:pt x="3033638" y="3079005"/>
                  </a:lnTo>
                  <a:lnTo>
                    <a:pt x="3036172" y="3085148"/>
                  </a:lnTo>
                  <a:lnTo>
                    <a:pt x="3036172" y="3099738"/>
                  </a:lnTo>
                  <a:lnTo>
                    <a:pt x="3033715" y="3105958"/>
                  </a:lnTo>
                  <a:lnTo>
                    <a:pt x="3023886" y="3116093"/>
                  </a:lnTo>
                  <a:lnTo>
                    <a:pt x="3017820" y="3118627"/>
                  </a:lnTo>
                  <a:lnTo>
                    <a:pt x="3049696" y="3118627"/>
                  </a:lnTo>
                  <a:lnTo>
                    <a:pt x="3053967" y="3110853"/>
                  </a:lnTo>
                  <a:lnTo>
                    <a:pt x="3056515" y="3102344"/>
                  </a:lnTo>
                  <a:lnTo>
                    <a:pt x="3057365" y="3093057"/>
                  </a:lnTo>
                  <a:lnTo>
                    <a:pt x="3057365" y="3084457"/>
                  </a:lnTo>
                  <a:lnTo>
                    <a:pt x="3055138" y="3076855"/>
                  </a:lnTo>
                  <a:lnTo>
                    <a:pt x="3050684" y="3070252"/>
                  </a:lnTo>
                  <a:lnTo>
                    <a:pt x="3048134" y="3066336"/>
                  </a:lnTo>
                  <a:close/>
                </a:path>
                <a:path w="15614015" h="6326505">
                  <a:moveTo>
                    <a:pt x="3043663" y="2997458"/>
                  </a:moveTo>
                  <a:lnTo>
                    <a:pt x="3012138" y="2997458"/>
                  </a:lnTo>
                  <a:lnTo>
                    <a:pt x="3017743" y="2999915"/>
                  </a:lnTo>
                  <a:lnTo>
                    <a:pt x="3022350" y="3004829"/>
                  </a:lnTo>
                  <a:lnTo>
                    <a:pt x="3027111" y="3009590"/>
                  </a:lnTo>
                  <a:lnTo>
                    <a:pt x="3029491" y="3015349"/>
                  </a:lnTo>
                  <a:lnTo>
                    <a:pt x="3029491" y="3029018"/>
                  </a:lnTo>
                  <a:lnTo>
                    <a:pt x="3027187" y="3034853"/>
                  </a:lnTo>
                  <a:lnTo>
                    <a:pt x="3017973" y="3044375"/>
                  </a:lnTo>
                  <a:lnTo>
                    <a:pt x="3012291" y="3046755"/>
                  </a:lnTo>
                  <a:lnTo>
                    <a:pt x="3041963" y="3046755"/>
                  </a:lnTo>
                  <a:lnTo>
                    <a:pt x="3046307" y="3040535"/>
                  </a:lnTo>
                  <a:lnTo>
                    <a:pt x="3049590" y="3031551"/>
                  </a:lnTo>
                  <a:lnTo>
                    <a:pt x="3050684" y="3021416"/>
                  </a:lnTo>
                  <a:lnTo>
                    <a:pt x="3049864" y="3012460"/>
                  </a:lnTo>
                  <a:lnTo>
                    <a:pt x="3047402" y="3004254"/>
                  </a:lnTo>
                  <a:lnTo>
                    <a:pt x="3043663" y="2997458"/>
                  </a:lnTo>
                  <a:close/>
                </a:path>
                <a:path w="15614015" h="6326505">
                  <a:moveTo>
                    <a:pt x="3199781" y="2977417"/>
                  </a:moveTo>
                  <a:lnTo>
                    <a:pt x="3082758" y="2977417"/>
                  </a:lnTo>
                  <a:lnTo>
                    <a:pt x="3082758" y="3138668"/>
                  </a:lnTo>
                  <a:lnTo>
                    <a:pt x="3104182" y="3138668"/>
                  </a:lnTo>
                  <a:lnTo>
                    <a:pt x="3104182" y="2997689"/>
                  </a:lnTo>
                  <a:lnTo>
                    <a:pt x="3199781" y="2997689"/>
                  </a:lnTo>
                  <a:lnTo>
                    <a:pt x="3199781" y="2977417"/>
                  </a:lnTo>
                  <a:close/>
                </a:path>
                <a:path w="15614015" h="6326505">
                  <a:moveTo>
                    <a:pt x="3199781" y="2997689"/>
                  </a:moveTo>
                  <a:lnTo>
                    <a:pt x="3178357" y="2997689"/>
                  </a:lnTo>
                  <a:lnTo>
                    <a:pt x="3178357" y="3138668"/>
                  </a:lnTo>
                  <a:lnTo>
                    <a:pt x="3199781" y="3138668"/>
                  </a:lnTo>
                  <a:lnTo>
                    <a:pt x="3199781" y="2997689"/>
                  </a:lnTo>
                  <a:close/>
                </a:path>
                <a:path w="15614015" h="6326505">
                  <a:moveTo>
                    <a:pt x="3389644" y="3023489"/>
                  </a:moveTo>
                  <a:lnTo>
                    <a:pt x="3289898" y="3023489"/>
                  </a:lnTo>
                  <a:lnTo>
                    <a:pt x="3289898" y="3138668"/>
                  </a:lnTo>
                  <a:lnTo>
                    <a:pt x="3309939" y="3138668"/>
                  </a:lnTo>
                  <a:lnTo>
                    <a:pt x="3309939" y="3042608"/>
                  </a:lnTo>
                  <a:lnTo>
                    <a:pt x="3389644" y="3042608"/>
                  </a:lnTo>
                  <a:lnTo>
                    <a:pt x="3389644" y="3023489"/>
                  </a:lnTo>
                  <a:close/>
                </a:path>
                <a:path w="15614015" h="6326505">
                  <a:moveTo>
                    <a:pt x="3389644" y="3042608"/>
                  </a:moveTo>
                  <a:lnTo>
                    <a:pt x="3369603" y="3042608"/>
                  </a:lnTo>
                  <a:lnTo>
                    <a:pt x="3369603" y="3138668"/>
                  </a:lnTo>
                  <a:lnTo>
                    <a:pt x="3389644" y="3138668"/>
                  </a:lnTo>
                  <a:lnTo>
                    <a:pt x="3389644" y="3042608"/>
                  </a:lnTo>
                  <a:close/>
                </a:path>
                <a:path w="15614015" h="6326505">
                  <a:moveTo>
                    <a:pt x="3474285" y="3020494"/>
                  </a:moveTo>
                  <a:lnTo>
                    <a:pt x="3431207" y="3038001"/>
                  </a:lnTo>
                  <a:lnTo>
                    <a:pt x="3413700" y="3081079"/>
                  </a:lnTo>
                  <a:lnTo>
                    <a:pt x="3414794" y="3093360"/>
                  </a:lnTo>
                  <a:lnTo>
                    <a:pt x="3440551" y="3131815"/>
                  </a:lnTo>
                  <a:lnTo>
                    <a:pt x="3474285" y="3141663"/>
                  </a:lnTo>
                  <a:lnTo>
                    <a:pt x="3486479" y="3140569"/>
                  </a:lnTo>
                  <a:lnTo>
                    <a:pt x="3497724" y="3137286"/>
                  </a:lnTo>
                  <a:lnTo>
                    <a:pt x="3508018" y="3131815"/>
                  </a:lnTo>
                  <a:lnTo>
                    <a:pt x="3517362" y="3124156"/>
                  </a:lnTo>
                  <a:lnTo>
                    <a:pt x="3519100" y="3122082"/>
                  </a:lnTo>
                  <a:lnTo>
                    <a:pt x="3474285" y="3122082"/>
                  </a:lnTo>
                  <a:lnTo>
                    <a:pt x="3466093" y="3121348"/>
                  </a:lnTo>
                  <a:lnTo>
                    <a:pt x="3434476" y="3089472"/>
                  </a:lnTo>
                  <a:lnTo>
                    <a:pt x="3433741" y="3081079"/>
                  </a:lnTo>
                  <a:lnTo>
                    <a:pt x="3434476" y="3072685"/>
                  </a:lnTo>
                  <a:lnTo>
                    <a:pt x="3458563" y="3043012"/>
                  </a:lnTo>
                  <a:lnTo>
                    <a:pt x="3474285" y="3040074"/>
                  </a:lnTo>
                  <a:lnTo>
                    <a:pt x="3519100" y="3040074"/>
                  </a:lnTo>
                  <a:lnTo>
                    <a:pt x="3517362" y="3038001"/>
                  </a:lnTo>
                  <a:lnTo>
                    <a:pt x="3508018" y="3030342"/>
                  </a:lnTo>
                  <a:lnTo>
                    <a:pt x="3497724" y="3024871"/>
                  </a:lnTo>
                  <a:lnTo>
                    <a:pt x="3486479" y="3021588"/>
                  </a:lnTo>
                  <a:lnTo>
                    <a:pt x="3474285" y="3020494"/>
                  </a:lnTo>
                  <a:close/>
                </a:path>
                <a:path w="15614015" h="6326505">
                  <a:moveTo>
                    <a:pt x="3519100" y="3040074"/>
                  </a:moveTo>
                  <a:lnTo>
                    <a:pt x="3474285" y="3040074"/>
                  </a:lnTo>
                  <a:lnTo>
                    <a:pt x="3482578" y="3040809"/>
                  </a:lnTo>
                  <a:lnTo>
                    <a:pt x="3490180" y="3043012"/>
                  </a:lnTo>
                  <a:lnTo>
                    <a:pt x="3514324" y="3072685"/>
                  </a:lnTo>
                  <a:lnTo>
                    <a:pt x="3515058" y="3081079"/>
                  </a:lnTo>
                  <a:lnTo>
                    <a:pt x="3514324" y="3089472"/>
                  </a:lnTo>
                  <a:lnTo>
                    <a:pt x="3490180" y="3119145"/>
                  </a:lnTo>
                  <a:lnTo>
                    <a:pt x="3474285" y="3122082"/>
                  </a:lnTo>
                  <a:lnTo>
                    <a:pt x="3519100" y="3122082"/>
                  </a:lnTo>
                  <a:lnTo>
                    <a:pt x="3525122" y="3114898"/>
                  </a:lnTo>
                  <a:lnTo>
                    <a:pt x="3530665" y="3104633"/>
                  </a:lnTo>
                  <a:lnTo>
                    <a:pt x="3533991" y="3093360"/>
                  </a:lnTo>
                  <a:lnTo>
                    <a:pt x="3535100" y="3081079"/>
                  </a:lnTo>
                  <a:lnTo>
                    <a:pt x="3533991" y="3068798"/>
                  </a:lnTo>
                  <a:lnTo>
                    <a:pt x="3530665" y="3057524"/>
                  </a:lnTo>
                  <a:lnTo>
                    <a:pt x="3525122" y="3047259"/>
                  </a:lnTo>
                  <a:lnTo>
                    <a:pt x="3519100" y="3040074"/>
                  </a:lnTo>
                  <a:close/>
                </a:path>
                <a:path w="15614015" h="6326505">
                  <a:moveTo>
                    <a:pt x="3636127" y="3023489"/>
                  </a:moveTo>
                  <a:lnTo>
                    <a:pt x="3616316" y="3023489"/>
                  </a:lnTo>
                  <a:lnTo>
                    <a:pt x="3616316" y="3138668"/>
                  </a:lnTo>
                  <a:lnTo>
                    <a:pt x="3632441" y="3138668"/>
                  </a:lnTo>
                  <a:lnTo>
                    <a:pt x="3659528" y="3104345"/>
                  </a:lnTo>
                  <a:lnTo>
                    <a:pt x="3636127" y="3104345"/>
                  </a:lnTo>
                  <a:lnTo>
                    <a:pt x="3636127" y="3023489"/>
                  </a:lnTo>
                  <a:close/>
                </a:path>
                <a:path w="15614015" h="6326505">
                  <a:moveTo>
                    <a:pt x="3716061" y="3057812"/>
                  </a:moveTo>
                  <a:lnTo>
                    <a:pt x="3696250" y="3057812"/>
                  </a:lnTo>
                  <a:lnTo>
                    <a:pt x="3696250" y="3138668"/>
                  </a:lnTo>
                  <a:lnTo>
                    <a:pt x="3716061" y="3138668"/>
                  </a:lnTo>
                  <a:lnTo>
                    <a:pt x="3716061" y="3057812"/>
                  </a:lnTo>
                  <a:close/>
                </a:path>
                <a:path w="15614015" h="6326505">
                  <a:moveTo>
                    <a:pt x="3716061" y="3023489"/>
                  </a:moveTo>
                  <a:lnTo>
                    <a:pt x="3699936" y="3023489"/>
                  </a:lnTo>
                  <a:lnTo>
                    <a:pt x="3636127" y="3104345"/>
                  </a:lnTo>
                  <a:lnTo>
                    <a:pt x="3659528" y="3104345"/>
                  </a:lnTo>
                  <a:lnTo>
                    <a:pt x="3696250" y="3057812"/>
                  </a:lnTo>
                  <a:lnTo>
                    <a:pt x="3716061" y="3057812"/>
                  </a:lnTo>
                  <a:lnTo>
                    <a:pt x="3716061" y="3023489"/>
                  </a:lnTo>
                  <a:close/>
                </a:path>
                <a:path w="15614015" h="6326505">
                  <a:moveTo>
                    <a:pt x="3800702" y="3020494"/>
                  </a:moveTo>
                  <a:lnTo>
                    <a:pt x="3757395" y="3038001"/>
                  </a:lnTo>
                  <a:lnTo>
                    <a:pt x="3740118" y="3081079"/>
                  </a:lnTo>
                  <a:lnTo>
                    <a:pt x="3741198" y="3093460"/>
                  </a:lnTo>
                  <a:lnTo>
                    <a:pt x="3766580" y="3131945"/>
                  </a:lnTo>
                  <a:lnTo>
                    <a:pt x="3800702" y="3141663"/>
                  </a:lnTo>
                  <a:lnTo>
                    <a:pt x="3808923" y="3141159"/>
                  </a:lnTo>
                  <a:lnTo>
                    <a:pt x="3843549" y="3123983"/>
                  </a:lnTo>
                  <a:lnTo>
                    <a:pt x="3845347" y="3121852"/>
                  </a:lnTo>
                  <a:lnTo>
                    <a:pt x="3800702" y="3121852"/>
                  </a:lnTo>
                  <a:lnTo>
                    <a:pt x="3792409" y="3121118"/>
                  </a:lnTo>
                  <a:lnTo>
                    <a:pt x="3760879" y="3089372"/>
                  </a:lnTo>
                  <a:lnTo>
                    <a:pt x="3760159" y="3081079"/>
                  </a:lnTo>
                  <a:lnTo>
                    <a:pt x="3760879" y="3072685"/>
                  </a:lnTo>
                  <a:lnTo>
                    <a:pt x="3784808" y="3043012"/>
                  </a:lnTo>
                  <a:lnTo>
                    <a:pt x="3800702" y="3040074"/>
                  </a:lnTo>
                  <a:lnTo>
                    <a:pt x="3844623" y="3040074"/>
                  </a:lnTo>
                  <a:lnTo>
                    <a:pt x="3843204" y="3038289"/>
                  </a:lnTo>
                  <a:lnTo>
                    <a:pt x="3809010" y="3021012"/>
                  </a:lnTo>
                  <a:lnTo>
                    <a:pt x="3800702" y="3020494"/>
                  </a:lnTo>
                  <a:close/>
                </a:path>
                <a:path w="15614015" h="6326505">
                  <a:moveTo>
                    <a:pt x="3835487" y="3101811"/>
                  </a:moveTo>
                  <a:lnTo>
                    <a:pt x="3808381" y="3121852"/>
                  </a:lnTo>
                  <a:lnTo>
                    <a:pt x="3845347" y="3121852"/>
                  </a:lnTo>
                  <a:lnTo>
                    <a:pt x="3848444" y="3118181"/>
                  </a:lnTo>
                  <a:lnTo>
                    <a:pt x="3852533" y="3111716"/>
                  </a:lnTo>
                  <a:lnTo>
                    <a:pt x="3835487" y="3101811"/>
                  </a:lnTo>
                  <a:close/>
                </a:path>
                <a:path w="15614015" h="6326505">
                  <a:moveTo>
                    <a:pt x="3844623" y="3040074"/>
                  </a:moveTo>
                  <a:lnTo>
                    <a:pt x="3808381" y="3040074"/>
                  </a:lnTo>
                  <a:lnTo>
                    <a:pt x="3815215" y="3041917"/>
                  </a:lnTo>
                  <a:lnTo>
                    <a:pt x="3821204" y="3045603"/>
                  </a:lnTo>
                  <a:lnTo>
                    <a:pt x="3827347" y="3049289"/>
                  </a:lnTo>
                  <a:lnTo>
                    <a:pt x="3831878" y="3054204"/>
                  </a:lnTo>
                  <a:lnTo>
                    <a:pt x="3834795" y="3060346"/>
                  </a:lnTo>
                  <a:lnTo>
                    <a:pt x="3851612" y="3050671"/>
                  </a:lnTo>
                  <a:lnTo>
                    <a:pt x="3847840" y="3044120"/>
                  </a:lnTo>
                  <a:lnTo>
                    <a:pt x="3844623" y="3040074"/>
                  </a:lnTo>
                  <a:close/>
                </a:path>
                <a:path w="15614015" h="6326505">
                  <a:moveTo>
                    <a:pt x="3917054" y="3042839"/>
                  </a:moveTo>
                  <a:lnTo>
                    <a:pt x="3897012" y="3042839"/>
                  </a:lnTo>
                  <a:lnTo>
                    <a:pt x="3897012" y="3138668"/>
                  </a:lnTo>
                  <a:lnTo>
                    <a:pt x="3917054" y="3138668"/>
                  </a:lnTo>
                  <a:lnTo>
                    <a:pt x="3917054" y="3042839"/>
                  </a:lnTo>
                  <a:close/>
                </a:path>
                <a:path w="15614015" h="6326505">
                  <a:moveTo>
                    <a:pt x="3956215" y="3023489"/>
                  </a:moveTo>
                  <a:lnTo>
                    <a:pt x="3857621" y="3023489"/>
                  </a:lnTo>
                  <a:lnTo>
                    <a:pt x="3857621" y="3042839"/>
                  </a:lnTo>
                  <a:lnTo>
                    <a:pt x="3956215" y="3042839"/>
                  </a:lnTo>
                  <a:lnTo>
                    <a:pt x="3956215" y="3023489"/>
                  </a:lnTo>
                  <a:close/>
                </a:path>
                <a:path w="15614015" h="6326505">
                  <a:moveTo>
                    <a:pt x="4023413" y="3020494"/>
                  </a:moveTo>
                  <a:lnTo>
                    <a:pt x="3980336" y="3038001"/>
                  </a:lnTo>
                  <a:lnTo>
                    <a:pt x="3962829" y="3081079"/>
                  </a:lnTo>
                  <a:lnTo>
                    <a:pt x="3963923" y="3093360"/>
                  </a:lnTo>
                  <a:lnTo>
                    <a:pt x="3989680" y="3131815"/>
                  </a:lnTo>
                  <a:lnTo>
                    <a:pt x="4023413" y="3141663"/>
                  </a:lnTo>
                  <a:lnTo>
                    <a:pt x="4035608" y="3140569"/>
                  </a:lnTo>
                  <a:lnTo>
                    <a:pt x="4046852" y="3137286"/>
                  </a:lnTo>
                  <a:lnTo>
                    <a:pt x="4057146" y="3131815"/>
                  </a:lnTo>
                  <a:lnTo>
                    <a:pt x="4066490" y="3124156"/>
                  </a:lnTo>
                  <a:lnTo>
                    <a:pt x="4068228" y="3122082"/>
                  </a:lnTo>
                  <a:lnTo>
                    <a:pt x="4023413" y="3122082"/>
                  </a:lnTo>
                  <a:lnTo>
                    <a:pt x="4015221" y="3121348"/>
                  </a:lnTo>
                  <a:lnTo>
                    <a:pt x="3983604" y="3089472"/>
                  </a:lnTo>
                  <a:lnTo>
                    <a:pt x="3982870" y="3081079"/>
                  </a:lnTo>
                  <a:lnTo>
                    <a:pt x="3983604" y="3072685"/>
                  </a:lnTo>
                  <a:lnTo>
                    <a:pt x="4007691" y="3043012"/>
                  </a:lnTo>
                  <a:lnTo>
                    <a:pt x="4023413" y="3040074"/>
                  </a:lnTo>
                  <a:lnTo>
                    <a:pt x="4068228" y="3040074"/>
                  </a:lnTo>
                  <a:lnTo>
                    <a:pt x="4066490" y="3038001"/>
                  </a:lnTo>
                  <a:lnTo>
                    <a:pt x="4057146" y="3030342"/>
                  </a:lnTo>
                  <a:lnTo>
                    <a:pt x="4046852" y="3024871"/>
                  </a:lnTo>
                  <a:lnTo>
                    <a:pt x="4035608" y="3021588"/>
                  </a:lnTo>
                  <a:lnTo>
                    <a:pt x="4023413" y="3020494"/>
                  </a:lnTo>
                  <a:close/>
                </a:path>
                <a:path w="15614015" h="6326505">
                  <a:moveTo>
                    <a:pt x="4068228" y="3040074"/>
                  </a:moveTo>
                  <a:lnTo>
                    <a:pt x="4023413" y="3040074"/>
                  </a:lnTo>
                  <a:lnTo>
                    <a:pt x="4031706" y="3040809"/>
                  </a:lnTo>
                  <a:lnTo>
                    <a:pt x="4039308" y="3043012"/>
                  </a:lnTo>
                  <a:lnTo>
                    <a:pt x="4063452" y="3072685"/>
                  </a:lnTo>
                  <a:lnTo>
                    <a:pt x="4064187" y="3081079"/>
                  </a:lnTo>
                  <a:lnTo>
                    <a:pt x="4063452" y="3089472"/>
                  </a:lnTo>
                  <a:lnTo>
                    <a:pt x="4039308" y="3119145"/>
                  </a:lnTo>
                  <a:lnTo>
                    <a:pt x="4023413" y="3122082"/>
                  </a:lnTo>
                  <a:lnTo>
                    <a:pt x="4068228" y="3122082"/>
                  </a:lnTo>
                  <a:lnTo>
                    <a:pt x="4074251" y="3114898"/>
                  </a:lnTo>
                  <a:lnTo>
                    <a:pt x="4079794" y="3104633"/>
                  </a:lnTo>
                  <a:lnTo>
                    <a:pt x="4083119" y="3093360"/>
                  </a:lnTo>
                  <a:lnTo>
                    <a:pt x="4084228" y="3081079"/>
                  </a:lnTo>
                  <a:lnTo>
                    <a:pt x="4083119" y="3068798"/>
                  </a:lnTo>
                  <a:lnTo>
                    <a:pt x="4079794" y="3057524"/>
                  </a:lnTo>
                  <a:lnTo>
                    <a:pt x="4074251" y="3047259"/>
                  </a:lnTo>
                  <a:lnTo>
                    <a:pt x="4068228" y="3040074"/>
                  </a:lnTo>
                  <a:close/>
                </a:path>
                <a:path w="15614015" h="6326505">
                  <a:moveTo>
                    <a:pt x="4197984" y="3097204"/>
                  </a:moveTo>
                  <a:lnTo>
                    <a:pt x="4177943" y="3097204"/>
                  </a:lnTo>
                  <a:lnTo>
                    <a:pt x="4177943" y="3138668"/>
                  </a:lnTo>
                  <a:lnTo>
                    <a:pt x="4197984" y="3138668"/>
                  </a:lnTo>
                  <a:lnTo>
                    <a:pt x="4197984" y="3097204"/>
                  </a:lnTo>
                  <a:close/>
                </a:path>
                <a:path w="15614015" h="6326505">
                  <a:moveTo>
                    <a:pt x="4120583" y="3023489"/>
                  </a:moveTo>
                  <a:lnTo>
                    <a:pt x="4100542" y="3023489"/>
                  </a:lnTo>
                  <a:lnTo>
                    <a:pt x="4100542" y="3061729"/>
                  </a:lnTo>
                  <a:lnTo>
                    <a:pt x="4119244" y="3097362"/>
                  </a:lnTo>
                  <a:lnTo>
                    <a:pt x="4146844" y="3103193"/>
                  </a:lnTo>
                  <a:lnTo>
                    <a:pt x="4155267" y="3102819"/>
                  </a:lnTo>
                  <a:lnTo>
                    <a:pt x="4163258" y="3101696"/>
                  </a:lnTo>
                  <a:lnTo>
                    <a:pt x="4170816" y="3099824"/>
                  </a:lnTo>
                  <a:lnTo>
                    <a:pt x="4177943" y="3097204"/>
                  </a:lnTo>
                  <a:lnTo>
                    <a:pt x="4197984" y="3097204"/>
                  </a:lnTo>
                  <a:lnTo>
                    <a:pt x="4197984" y="3084534"/>
                  </a:lnTo>
                  <a:lnTo>
                    <a:pt x="4139166" y="3084534"/>
                  </a:lnTo>
                  <a:lnTo>
                    <a:pt x="4132255" y="3082691"/>
                  </a:lnTo>
                  <a:lnTo>
                    <a:pt x="4127494" y="3079005"/>
                  </a:lnTo>
                  <a:lnTo>
                    <a:pt x="4122887" y="3075319"/>
                  </a:lnTo>
                  <a:lnTo>
                    <a:pt x="4120583" y="3069176"/>
                  </a:lnTo>
                  <a:lnTo>
                    <a:pt x="4120583" y="3023489"/>
                  </a:lnTo>
                  <a:close/>
                </a:path>
                <a:path w="15614015" h="6326505">
                  <a:moveTo>
                    <a:pt x="4197984" y="3023489"/>
                  </a:moveTo>
                  <a:lnTo>
                    <a:pt x="4177943" y="3023489"/>
                  </a:lnTo>
                  <a:lnTo>
                    <a:pt x="4177943" y="3078545"/>
                  </a:lnTo>
                  <a:lnTo>
                    <a:pt x="4171075" y="3081165"/>
                  </a:lnTo>
                  <a:lnTo>
                    <a:pt x="4163833" y="3083037"/>
                  </a:lnTo>
                  <a:lnTo>
                    <a:pt x="4156217" y="3084160"/>
                  </a:lnTo>
                  <a:lnTo>
                    <a:pt x="4148227" y="3084534"/>
                  </a:lnTo>
                  <a:lnTo>
                    <a:pt x="4197984" y="3084534"/>
                  </a:lnTo>
                  <a:lnTo>
                    <a:pt x="4197984" y="3023489"/>
                  </a:lnTo>
                  <a:close/>
                </a:path>
                <a:path w="15614015" h="6326505">
                  <a:moveTo>
                    <a:pt x="4248474" y="3023489"/>
                  </a:moveTo>
                  <a:lnTo>
                    <a:pt x="4228433" y="3023489"/>
                  </a:lnTo>
                  <a:lnTo>
                    <a:pt x="4228433" y="3138668"/>
                  </a:lnTo>
                  <a:lnTo>
                    <a:pt x="4248474" y="3138668"/>
                  </a:lnTo>
                  <a:lnTo>
                    <a:pt x="4248474" y="3090523"/>
                  </a:lnTo>
                  <a:lnTo>
                    <a:pt x="4328179" y="3090523"/>
                  </a:lnTo>
                  <a:lnTo>
                    <a:pt x="4328179" y="3071403"/>
                  </a:lnTo>
                  <a:lnTo>
                    <a:pt x="4248474" y="3071403"/>
                  </a:lnTo>
                  <a:lnTo>
                    <a:pt x="4248474" y="3023489"/>
                  </a:lnTo>
                  <a:close/>
                </a:path>
                <a:path w="15614015" h="6326505">
                  <a:moveTo>
                    <a:pt x="4328179" y="3090523"/>
                  </a:moveTo>
                  <a:lnTo>
                    <a:pt x="4308137" y="3090523"/>
                  </a:lnTo>
                  <a:lnTo>
                    <a:pt x="4308137" y="3138668"/>
                  </a:lnTo>
                  <a:lnTo>
                    <a:pt x="4328179" y="3138668"/>
                  </a:lnTo>
                  <a:lnTo>
                    <a:pt x="4328179" y="3090523"/>
                  </a:lnTo>
                  <a:close/>
                </a:path>
                <a:path w="15614015" h="6326505">
                  <a:moveTo>
                    <a:pt x="4328179" y="3023489"/>
                  </a:moveTo>
                  <a:lnTo>
                    <a:pt x="4308137" y="3023489"/>
                  </a:lnTo>
                  <a:lnTo>
                    <a:pt x="4308137" y="3071403"/>
                  </a:lnTo>
                  <a:lnTo>
                    <a:pt x="4328179" y="3071403"/>
                  </a:lnTo>
                  <a:lnTo>
                    <a:pt x="4328179" y="3023489"/>
                  </a:lnTo>
                  <a:close/>
                </a:path>
                <a:path w="15614015" h="6326505">
                  <a:moveTo>
                    <a:pt x="4378496" y="3023489"/>
                  </a:moveTo>
                  <a:lnTo>
                    <a:pt x="4358685" y="3023489"/>
                  </a:lnTo>
                  <a:lnTo>
                    <a:pt x="4358685" y="3138668"/>
                  </a:lnTo>
                  <a:lnTo>
                    <a:pt x="4374810" y="3138668"/>
                  </a:lnTo>
                  <a:lnTo>
                    <a:pt x="4401898" y="3104345"/>
                  </a:lnTo>
                  <a:lnTo>
                    <a:pt x="4378496" y="3104345"/>
                  </a:lnTo>
                  <a:lnTo>
                    <a:pt x="4378496" y="3023489"/>
                  </a:lnTo>
                  <a:close/>
                </a:path>
                <a:path w="15614015" h="6326505">
                  <a:moveTo>
                    <a:pt x="4458431" y="3057812"/>
                  </a:moveTo>
                  <a:lnTo>
                    <a:pt x="4438620" y="3057812"/>
                  </a:lnTo>
                  <a:lnTo>
                    <a:pt x="4438620" y="3138668"/>
                  </a:lnTo>
                  <a:lnTo>
                    <a:pt x="4458431" y="3138668"/>
                  </a:lnTo>
                  <a:lnTo>
                    <a:pt x="4458431" y="3057812"/>
                  </a:lnTo>
                  <a:close/>
                </a:path>
                <a:path w="15614015" h="6326505">
                  <a:moveTo>
                    <a:pt x="4458431" y="3023489"/>
                  </a:moveTo>
                  <a:lnTo>
                    <a:pt x="4442306" y="3023489"/>
                  </a:lnTo>
                  <a:lnTo>
                    <a:pt x="4378496" y="3104345"/>
                  </a:lnTo>
                  <a:lnTo>
                    <a:pt x="4401898" y="3104345"/>
                  </a:lnTo>
                  <a:lnTo>
                    <a:pt x="4438620" y="3057812"/>
                  </a:lnTo>
                  <a:lnTo>
                    <a:pt x="4458431" y="3057812"/>
                  </a:lnTo>
                  <a:lnTo>
                    <a:pt x="4458431" y="3023489"/>
                  </a:lnTo>
                  <a:close/>
                </a:path>
                <a:path w="15614015" h="6326505">
                  <a:moveTo>
                    <a:pt x="4508979" y="3023489"/>
                  </a:moveTo>
                  <a:lnTo>
                    <a:pt x="4488937" y="3023489"/>
                  </a:lnTo>
                  <a:lnTo>
                    <a:pt x="4488937" y="3138668"/>
                  </a:lnTo>
                  <a:lnTo>
                    <a:pt x="4508979" y="3138668"/>
                  </a:lnTo>
                  <a:lnTo>
                    <a:pt x="4508979" y="3084073"/>
                  </a:lnTo>
                  <a:lnTo>
                    <a:pt x="4534112" y="3084073"/>
                  </a:lnTo>
                  <a:lnTo>
                    <a:pt x="4529481" y="3079236"/>
                  </a:lnTo>
                  <a:lnTo>
                    <a:pt x="4534258" y="3074398"/>
                  </a:lnTo>
                  <a:lnTo>
                    <a:pt x="4508979" y="3074398"/>
                  </a:lnTo>
                  <a:lnTo>
                    <a:pt x="4508979" y="3023489"/>
                  </a:lnTo>
                  <a:close/>
                </a:path>
                <a:path w="15614015" h="6326505">
                  <a:moveTo>
                    <a:pt x="4534112" y="3084073"/>
                  </a:moveTo>
                  <a:lnTo>
                    <a:pt x="4508979" y="3084073"/>
                  </a:lnTo>
                  <a:lnTo>
                    <a:pt x="4561500" y="3138668"/>
                  </a:lnTo>
                  <a:lnTo>
                    <a:pt x="4586379" y="3138668"/>
                  </a:lnTo>
                  <a:lnTo>
                    <a:pt x="4534112" y="3084073"/>
                  </a:lnTo>
                  <a:close/>
                </a:path>
                <a:path w="15614015" h="6326505">
                  <a:moveTo>
                    <a:pt x="4584536" y="3023489"/>
                  </a:moveTo>
                  <a:lnTo>
                    <a:pt x="4558736" y="3023489"/>
                  </a:lnTo>
                  <a:lnTo>
                    <a:pt x="4508979" y="3074398"/>
                  </a:lnTo>
                  <a:lnTo>
                    <a:pt x="4534258" y="3074398"/>
                  </a:lnTo>
                  <a:lnTo>
                    <a:pt x="4584536" y="3023489"/>
                  </a:lnTo>
                  <a:close/>
                </a:path>
                <a:path w="15614015" h="6326505">
                  <a:moveTo>
                    <a:pt x="4646275" y="3020494"/>
                  </a:moveTo>
                  <a:lnTo>
                    <a:pt x="4605040" y="3038232"/>
                  </a:lnTo>
                  <a:lnTo>
                    <a:pt x="4587994" y="3081079"/>
                  </a:lnTo>
                  <a:lnTo>
                    <a:pt x="4589059" y="3093273"/>
                  </a:lnTo>
                  <a:lnTo>
                    <a:pt x="4614010" y="3131815"/>
                  </a:lnTo>
                  <a:lnTo>
                    <a:pt x="4646275" y="3141663"/>
                  </a:lnTo>
                  <a:lnTo>
                    <a:pt x="4659707" y="3140238"/>
                  </a:lnTo>
                  <a:lnTo>
                    <a:pt x="4671441" y="3135962"/>
                  </a:lnTo>
                  <a:lnTo>
                    <a:pt x="4681476" y="3128835"/>
                  </a:lnTo>
                  <a:lnTo>
                    <a:pt x="4686926" y="3122313"/>
                  </a:lnTo>
                  <a:lnTo>
                    <a:pt x="4648809" y="3122313"/>
                  </a:lnTo>
                  <a:lnTo>
                    <a:pt x="4640516" y="3121579"/>
                  </a:lnTo>
                  <a:lnTo>
                    <a:pt x="4610972" y="3097204"/>
                  </a:lnTo>
                  <a:lnTo>
                    <a:pt x="4608035" y="3081079"/>
                  </a:lnTo>
                  <a:lnTo>
                    <a:pt x="4608769" y="3072685"/>
                  </a:lnTo>
                  <a:lnTo>
                    <a:pt x="4632914" y="3042839"/>
                  </a:lnTo>
                  <a:lnTo>
                    <a:pt x="4648809" y="3039844"/>
                  </a:lnTo>
                  <a:lnTo>
                    <a:pt x="4686926" y="3039844"/>
                  </a:lnTo>
                  <a:lnTo>
                    <a:pt x="4681476" y="3033322"/>
                  </a:lnTo>
                  <a:lnTo>
                    <a:pt x="4671441" y="3026195"/>
                  </a:lnTo>
                  <a:lnTo>
                    <a:pt x="4659707" y="3021919"/>
                  </a:lnTo>
                  <a:lnTo>
                    <a:pt x="4646275" y="3020494"/>
                  </a:lnTo>
                  <a:close/>
                </a:path>
                <a:path w="15614015" h="6326505">
                  <a:moveTo>
                    <a:pt x="4709854" y="3118858"/>
                  </a:moveTo>
                  <a:lnTo>
                    <a:pt x="4689813" y="3118858"/>
                  </a:lnTo>
                  <a:lnTo>
                    <a:pt x="4689813" y="3138668"/>
                  </a:lnTo>
                  <a:lnTo>
                    <a:pt x="4709854" y="3138668"/>
                  </a:lnTo>
                  <a:lnTo>
                    <a:pt x="4709854" y="3118858"/>
                  </a:lnTo>
                  <a:close/>
                </a:path>
                <a:path w="15614015" h="6326505">
                  <a:moveTo>
                    <a:pt x="4686926" y="3039844"/>
                  </a:moveTo>
                  <a:lnTo>
                    <a:pt x="4648809" y="3039844"/>
                  </a:lnTo>
                  <a:lnTo>
                    <a:pt x="4657202" y="3040593"/>
                  </a:lnTo>
                  <a:lnTo>
                    <a:pt x="4664876" y="3042839"/>
                  </a:lnTo>
                  <a:lnTo>
                    <a:pt x="4689078" y="3072685"/>
                  </a:lnTo>
                  <a:lnTo>
                    <a:pt x="4689813" y="3081079"/>
                  </a:lnTo>
                  <a:lnTo>
                    <a:pt x="4689078" y="3089487"/>
                  </a:lnTo>
                  <a:lnTo>
                    <a:pt x="4664876" y="3119376"/>
                  </a:lnTo>
                  <a:lnTo>
                    <a:pt x="4648809" y="3122313"/>
                  </a:lnTo>
                  <a:lnTo>
                    <a:pt x="4686926" y="3122313"/>
                  </a:lnTo>
                  <a:lnTo>
                    <a:pt x="4689813" y="3118858"/>
                  </a:lnTo>
                  <a:lnTo>
                    <a:pt x="4709854" y="3118858"/>
                  </a:lnTo>
                  <a:lnTo>
                    <a:pt x="4709854" y="3043300"/>
                  </a:lnTo>
                  <a:lnTo>
                    <a:pt x="4689813" y="3043300"/>
                  </a:lnTo>
                  <a:lnTo>
                    <a:pt x="4686926" y="3039844"/>
                  </a:lnTo>
                  <a:close/>
                </a:path>
                <a:path w="15614015" h="6326505">
                  <a:moveTo>
                    <a:pt x="4709854" y="3023489"/>
                  </a:moveTo>
                  <a:lnTo>
                    <a:pt x="4689813" y="3023489"/>
                  </a:lnTo>
                  <a:lnTo>
                    <a:pt x="4689813" y="3043300"/>
                  </a:lnTo>
                  <a:lnTo>
                    <a:pt x="4709854" y="3043300"/>
                  </a:lnTo>
                  <a:lnTo>
                    <a:pt x="4709854" y="3023489"/>
                  </a:lnTo>
                  <a:close/>
                </a:path>
                <a:path w="15614015" h="6326505">
                  <a:moveTo>
                    <a:pt x="4761641" y="3023489"/>
                  </a:moveTo>
                  <a:lnTo>
                    <a:pt x="4740218" y="3023489"/>
                  </a:lnTo>
                  <a:lnTo>
                    <a:pt x="4740218" y="3138668"/>
                  </a:lnTo>
                  <a:lnTo>
                    <a:pt x="4760029" y="3138668"/>
                  </a:lnTo>
                  <a:lnTo>
                    <a:pt x="4760029" y="3055048"/>
                  </a:lnTo>
                  <a:lnTo>
                    <a:pt x="4781226" y="3055048"/>
                  </a:lnTo>
                  <a:lnTo>
                    <a:pt x="4761641" y="3023489"/>
                  </a:lnTo>
                  <a:close/>
                </a:path>
                <a:path w="15614015" h="6326505">
                  <a:moveTo>
                    <a:pt x="4855398" y="3055048"/>
                  </a:moveTo>
                  <a:lnTo>
                    <a:pt x="4835817" y="3055048"/>
                  </a:lnTo>
                  <a:lnTo>
                    <a:pt x="4835817" y="3138668"/>
                  </a:lnTo>
                  <a:lnTo>
                    <a:pt x="4855398" y="3138668"/>
                  </a:lnTo>
                  <a:lnTo>
                    <a:pt x="4855398" y="3055048"/>
                  </a:lnTo>
                  <a:close/>
                </a:path>
                <a:path w="15614015" h="6326505">
                  <a:moveTo>
                    <a:pt x="4781226" y="3055048"/>
                  </a:moveTo>
                  <a:lnTo>
                    <a:pt x="4760029" y="3055048"/>
                  </a:lnTo>
                  <a:lnTo>
                    <a:pt x="4796656" y="3114020"/>
                  </a:lnTo>
                  <a:lnTo>
                    <a:pt x="4799190" y="3114020"/>
                  </a:lnTo>
                  <a:lnTo>
                    <a:pt x="4819221" y="3081770"/>
                  </a:lnTo>
                  <a:lnTo>
                    <a:pt x="4797808" y="3081770"/>
                  </a:lnTo>
                  <a:lnTo>
                    <a:pt x="4781226" y="3055048"/>
                  </a:lnTo>
                  <a:close/>
                </a:path>
                <a:path w="15614015" h="6326505">
                  <a:moveTo>
                    <a:pt x="4855398" y="3023489"/>
                  </a:moveTo>
                  <a:lnTo>
                    <a:pt x="4833974" y="3023489"/>
                  </a:lnTo>
                  <a:lnTo>
                    <a:pt x="4797808" y="3081770"/>
                  </a:lnTo>
                  <a:lnTo>
                    <a:pt x="4819221" y="3081770"/>
                  </a:lnTo>
                  <a:lnTo>
                    <a:pt x="4835817" y="3055048"/>
                  </a:lnTo>
                  <a:lnTo>
                    <a:pt x="4855398" y="3055048"/>
                  </a:lnTo>
                  <a:lnTo>
                    <a:pt x="4855398" y="3023489"/>
                  </a:lnTo>
                  <a:close/>
                </a:path>
                <a:path w="15614015" h="6326505">
                  <a:moveTo>
                    <a:pt x="5058532" y="3119549"/>
                  </a:moveTo>
                  <a:lnTo>
                    <a:pt x="4932525" y="3119549"/>
                  </a:lnTo>
                  <a:lnTo>
                    <a:pt x="4932525" y="3169537"/>
                  </a:lnTo>
                  <a:lnTo>
                    <a:pt x="4952336" y="3169537"/>
                  </a:lnTo>
                  <a:lnTo>
                    <a:pt x="4952336" y="3138668"/>
                  </a:lnTo>
                  <a:lnTo>
                    <a:pt x="5058532" y="3138668"/>
                  </a:lnTo>
                  <a:lnTo>
                    <a:pt x="5058532" y="3119549"/>
                  </a:lnTo>
                  <a:close/>
                </a:path>
                <a:path w="15614015" h="6326505">
                  <a:moveTo>
                    <a:pt x="5058532" y="3138668"/>
                  </a:moveTo>
                  <a:lnTo>
                    <a:pt x="5038721" y="3138668"/>
                  </a:lnTo>
                  <a:lnTo>
                    <a:pt x="5038721" y="3169537"/>
                  </a:lnTo>
                  <a:lnTo>
                    <a:pt x="5058532" y="3169537"/>
                  </a:lnTo>
                  <a:lnTo>
                    <a:pt x="5058532" y="3138668"/>
                  </a:lnTo>
                  <a:close/>
                </a:path>
                <a:path w="15614015" h="6326505">
                  <a:moveTo>
                    <a:pt x="5042637" y="3023489"/>
                  </a:moveTo>
                  <a:lnTo>
                    <a:pt x="4957634" y="3023489"/>
                  </a:lnTo>
                  <a:lnTo>
                    <a:pt x="4957634" y="3076932"/>
                  </a:lnTo>
                  <a:lnTo>
                    <a:pt x="4956976" y="3089271"/>
                  </a:lnTo>
                  <a:lnTo>
                    <a:pt x="4956943" y="3089875"/>
                  </a:lnTo>
                  <a:lnTo>
                    <a:pt x="4954870" y="3101293"/>
                  </a:lnTo>
                  <a:lnTo>
                    <a:pt x="4951415" y="3111184"/>
                  </a:lnTo>
                  <a:lnTo>
                    <a:pt x="4946577" y="3119549"/>
                  </a:lnTo>
                  <a:lnTo>
                    <a:pt x="4969382" y="3119549"/>
                  </a:lnTo>
                  <a:lnTo>
                    <a:pt x="4977445" y="3076932"/>
                  </a:lnTo>
                  <a:lnTo>
                    <a:pt x="4977445" y="3042148"/>
                  </a:lnTo>
                  <a:lnTo>
                    <a:pt x="5042637" y="3042148"/>
                  </a:lnTo>
                  <a:lnTo>
                    <a:pt x="5042637" y="3023489"/>
                  </a:lnTo>
                  <a:close/>
                </a:path>
                <a:path w="15614015" h="6326505">
                  <a:moveTo>
                    <a:pt x="5042637" y="3042148"/>
                  </a:moveTo>
                  <a:lnTo>
                    <a:pt x="5022826" y="3042148"/>
                  </a:lnTo>
                  <a:lnTo>
                    <a:pt x="5022826" y="3119549"/>
                  </a:lnTo>
                  <a:lnTo>
                    <a:pt x="5042637" y="3119549"/>
                  </a:lnTo>
                  <a:lnTo>
                    <a:pt x="5042637" y="3042148"/>
                  </a:lnTo>
                  <a:close/>
                </a:path>
                <a:path w="15614015" h="6326505">
                  <a:moveTo>
                    <a:pt x="5129769" y="3020494"/>
                  </a:moveTo>
                  <a:lnTo>
                    <a:pt x="5086691" y="3038001"/>
                  </a:lnTo>
                  <a:lnTo>
                    <a:pt x="5069184" y="3081079"/>
                  </a:lnTo>
                  <a:lnTo>
                    <a:pt x="5070278" y="3093360"/>
                  </a:lnTo>
                  <a:lnTo>
                    <a:pt x="5096035" y="3131815"/>
                  </a:lnTo>
                  <a:lnTo>
                    <a:pt x="5129769" y="3141663"/>
                  </a:lnTo>
                  <a:lnTo>
                    <a:pt x="5141963" y="3140569"/>
                  </a:lnTo>
                  <a:lnTo>
                    <a:pt x="5153208" y="3137286"/>
                  </a:lnTo>
                  <a:lnTo>
                    <a:pt x="5163502" y="3131815"/>
                  </a:lnTo>
                  <a:lnTo>
                    <a:pt x="5172846" y="3124156"/>
                  </a:lnTo>
                  <a:lnTo>
                    <a:pt x="5174584" y="3122082"/>
                  </a:lnTo>
                  <a:lnTo>
                    <a:pt x="5129769" y="3122082"/>
                  </a:lnTo>
                  <a:lnTo>
                    <a:pt x="5121576" y="3121348"/>
                  </a:lnTo>
                  <a:lnTo>
                    <a:pt x="5089960" y="3089472"/>
                  </a:lnTo>
                  <a:lnTo>
                    <a:pt x="5089225" y="3081079"/>
                  </a:lnTo>
                  <a:lnTo>
                    <a:pt x="5089960" y="3072685"/>
                  </a:lnTo>
                  <a:lnTo>
                    <a:pt x="5114046" y="3043012"/>
                  </a:lnTo>
                  <a:lnTo>
                    <a:pt x="5129769" y="3040074"/>
                  </a:lnTo>
                  <a:lnTo>
                    <a:pt x="5174584" y="3040074"/>
                  </a:lnTo>
                  <a:lnTo>
                    <a:pt x="5172846" y="3038001"/>
                  </a:lnTo>
                  <a:lnTo>
                    <a:pt x="5163502" y="3030342"/>
                  </a:lnTo>
                  <a:lnTo>
                    <a:pt x="5153208" y="3024871"/>
                  </a:lnTo>
                  <a:lnTo>
                    <a:pt x="5141963" y="3021588"/>
                  </a:lnTo>
                  <a:lnTo>
                    <a:pt x="5129769" y="3020494"/>
                  </a:lnTo>
                  <a:close/>
                </a:path>
                <a:path w="15614015" h="6326505">
                  <a:moveTo>
                    <a:pt x="5174584" y="3040074"/>
                  </a:moveTo>
                  <a:lnTo>
                    <a:pt x="5129769" y="3040074"/>
                  </a:lnTo>
                  <a:lnTo>
                    <a:pt x="5138062" y="3040809"/>
                  </a:lnTo>
                  <a:lnTo>
                    <a:pt x="5145663" y="3043012"/>
                  </a:lnTo>
                  <a:lnTo>
                    <a:pt x="5169808" y="3072685"/>
                  </a:lnTo>
                  <a:lnTo>
                    <a:pt x="5170542" y="3081079"/>
                  </a:lnTo>
                  <a:lnTo>
                    <a:pt x="5169808" y="3089472"/>
                  </a:lnTo>
                  <a:lnTo>
                    <a:pt x="5145663" y="3119145"/>
                  </a:lnTo>
                  <a:lnTo>
                    <a:pt x="5129769" y="3122082"/>
                  </a:lnTo>
                  <a:lnTo>
                    <a:pt x="5174584" y="3122082"/>
                  </a:lnTo>
                  <a:lnTo>
                    <a:pt x="5180606" y="3114898"/>
                  </a:lnTo>
                  <a:lnTo>
                    <a:pt x="5186149" y="3104633"/>
                  </a:lnTo>
                  <a:lnTo>
                    <a:pt x="5189475" y="3093360"/>
                  </a:lnTo>
                  <a:lnTo>
                    <a:pt x="5190583" y="3081079"/>
                  </a:lnTo>
                  <a:lnTo>
                    <a:pt x="5189475" y="3068798"/>
                  </a:lnTo>
                  <a:lnTo>
                    <a:pt x="5186149" y="3057524"/>
                  </a:lnTo>
                  <a:lnTo>
                    <a:pt x="5180606" y="3047259"/>
                  </a:lnTo>
                  <a:lnTo>
                    <a:pt x="5174584" y="3040074"/>
                  </a:lnTo>
                  <a:close/>
                </a:path>
                <a:path w="15614015" h="6326505">
                  <a:moveTo>
                    <a:pt x="5220624" y="3023489"/>
                  </a:moveTo>
                  <a:lnTo>
                    <a:pt x="5196897" y="3023489"/>
                  </a:lnTo>
                  <a:lnTo>
                    <a:pt x="5238592" y="3079466"/>
                  </a:lnTo>
                  <a:lnTo>
                    <a:pt x="5194363" y="3138668"/>
                  </a:lnTo>
                  <a:lnTo>
                    <a:pt x="5217859" y="3138668"/>
                  </a:lnTo>
                  <a:lnTo>
                    <a:pt x="5250340" y="3095131"/>
                  </a:lnTo>
                  <a:lnTo>
                    <a:pt x="5273856" y="3095131"/>
                  </a:lnTo>
                  <a:lnTo>
                    <a:pt x="5262089" y="3079236"/>
                  </a:lnTo>
                  <a:lnTo>
                    <a:pt x="5273740" y="3063571"/>
                  </a:lnTo>
                  <a:lnTo>
                    <a:pt x="5250340" y="3063571"/>
                  </a:lnTo>
                  <a:lnTo>
                    <a:pt x="5220624" y="3023489"/>
                  </a:lnTo>
                  <a:close/>
                </a:path>
                <a:path w="15614015" h="6326505">
                  <a:moveTo>
                    <a:pt x="5273856" y="3095131"/>
                  </a:moveTo>
                  <a:lnTo>
                    <a:pt x="5250340" y="3095131"/>
                  </a:lnTo>
                  <a:lnTo>
                    <a:pt x="5282591" y="3138668"/>
                  </a:lnTo>
                  <a:lnTo>
                    <a:pt x="5306087" y="3138668"/>
                  </a:lnTo>
                  <a:lnTo>
                    <a:pt x="5273856" y="3095131"/>
                  </a:lnTo>
                  <a:close/>
                </a:path>
                <a:path w="15614015" h="6326505">
                  <a:moveTo>
                    <a:pt x="5303553" y="3023489"/>
                  </a:moveTo>
                  <a:lnTo>
                    <a:pt x="5280057" y="3023489"/>
                  </a:lnTo>
                  <a:lnTo>
                    <a:pt x="5250340" y="3063571"/>
                  </a:lnTo>
                  <a:lnTo>
                    <a:pt x="5273740" y="3063571"/>
                  </a:lnTo>
                  <a:lnTo>
                    <a:pt x="5303553" y="3023489"/>
                  </a:lnTo>
                  <a:close/>
                </a:path>
                <a:path w="15614015" h="6326505">
                  <a:moveTo>
                    <a:pt x="5370701" y="3020494"/>
                  </a:moveTo>
                  <a:lnTo>
                    <a:pt x="5327624" y="3038001"/>
                  </a:lnTo>
                  <a:lnTo>
                    <a:pt x="5310117" y="3081079"/>
                  </a:lnTo>
                  <a:lnTo>
                    <a:pt x="5311211" y="3093360"/>
                  </a:lnTo>
                  <a:lnTo>
                    <a:pt x="5336968" y="3131815"/>
                  </a:lnTo>
                  <a:lnTo>
                    <a:pt x="5370701" y="3141663"/>
                  </a:lnTo>
                  <a:lnTo>
                    <a:pt x="5382896" y="3140569"/>
                  </a:lnTo>
                  <a:lnTo>
                    <a:pt x="5394140" y="3137286"/>
                  </a:lnTo>
                  <a:lnTo>
                    <a:pt x="5404435" y="3131815"/>
                  </a:lnTo>
                  <a:lnTo>
                    <a:pt x="5413779" y="3124156"/>
                  </a:lnTo>
                  <a:lnTo>
                    <a:pt x="5415517" y="3122082"/>
                  </a:lnTo>
                  <a:lnTo>
                    <a:pt x="5370701" y="3122082"/>
                  </a:lnTo>
                  <a:lnTo>
                    <a:pt x="5362509" y="3121348"/>
                  </a:lnTo>
                  <a:lnTo>
                    <a:pt x="5330892" y="3089472"/>
                  </a:lnTo>
                  <a:lnTo>
                    <a:pt x="5330158" y="3081079"/>
                  </a:lnTo>
                  <a:lnTo>
                    <a:pt x="5330892" y="3072685"/>
                  </a:lnTo>
                  <a:lnTo>
                    <a:pt x="5354979" y="3043012"/>
                  </a:lnTo>
                  <a:lnTo>
                    <a:pt x="5370701" y="3040074"/>
                  </a:lnTo>
                  <a:lnTo>
                    <a:pt x="5415516" y="3040074"/>
                  </a:lnTo>
                  <a:lnTo>
                    <a:pt x="5413779" y="3038001"/>
                  </a:lnTo>
                  <a:lnTo>
                    <a:pt x="5404435" y="3030342"/>
                  </a:lnTo>
                  <a:lnTo>
                    <a:pt x="5394140" y="3024871"/>
                  </a:lnTo>
                  <a:lnTo>
                    <a:pt x="5382896" y="3021588"/>
                  </a:lnTo>
                  <a:lnTo>
                    <a:pt x="5370701" y="3020494"/>
                  </a:lnTo>
                  <a:close/>
                </a:path>
                <a:path w="15614015" h="6326505">
                  <a:moveTo>
                    <a:pt x="5415516" y="3040074"/>
                  </a:moveTo>
                  <a:lnTo>
                    <a:pt x="5370701" y="3040074"/>
                  </a:lnTo>
                  <a:lnTo>
                    <a:pt x="5378994" y="3040809"/>
                  </a:lnTo>
                  <a:lnTo>
                    <a:pt x="5386596" y="3043012"/>
                  </a:lnTo>
                  <a:lnTo>
                    <a:pt x="5410740" y="3072685"/>
                  </a:lnTo>
                  <a:lnTo>
                    <a:pt x="5411475" y="3081079"/>
                  </a:lnTo>
                  <a:lnTo>
                    <a:pt x="5410740" y="3089472"/>
                  </a:lnTo>
                  <a:lnTo>
                    <a:pt x="5386596" y="3119145"/>
                  </a:lnTo>
                  <a:lnTo>
                    <a:pt x="5370701" y="3122082"/>
                  </a:lnTo>
                  <a:lnTo>
                    <a:pt x="5415517" y="3122082"/>
                  </a:lnTo>
                  <a:lnTo>
                    <a:pt x="5421539" y="3114898"/>
                  </a:lnTo>
                  <a:lnTo>
                    <a:pt x="5427082" y="3104633"/>
                  </a:lnTo>
                  <a:lnTo>
                    <a:pt x="5430407" y="3093360"/>
                  </a:lnTo>
                  <a:lnTo>
                    <a:pt x="5431516" y="3081079"/>
                  </a:lnTo>
                  <a:lnTo>
                    <a:pt x="5430407" y="3068798"/>
                  </a:lnTo>
                  <a:lnTo>
                    <a:pt x="5427082" y="3057524"/>
                  </a:lnTo>
                  <a:lnTo>
                    <a:pt x="5421539" y="3047259"/>
                  </a:lnTo>
                  <a:lnTo>
                    <a:pt x="5415516" y="3040074"/>
                  </a:lnTo>
                  <a:close/>
                </a:path>
                <a:path w="15614015" h="6326505">
                  <a:moveTo>
                    <a:pt x="5565592" y="3119549"/>
                  </a:moveTo>
                  <a:lnTo>
                    <a:pt x="5439586" y="3119549"/>
                  </a:lnTo>
                  <a:lnTo>
                    <a:pt x="5439586" y="3169537"/>
                  </a:lnTo>
                  <a:lnTo>
                    <a:pt x="5459397" y="3169537"/>
                  </a:lnTo>
                  <a:lnTo>
                    <a:pt x="5459397" y="3138668"/>
                  </a:lnTo>
                  <a:lnTo>
                    <a:pt x="5565592" y="3138668"/>
                  </a:lnTo>
                  <a:lnTo>
                    <a:pt x="5565592" y="3119549"/>
                  </a:lnTo>
                  <a:close/>
                </a:path>
                <a:path w="15614015" h="6326505">
                  <a:moveTo>
                    <a:pt x="5565592" y="3138668"/>
                  </a:moveTo>
                  <a:lnTo>
                    <a:pt x="5545782" y="3138668"/>
                  </a:lnTo>
                  <a:lnTo>
                    <a:pt x="5545782" y="3169537"/>
                  </a:lnTo>
                  <a:lnTo>
                    <a:pt x="5565592" y="3169537"/>
                  </a:lnTo>
                  <a:lnTo>
                    <a:pt x="5565592" y="3138668"/>
                  </a:lnTo>
                  <a:close/>
                </a:path>
                <a:path w="15614015" h="6326505">
                  <a:moveTo>
                    <a:pt x="5549698" y="3023489"/>
                  </a:moveTo>
                  <a:lnTo>
                    <a:pt x="5464695" y="3023489"/>
                  </a:lnTo>
                  <a:lnTo>
                    <a:pt x="5464695" y="3076932"/>
                  </a:lnTo>
                  <a:lnTo>
                    <a:pt x="5464036" y="3089271"/>
                  </a:lnTo>
                  <a:lnTo>
                    <a:pt x="5464004" y="3089875"/>
                  </a:lnTo>
                  <a:lnTo>
                    <a:pt x="5461931" y="3101293"/>
                  </a:lnTo>
                  <a:lnTo>
                    <a:pt x="5458475" y="3111184"/>
                  </a:lnTo>
                  <a:lnTo>
                    <a:pt x="5453638" y="3119549"/>
                  </a:lnTo>
                  <a:lnTo>
                    <a:pt x="5476444" y="3119549"/>
                  </a:lnTo>
                  <a:lnTo>
                    <a:pt x="5479971" y="3110579"/>
                  </a:lnTo>
                  <a:lnTo>
                    <a:pt x="5482490" y="3100486"/>
                  </a:lnTo>
                  <a:lnTo>
                    <a:pt x="5483920" y="3089875"/>
                  </a:lnTo>
                  <a:lnTo>
                    <a:pt x="5484002" y="3089271"/>
                  </a:lnTo>
                  <a:lnTo>
                    <a:pt x="5484506" y="3076932"/>
                  </a:lnTo>
                  <a:lnTo>
                    <a:pt x="5484506" y="3042148"/>
                  </a:lnTo>
                  <a:lnTo>
                    <a:pt x="5549698" y="3042148"/>
                  </a:lnTo>
                  <a:lnTo>
                    <a:pt x="5549698" y="3023489"/>
                  </a:lnTo>
                  <a:close/>
                </a:path>
                <a:path w="15614015" h="6326505">
                  <a:moveTo>
                    <a:pt x="5549698" y="3042148"/>
                  </a:moveTo>
                  <a:lnTo>
                    <a:pt x="5529887" y="3042148"/>
                  </a:lnTo>
                  <a:lnTo>
                    <a:pt x="5529887" y="3119549"/>
                  </a:lnTo>
                  <a:lnTo>
                    <a:pt x="5549698" y="3119549"/>
                  </a:lnTo>
                  <a:lnTo>
                    <a:pt x="5549698" y="3042148"/>
                  </a:lnTo>
                  <a:close/>
                </a:path>
                <a:path w="15614015" h="6326505">
                  <a:moveTo>
                    <a:pt x="5636829" y="3020494"/>
                  </a:moveTo>
                  <a:lnTo>
                    <a:pt x="5593752" y="3038001"/>
                  </a:lnTo>
                  <a:lnTo>
                    <a:pt x="5576245" y="3081079"/>
                  </a:lnTo>
                  <a:lnTo>
                    <a:pt x="5577339" y="3093360"/>
                  </a:lnTo>
                  <a:lnTo>
                    <a:pt x="5603096" y="3131815"/>
                  </a:lnTo>
                  <a:lnTo>
                    <a:pt x="5636829" y="3141663"/>
                  </a:lnTo>
                  <a:lnTo>
                    <a:pt x="5649024" y="3140569"/>
                  </a:lnTo>
                  <a:lnTo>
                    <a:pt x="5660269" y="3137286"/>
                  </a:lnTo>
                  <a:lnTo>
                    <a:pt x="5670563" y="3131815"/>
                  </a:lnTo>
                  <a:lnTo>
                    <a:pt x="5679907" y="3124156"/>
                  </a:lnTo>
                  <a:lnTo>
                    <a:pt x="5681645" y="3122082"/>
                  </a:lnTo>
                  <a:lnTo>
                    <a:pt x="5636829" y="3122082"/>
                  </a:lnTo>
                  <a:lnTo>
                    <a:pt x="5628637" y="3121348"/>
                  </a:lnTo>
                  <a:lnTo>
                    <a:pt x="5597020" y="3089472"/>
                  </a:lnTo>
                  <a:lnTo>
                    <a:pt x="5596286" y="3081079"/>
                  </a:lnTo>
                  <a:lnTo>
                    <a:pt x="5597020" y="3072685"/>
                  </a:lnTo>
                  <a:lnTo>
                    <a:pt x="5621107" y="3043012"/>
                  </a:lnTo>
                  <a:lnTo>
                    <a:pt x="5636829" y="3040074"/>
                  </a:lnTo>
                  <a:lnTo>
                    <a:pt x="5681645" y="3040074"/>
                  </a:lnTo>
                  <a:lnTo>
                    <a:pt x="5679907" y="3038001"/>
                  </a:lnTo>
                  <a:lnTo>
                    <a:pt x="5670563" y="3030342"/>
                  </a:lnTo>
                  <a:lnTo>
                    <a:pt x="5660269" y="3024871"/>
                  </a:lnTo>
                  <a:lnTo>
                    <a:pt x="5649024" y="3021588"/>
                  </a:lnTo>
                  <a:lnTo>
                    <a:pt x="5636829" y="3020494"/>
                  </a:lnTo>
                  <a:close/>
                </a:path>
                <a:path w="15614015" h="6326505">
                  <a:moveTo>
                    <a:pt x="5681645" y="3040074"/>
                  </a:moveTo>
                  <a:lnTo>
                    <a:pt x="5636829" y="3040074"/>
                  </a:lnTo>
                  <a:lnTo>
                    <a:pt x="5645122" y="3040809"/>
                  </a:lnTo>
                  <a:lnTo>
                    <a:pt x="5652724" y="3043012"/>
                  </a:lnTo>
                  <a:lnTo>
                    <a:pt x="5676869" y="3072685"/>
                  </a:lnTo>
                  <a:lnTo>
                    <a:pt x="5677603" y="3081079"/>
                  </a:lnTo>
                  <a:lnTo>
                    <a:pt x="5676869" y="3089472"/>
                  </a:lnTo>
                  <a:lnTo>
                    <a:pt x="5652724" y="3119145"/>
                  </a:lnTo>
                  <a:lnTo>
                    <a:pt x="5636829" y="3122082"/>
                  </a:lnTo>
                  <a:lnTo>
                    <a:pt x="5681645" y="3122082"/>
                  </a:lnTo>
                  <a:lnTo>
                    <a:pt x="5687667" y="3114898"/>
                  </a:lnTo>
                  <a:lnTo>
                    <a:pt x="5693210" y="3104633"/>
                  </a:lnTo>
                  <a:lnTo>
                    <a:pt x="5696536" y="3093360"/>
                  </a:lnTo>
                  <a:lnTo>
                    <a:pt x="5697644" y="3081079"/>
                  </a:lnTo>
                  <a:lnTo>
                    <a:pt x="5696536" y="3068798"/>
                  </a:lnTo>
                  <a:lnTo>
                    <a:pt x="5693210" y="3057524"/>
                  </a:lnTo>
                  <a:lnTo>
                    <a:pt x="5687667" y="3047259"/>
                  </a:lnTo>
                  <a:lnTo>
                    <a:pt x="5681645" y="3040074"/>
                  </a:lnTo>
                  <a:close/>
                </a:path>
                <a:path w="15614015" h="6326505">
                  <a:moveTo>
                    <a:pt x="5774253" y="3023489"/>
                  </a:moveTo>
                  <a:lnTo>
                    <a:pt x="5721271" y="3023489"/>
                  </a:lnTo>
                  <a:lnTo>
                    <a:pt x="5721271" y="3138668"/>
                  </a:lnTo>
                  <a:lnTo>
                    <a:pt x="5778861" y="3138668"/>
                  </a:lnTo>
                  <a:lnTo>
                    <a:pt x="5787211" y="3138107"/>
                  </a:lnTo>
                  <a:lnTo>
                    <a:pt x="5812610" y="3120470"/>
                  </a:lnTo>
                  <a:lnTo>
                    <a:pt x="5740851" y="3120470"/>
                  </a:lnTo>
                  <a:lnTo>
                    <a:pt x="5740851" y="3089371"/>
                  </a:lnTo>
                  <a:lnTo>
                    <a:pt x="5810853" y="3089371"/>
                  </a:lnTo>
                  <a:lnTo>
                    <a:pt x="5805741" y="3083901"/>
                  </a:lnTo>
                  <a:lnTo>
                    <a:pt x="5797980" y="3079466"/>
                  </a:lnTo>
                  <a:lnTo>
                    <a:pt x="5803423" y="3074902"/>
                  </a:lnTo>
                  <a:lnTo>
                    <a:pt x="5805679" y="3071634"/>
                  </a:lnTo>
                  <a:lnTo>
                    <a:pt x="5740851" y="3071634"/>
                  </a:lnTo>
                  <a:lnTo>
                    <a:pt x="5740851" y="3041457"/>
                  </a:lnTo>
                  <a:lnTo>
                    <a:pt x="5808749" y="3041457"/>
                  </a:lnTo>
                  <a:lnTo>
                    <a:pt x="5807271" y="3037925"/>
                  </a:lnTo>
                  <a:lnTo>
                    <a:pt x="5800975" y="3032242"/>
                  </a:lnTo>
                  <a:lnTo>
                    <a:pt x="5795763" y="3028413"/>
                  </a:lnTo>
                  <a:lnTo>
                    <a:pt x="5789572" y="3025677"/>
                  </a:lnTo>
                  <a:lnTo>
                    <a:pt x="5782402" y="3024036"/>
                  </a:lnTo>
                  <a:lnTo>
                    <a:pt x="5774253" y="3023489"/>
                  </a:lnTo>
                  <a:close/>
                </a:path>
                <a:path w="15614015" h="6326505">
                  <a:moveTo>
                    <a:pt x="5810853" y="3089371"/>
                  </a:moveTo>
                  <a:lnTo>
                    <a:pt x="5783544" y="3089371"/>
                  </a:lnTo>
                  <a:lnTo>
                    <a:pt x="5787998" y="3090754"/>
                  </a:lnTo>
                  <a:lnTo>
                    <a:pt x="5791069" y="3093518"/>
                  </a:lnTo>
                  <a:lnTo>
                    <a:pt x="5794295" y="3096129"/>
                  </a:lnTo>
                  <a:lnTo>
                    <a:pt x="5795907" y="3099815"/>
                  </a:lnTo>
                  <a:lnTo>
                    <a:pt x="5795907" y="3109643"/>
                  </a:lnTo>
                  <a:lnTo>
                    <a:pt x="5794295" y="3113559"/>
                  </a:lnTo>
                  <a:lnTo>
                    <a:pt x="5791069" y="3116324"/>
                  </a:lnTo>
                  <a:lnTo>
                    <a:pt x="5787870" y="3119203"/>
                  </a:lnTo>
                  <a:lnTo>
                    <a:pt x="5787627" y="3119203"/>
                  </a:lnTo>
                  <a:lnTo>
                    <a:pt x="5783544" y="3120470"/>
                  </a:lnTo>
                  <a:lnTo>
                    <a:pt x="5812610" y="3120470"/>
                  </a:lnTo>
                  <a:lnTo>
                    <a:pt x="5813299" y="3119203"/>
                  </a:lnTo>
                  <a:lnTo>
                    <a:pt x="5815113" y="3113012"/>
                  </a:lnTo>
                  <a:lnTo>
                    <a:pt x="5815718" y="3106188"/>
                  </a:lnTo>
                  <a:lnTo>
                    <a:pt x="5814609" y="3097261"/>
                  </a:lnTo>
                  <a:lnTo>
                    <a:pt x="5811283" y="3089832"/>
                  </a:lnTo>
                  <a:lnTo>
                    <a:pt x="5810853" y="3089371"/>
                  </a:lnTo>
                  <a:close/>
                </a:path>
                <a:path w="15614015" h="6326505">
                  <a:moveTo>
                    <a:pt x="5808749" y="3041457"/>
                  </a:moveTo>
                  <a:lnTo>
                    <a:pt x="5785004" y="3041457"/>
                  </a:lnTo>
                  <a:lnTo>
                    <a:pt x="5790839" y="3046371"/>
                  </a:lnTo>
                  <a:lnTo>
                    <a:pt x="5790839" y="3066489"/>
                  </a:lnTo>
                  <a:lnTo>
                    <a:pt x="5785004" y="3071634"/>
                  </a:lnTo>
                  <a:lnTo>
                    <a:pt x="5805679" y="3071634"/>
                  </a:lnTo>
                  <a:lnTo>
                    <a:pt x="5807310" y="3069273"/>
                  </a:lnTo>
                  <a:lnTo>
                    <a:pt x="5809642" y="3062578"/>
                  </a:lnTo>
                  <a:lnTo>
                    <a:pt x="5810420" y="3054818"/>
                  </a:lnTo>
                  <a:lnTo>
                    <a:pt x="5810420" y="3045450"/>
                  </a:lnTo>
                  <a:lnTo>
                    <a:pt x="5808749" y="3041457"/>
                  </a:lnTo>
                  <a:close/>
                </a:path>
                <a:path w="15614015" h="6326505">
                  <a:moveTo>
                    <a:pt x="89840" y="3393258"/>
                  </a:moveTo>
                  <a:lnTo>
                    <a:pt x="43408" y="3406993"/>
                  </a:lnTo>
                  <a:lnTo>
                    <a:pt x="12497" y="3444570"/>
                  </a:lnTo>
                  <a:lnTo>
                    <a:pt x="6450" y="3476878"/>
                  </a:lnTo>
                  <a:lnTo>
                    <a:pt x="7961" y="3493622"/>
                  </a:lnTo>
                  <a:lnTo>
                    <a:pt x="30637" y="3536081"/>
                  </a:lnTo>
                  <a:lnTo>
                    <a:pt x="73009" y="3558973"/>
                  </a:lnTo>
                  <a:lnTo>
                    <a:pt x="89840" y="3560499"/>
                  </a:lnTo>
                  <a:lnTo>
                    <a:pt x="106670" y="3558973"/>
                  </a:lnTo>
                  <a:lnTo>
                    <a:pt x="122148" y="3554394"/>
                  </a:lnTo>
                  <a:lnTo>
                    <a:pt x="136272" y="3546763"/>
                  </a:lnTo>
                  <a:lnTo>
                    <a:pt x="144912" y="3539536"/>
                  </a:lnTo>
                  <a:lnTo>
                    <a:pt x="89840" y="3539536"/>
                  </a:lnTo>
                  <a:lnTo>
                    <a:pt x="77127" y="3538413"/>
                  </a:lnTo>
                  <a:lnTo>
                    <a:pt x="37620" y="3511950"/>
                  </a:lnTo>
                  <a:lnTo>
                    <a:pt x="27643" y="3476878"/>
                  </a:lnTo>
                  <a:lnTo>
                    <a:pt x="28751" y="3464064"/>
                  </a:lnTo>
                  <a:lnTo>
                    <a:pt x="54897" y="3424227"/>
                  </a:lnTo>
                  <a:lnTo>
                    <a:pt x="89840" y="3413990"/>
                  </a:lnTo>
                  <a:lnTo>
                    <a:pt x="144636" y="3413990"/>
                  </a:lnTo>
                  <a:lnTo>
                    <a:pt x="136272" y="3406993"/>
                  </a:lnTo>
                  <a:lnTo>
                    <a:pt x="122148" y="3399362"/>
                  </a:lnTo>
                  <a:lnTo>
                    <a:pt x="106670" y="3394784"/>
                  </a:lnTo>
                  <a:lnTo>
                    <a:pt x="89840" y="3393258"/>
                  </a:lnTo>
                  <a:close/>
                </a:path>
                <a:path w="15614015" h="6326505">
                  <a:moveTo>
                    <a:pt x="144636" y="3413990"/>
                  </a:moveTo>
                  <a:lnTo>
                    <a:pt x="89840" y="3413990"/>
                  </a:lnTo>
                  <a:lnTo>
                    <a:pt x="102538" y="3415127"/>
                  </a:lnTo>
                  <a:lnTo>
                    <a:pt x="114143" y="3418540"/>
                  </a:lnTo>
                  <a:lnTo>
                    <a:pt x="147545" y="3452345"/>
                  </a:lnTo>
                  <a:lnTo>
                    <a:pt x="152037" y="3476878"/>
                  </a:lnTo>
                  <a:lnTo>
                    <a:pt x="150914" y="3489605"/>
                  </a:lnTo>
                  <a:lnTo>
                    <a:pt x="124653" y="3529429"/>
                  </a:lnTo>
                  <a:lnTo>
                    <a:pt x="89840" y="3539536"/>
                  </a:lnTo>
                  <a:lnTo>
                    <a:pt x="144912" y="3539536"/>
                  </a:lnTo>
                  <a:lnTo>
                    <a:pt x="171934" y="3493622"/>
                  </a:lnTo>
                  <a:lnTo>
                    <a:pt x="173460" y="3476878"/>
                  </a:lnTo>
                  <a:lnTo>
                    <a:pt x="171934" y="3460047"/>
                  </a:lnTo>
                  <a:lnTo>
                    <a:pt x="167356" y="3444570"/>
                  </a:lnTo>
                  <a:lnTo>
                    <a:pt x="159725" y="3430446"/>
                  </a:lnTo>
                  <a:lnTo>
                    <a:pt x="149042" y="3417676"/>
                  </a:lnTo>
                  <a:lnTo>
                    <a:pt x="144636" y="3413990"/>
                  </a:lnTo>
                  <a:close/>
                </a:path>
                <a:path w="15614015" h="6326505">
                  <a:moveTo>
                    <a:pt x="279841" y="3392566"/>
                  </a:moveTo>
                  <a:lnTo>
                    <a:pt x="279073" y="3396099"/>
                  </a:lnTo>
                  <a:lnTo>
                    <a:pt x="277845" y="3399247"/>
                  </a:lnTo>
                  <a:lnTo>
                    <a:pt x="276156" y="3402011"/>
                  </a:lnTo>
                  <a:lnTo>
                    <a:pt x="274620" y="3404622"/>
                  </a:lnTo>
                  <a:lnTo>
                    <a:pt x="247821" y="3420210"/>
                  </a:lnTo>
                  <a:lnTo>
                    <a:pt x="242293" y="3422667"/>
                  </a:lnTo>
                  <a:lnTo>
                    <a:pt x="204715" y="3447234"/>
                  </a:lnTo>
                  <a:lnTo>
                    <a:pt x="191389" y="3485229"/>
                  </a:lnTo>
                  <a:lnTo>
                    <a:pt x="191317" y="3485776"/>
                  </a:lnTo>
                  <a:lnTo>
                    <a:pt x="191225" y="3486481"/>
                  </a:lnTo>
                  <a:lnTo>
                    <a:pt x="191032" y="3491506"/>
                  </a:lnTo>
                  <a:lnTo>
                    <a:pt x="190999" y="3492370"/>
                  </a:lnTo>
                  <a:lnTo>
                    <a:pt x="190888" y="3495264"/>
                  </a:lnTo>
                  <a:lnTo>
                    <a:pt x="190784" y="3497985"/>
                  </a:lnTo>
                  <a:lnTo>
                    <a:pt x="190692" y="3500375"/>
                  </a:lnTo>
                  <a:lnTo>
                    <a:pt x="191703" y="3512699"/>
                  </a:lnTo>
                  <a:lnTo>
                    <a:pt x="216132" y="3551039"/>
                  </a:lnTo>
                  <a:lnTo>
                    <a:pt x="237565" y="3559548"/>
                  </a:lnTo>
                  <a:lnTo>
                    <a:pt x="238382" y="3559548"/>
                  </a:lnTo>
                  <a:lnTo>
                    <a:pt x="249434" y="3560499"/>
                  </a:lnTo>
                  <a:lnTo>
                    <a:pt x="290438" y="3545295"/>
                  </a:lnTo>
                  <a:lnTo>
                    <a:pt x="293996" y="3541148"/>
                  </a:lnTo>
                  <a:lnTo>
                    <a:pt x="249434" y="3541148"/>
                  </a:lnTo>
                  <a:lnTo>
                    <a:pt x="241878" y="3540529"/>
                  </a:lnTo>
                  <a:lnTo>
                    <a:pt x="212426" y="3513016"/>
                  </a:lnTo>
                  <a:lnTo>
                    <a:pt x="212332" y="3512699"/>
                  </a:lnTo>
                  <a:lnTo>
                    <a:pt x="211759" y="3506364"/>
                  </a:lnTo>
                  <a:lnTo>
                    <a:pt x="211655" y="3505212"/>
                  </a:lnTo>
                  <a:lnTo>
                    <a:pt x="212285" y="3499007"/>
                  </a:lnTo>
                  <a:lnTo>
                    <a:pt x="235819" y="3473826"/>
                  </a:lnTo>
                  <a:lnTo>
                    <a:pt x="235627" y="3473826"/>
                  </a:lnTo>
                  <a:lnTo>
                    <a:pt x="242815" y="3471969"/>
                  </a:lnTo>
                  <a:lnTo>
                    <a:pt x="242575" y="3471969"/>
                  </a:lnTo>
                  <a:lnTo>
                    <a:pt x="247315" y="3471580"/>
                  </a:lnTo>
                  <a:lnTo>
                    <a:pt x="214189" y="3471580"/>
                  </a:lnTo>
                  <a:lnTo>
                    <a:pt x="216339" y="3464516"/>
                  </a:lnTo>
                  <a:lnTo>
                    <a:pt x="247591" y="3440481"/>
                  </a:lnTo>
                  <a:lnTo>
                    <a:pt x="248512" y="3440021"/>
                  </a:lnTo>
                  <a:lnTo>
                    <a:pt x="250970" y="3439022"/>
                  </a:lnTo>
                  <a:lnTo>
                    <a:pt x="254962" y="3437487"/>
                  </a:lnTo>
                  <a:lnTo>
                    <a:pt x="262564" y="3434262"/>
                  </a:lnTo>
                  <a:lnTo>
                    <a:pt x="263793" y="3433647"/>
                  </a:lnTo>
                  <a:lnTo>
                    <a:pt x="269245" y="3431037"/>
                  </a:lnTo>
                  <a:lnTo>
                    <a:pt x="272623" y="3429501"/>
                  </a:lnTo>
                  <a:lnTo>
                    <a:pt x="274850" y="3428349"/>
                  </a:lnTo>
                  <a:lnTo>
                    <a:pt x="275925" y="3427581"/>
                  </a:lnTo>
                  <a:lnTo>
                    <a:pt x="281454" y="3424126"/>
                  </a:lnTo>
                  <a:lnTo>
                    <a:pt x="284065" y="3422436"/>
                  </a:lnTo>
                  <a:lnTo>
                    <a:pt x="285907" y="3420901"/>
                  </a:lnTo>
                  <a:lnTo>
                    <a:pt x="288057" y="3418136"/>
                  </a:lnTo>
                  <a:lnTo>
                    <a:pt x="290668" y="3414681"/>
                  </a:lnTo>
                  <a:lnTo>
                    <a:pt x="292204" y="3412685"/>
                  </a:lnTo>
                  <a:lnTo>
                    <a:pt x="295966" y="3401781"/>
                  </a:lnTo>
                  <a:lnTo>
                    <a:pt x="279841" y="3392566"/>
                  </a:lnTo>
                  <a:close/>
                </a:path>
                <a:path w="15614015" h="6326505">
                  <a:moveTo>
                    <a:pt x="293879" y="3471349"/>
                  </a:moveTo>
                  <a:lnTo>
                    <a:pt x="250125" y="3471349"/>
                  </a:lnTo>
                  <a:lnTo>
                    <a:pt x="257900" y="3471969"/>
                  </a:lnTo>
                  <a:lnTo>
                    <a:pt x="264868" y="3473826"/>
                  </a:lnTo>
                  <a:lnTo>
                    <a:pt x="286423" y="3505212"/>
                  </a:lnTo>
                  <a:lnTo>
                    <a:pt x="286522" y="3506364"/>
                  </a:lnTo>
                  <a:lnTo>
                    <a:pt x="264119" y="3538672"/>
                  </a:lnTo>
                  <a:lnTo>
                    <a:pt x="249434" y="3541148"/>
                  </a:lnTo>
                  <a:lnTo>
                    <a:pt x="293996" y="3541148"/>
                  </a:lnTo>
                  <a:lnTo>
                    <a:pt x="297493" y="3537074"/>
                  </a:lnTo>
                  <a:lnTo>
                    <a:pt x="302532" y="3527845"/>
                  </a:lnTo>
                  <a:lnTo>
                    <a:pt x="305555" y="3517608"/>
                  </a:lnTo>
                  <a:lnTo>
                    <a:pt x="306563" y="3506364"/>
                  </a:lnTo>
                  <a:lnTo>
                    <a:pt x="305613" y="3495264"/>
                  </a:lnTo>
                  <a:lnTo>
                    <a:pt x="302762" y="3485229"/>
                  </a:lnTo>
                  <a:lnTo>
                    <a:pt x="298011" y="3476259"/>
                  </a:lnTo>
                  <a:lnTo>
                    <a:pt x="293879" y="3471349"/>
                  </a:lnTo>
                  <a:close/>
                </a:path>
                <a:path w="15614015" h="6326505">
                  <a:moveTo>
                    <a:pt x="254732" y="3453612"/>
                  </a:moveTo>
                  <a:lnTo>
                    <a:pt x="247361" y="3453612"/>
                  </a:lnTo>
                  <a:lnTo>
                    <a:pt x="239989" y="3455071"/>
                  </a:lnTo>
                  <a:lnTo>
                    <a:pt x="225246" y="3460906"/>
                  </a:lnTo>
                  <a:lnTo>
                    <a:pt x="219103" y="3465437"/>
                  </a:lnTo>
                  <a:lnTo>
                    <a:pt x="214189" y="3471580"/>
                  </a:lnTo>
                  <a:lnTo>
                    <a:pt x="247315" y="3471580"/>
                  </a:lnTo>
                  <a:lnTo>
                    <a:pt x="250125" y="3471349"/>
                  </a:lnTo>
                  <a:lnTo>
                    <a:pt x="293879" y="3471349"/>
                  </a:lnTo>
                  <a:lnTo>
                    <a:pt x="291359" y="3468355"/>
                  </a:lnTo>
                  <a:lnTo>
                    <a:pt x="283455" y="3461905"/>
                  </a:lnTo>
                  <a:lnTo>
                    <a:pt x="274716" y="3457298"/>
                  </a:lnTo>
                  <a:lnTo>
                    <a:pt x="265141" y="3454533"/>
                  </a:lnTo>
                  <a:lnTo>
                    <a:pt x="254732" y="3453612"/>
                  </a:lnTo>
                  <a:close/>
                </a:path>
                <a:path w="15614015" h="6326505">
                  <a:moveTo>
                    <a:pt x="347886" y="3442324"/>
                  </a:moveTo>
                  <a:lnTo>
                    <a:pt x="327844" y="3442324"/>
                  </a:lnTo>
                  <a:lnTo>
                    <a:pt x="327844" y="3603576"/>
                  </a:lnTo>
                  <a:lnTo>
                    <a:pt x="347886" y="3603576"/>
                  </a:lnTo>
                  <a:lnTo>
                    <a:pt x="347886" y="3537693"/>
                  </a:lnTo>
                  <a:lnTo>
                    <a:pt x="371840" y="3537693"/>
                  </a:lnTo>
                  <a:lnTo>
                    <a:pt x="347886" y="3499914"/>
                  </a:lnTo>
                  <a:lnTo>
                    <a:pt x="348620" y="3491520"/>
                  </a:lnTo>
                  <a:lnTo>
                    <a:pt x="371966" y="3462135"/>
                  </a:lnTo>
                  <a:lnTo>
                    <a:pt x="347886" y="3462135"/>
                  </a:lnTo>
                  <a:lnTo>
                    <a:pt x="347886" y="3442324"/>
                  </a:lnTo>
                  <a:close/>
                </a:path>
                <a:path w="15614015" h="6326505">
                  <a:moveTo>
                    <a:pt x="371840" y="3537693"/>
                  </a:moveTo>
                  <a:lnTo>
                    <a:pt x="347886" y="3537693"/>
                  </a:lnTo>
                  <a:lnTo>
                    <a:pt x="356222" y="3547670"/>
                  </a:lnTo>
                  <a:lnTo>
                    <a:pt x="366257" y="3554797"/>
                  </a:lnTo>
                  <a:lnTo>
                    <a:pt x="377991" y="3559073"/>
                  </a:lnTo>
                  <a:lnTo>
                    <a:pt x="391423" y="3560499"/>
                  </a:lnTo>
                  <a:lnTo>
                    <a:pt x="403071" y="3559404"/>
                  </a:lnTo>
                  <a:lnTo>
                    <a:pt x="413826" y="3556122"/>
                  </a:lnTo>
                  <a:lnTo>
                    <a:pt x="423688" y="3550651"/>
                  </a:lnTo>
                  <a:lnTo>
                    <a:pt x="432658" y="3542991"/>
                  </a:lnTo>
                  <a:lnTo>
                    <a:pt x="434129" y="3541148"/>
                  </a:lnTo>
                  <a:lnTo>
                    <a:pt x="388890" y="3541148"/>
                  </a:lnTo>
                  <a:lnTo>
                    <a:pt x="380496" y="3540414"/>
                  </a:lnTo>
                  <a:lnTo>
                    <a:pt x="372822" y="3538211"/>
                  </a:lnTo>
                  <a:lnTo>
                    <a:pt x="371840" y="3537693"/>
                  </a:lnTo>
                  <a:close/>
                </a:path>
                <a:path w="15614015" h="6326505">
                  <a:moveTo>
                    <a:pt x="433959" y="3458680"/>
                  </a:moveTo>
                  <a:lnTo>
                    <a:pt x="388890" y="3458680"/>
                  </a:lnTo>
                  <a:lnTo>
                    <a:pt x="397182" y="3459428"/>
                  </a:lnTo>
                  <a:lnTo>
                    <a:pt x="404784" y="3461674"/>
                  </a:lnTo>
                  <a:lnTo>
                    <a:pt x="428929" y="3491520"/>
                  </a:lnTo>
                  <a:lnTo>
                    <a:pt x="429663" y="3499914"/>
                  </a:lnTo>
                  <a:lnTo>
                    <a:pt x="428929" y="3508322"/>
                  </a:lnTo>
                  <a:lnTo>
                    <a:pt x="404784" y="3538211"/>
                  </a:lnTo>
                  <a:lnTo>
                    <a:pt x="388890" y="3541148"/>
                  </a:lnTo>
                  <a:lnTo>
                    <a:pt x="434129" y="3541148"/>
                  </a:lnTo>
                  <a:lnTo>
                    <a:pt x="440116" y="3533647"/>
                  </a:lnTo>
                  <a:lnTo>
                    <a:pt x="445443" y="3523353"/>
                  </a:lnTo>
                  <a:lnTo>
                    <a:pt x="448639" y="3512109"/>
                  </a:lnTo>
                  <a:lnTo>
                    <a:pt x="449704" y="3499914"/>
                  </a:lnTo>
                  <a:lnTo>
                    <a:pt x="448639" y="3487734"/>
                  </a:lnTo>
                  <a:lnTo>
                    <a:pt x="445545" y="3476893"/>
                  </a:lnTo>
                  <a:lnTo>
                    <a:pt x="445443" y="3476532"/>
                  </a:lnTo>
                  <a:lnTo>
                    <a:pt x="440116" y="3466310"/>
                  </a:lnTo>
                  <a:lnTo>
                    <a:pt x="433959" y="3458680"/>
                  </a:lnTo>
                  <a:close/>
                </a:path>
                <a:path w="15614015" h="6326505">
                  <a:moveTo>
                    <a:pt x="391423" y="3439329"/>
                  </a:moveTo>
                  <a:lnTo>
                    <a:pt x="377991" y="3440755"/>
                  </a:lnTo>
                  <a:lnTo>
                    <a:pt x="366257" y="3445031"/>
                  </a:lnTo>
                  <a:lnTo>
                    <a:pt x="356222" y="3452158"/>
                  </a:lnTo>
                  <a:lnTo>
                    <a:pt x="347886" y="3462135"/>
                  </a:lnTo>
                  <a:lnTo>
                    <a:pt x="371966" y="3462135"/>
                  </a:lnTo>
                  <a:lnTo>
                    <a:pt x="372822" y="3461674"/>
                  </a:lnTo>
                  <a:lnTo>
                    <a:pt x="380496" y="3459428"/>
                  </a:lnTo>
                  <a:lnTo>
                    <a:pt x="388890" y="3458680"/>
                  </a:lnTo>
                  <a:lnTo>
                    <a:pt x="433959" y="3458680"/>
                  </a:lnTo>
                  <a:lnTo>
                    <a:pt x="432658" y="3457067"/>
                  </a:lnTo>
                  <a:lnTo>
                    <a:pt x="423688" y="3449307"/>
                  </a:lnTo>
                  <a:lnTo>
                    <a:pt x="413826" y="3443764"/>
                  </a:lnTo>
                  <a:lnTo>
                    <a:pt x="403071" y="3440438"/>
                  </a:lnTo>
                  <a:lnTo>
                    <a:pt x="391423" y="3439329"/>
                  </a:lnTo>
                  <a:close/>
                </a:path>
                <a:path w="15614015" h="6326505">
                  <a:moveTo>
                    <a:pt x="525449" y="3439329"/>
                  </a:moveTo>
                  <a:lnTo>
                    <a:pt x="484215" y="3457067"/>
                  </a:lnTo>
                  <a:lnTo>
                    <a:pt x="467169" y="3499914"/>
                  </a:lnTo>
                  <a:lnTo>
                    <a:pt x="468234" y="3512109"/>
                  </a:lnTo>
                  <a:lnTo>
                    <a:pt x="471348" y="3523065"/>
                  </a:lnTo>
                  <a:lnTo>
                    <a:pt x="471430" y="3523353"/>
                  </a:lnTo>
                  <a:lnTo>
                    <a:pt x="503047" y="3556122"/>
                  </a:lnTo>
                  <a:lnTo>
                    <a:pt x="525449" y="3560499"/>
                  </a:lnTo>
                  <a:lnTo>
                    <a:pt x="538882" y="3559073"/>
                  </a:lnTo>
                  <a:lnTo>
                    <a:pt x="550616" y="3554797"/>
                  </a:lnTo>
                  <a:lnTo>
                    <a:pt x="560651" y="3547670"/>
                  </a:lnTo>
                  <a:lnTo>
                    <a:pt x="566101" y="3541148"/>
                  </a:lnTo>
                  <a:lnTo>
                    <a:pt x="527983" y="3541148"/>
                  </a:lnTo>
                  <a:lnTo>
                    <a:pt x="519690" y="3540414"/>
                  </a:lnTo>
                  <a:lnTo>
                    <a:pt x="490147" y="3516039"/>
                  </a:lnTo>
                  <a:lnTo>
                    <a:pt x="487210" y="3499914"/>
                  </a:lnTo>
                  <a:lnTo>
                    <a:pt x="487944" y="3491520"/>
                  </a:lnTo>
                  <a:lnTo>
                    <a:pt x="512089" y="3461674"/>
                  </a:lnTo>
                  <a:lnTo>
                    <a:pt x="527983" y="3458680"/>
                  </a:lnTo>
                  <a:lnTo>
                    <a:pt x="566101" y="3458680"/>
                  </a:lnTo>
                  <a:lnTo>
                    <a:pt x="560651" y="3452158"/>
                  </a:lnTo>
                  <a:lnTo>
                    <a:pt x="550616" y="3445031"/>
                  </a:lnTo>
                  <a:lnTo>
                    <a:pt x="538882" y="3440755"/>
                  </a:lnTo>
                  <a:lnTo>
                    <a:pt x="525449" y="3439329"/>
                  </a:lnTo>
                  <a:close/>
                </a:path>
                <a:path w="15614015" h="6326505">
                  <a:moveTo>
                    <a:pt x="589029" y="3537693"/>
                  </a:moveTo>
                  <a:lnTo>
                    <a:pt x="568987" y="3537693"/>
                  </a:lnTo>
                  <a:lnTo>
                    <a:pt x="568987" y="3557504"/>
                  </a:lnTo>
                  <a:lnTo>
                    <a:pt x="589029" y="3557504"/>
                  </a:lnTo>
                  <a:lnTo>
                    <a:pt x="589029" y="3537693"/>
                  </a:lnTo>
                  <a:close/>
                </a:path>
                <a:path w="15614015" h="6326505">
                  <a:moveTo>
                    <a:pt x="566101" y="3458680"/>
                  </a:moveTo>
                  <a:lnTo>
                    <a:pt x="527983" y="3458680"/>
                  </a:lnTo>
                  <a:lnTo>
                    <a:pt x="536377" y="3459428"/>
                  </a:lnTo>
                  <a:lnTo>
                    <a:pt x="544051" y="3461674"/>
                  </a:lnTo>
                  <a:lnTo>
                    <a:pt x="568253" y="3491520"/>
                  </a:lnTo>
                  <a:lnTo>
                    <a:pt x="568987" y="3499914"/>
                  </a:lnTo>
                  <a:lnTo>
                    <a:pt x="568253" y="3508322"/>
                  </a:lnTo>
                  <a:lnTo>
                    <a:pt x="544051" y="3538211"/>
                  </a:lnTo>
                  <a:lnTo>
                    <a:pt x="527983" y="3541148"/>
                  </a:lnTo>
                  <a:lnTo>
                    <a:pt x="566101" y="3541148"/>
                  </a:lnTo>
                  <a:lnTo>
                    <a:pt x="568987" y="3537693"/>
                  </a:lnTo>
                  <a:lnTo>
                    <a:pt x="589029" y="3537693"/>
                  </a:lnTo>
                  <a:lnTo>
                    <a:pt x="589029" y="3462135"/>
                  </a:lnTo>
                  <a:lnTo>
                    <a:pt x="568987" y="3462135"/>
                  </a:lnTo>
                  <a:lnTo>
                    <a:pt x="566101" y="3458680"/>
                  </a:lnTo>
                  <a:close/>
                </a:path>
                <a:path w="15614015" h="6326505">
                  <a:moveTo>
                    <a:pt x="589029" y="3442324"/>
                  </a:moveTo>
                  <a:lnTo>
                    <a:pt x="568987" y="3442324"/>
                  </a:lnTo>
                  <a:lnTo>
                    <a:pt x="568987" y="3462135"/>
                  </a:lnTo>
                  <a:lnTo>
                    <a:pt x="589029" y="3462135"/>
                  </a:lnTo>
                  <a:lnTo>
                    <a:pt x="589029" y="3442324"/>
                  </a:lnTo>
                  <a:close/>
                </a:path>
                <a:path w="15614015" h="6326505">
                  <a:moveTo>
                    <a:pt x="665926" y="3461674"/>
                  </a:moveTo>
                  <a:lnTo>
                    <a:pt x="645884" y="3461674"/>
                  </a:lnTo>
                  <a:lnTo>
                    <a:pt x="645884" y="3557504"/>
                  </a:lnTo>
                  <a:lnTo>
                    <a:pt x="665926" y="3557504"/>
                  </a:lnTo>
                  <a:lnTo>
                    <a:pt x="665926" y="3461674"/>
                  </a:lnTo>
                  <a:close/>
                </a:path>
                <a:path w="15614015" h="6326505">
                  <a:moveTo>
                    <a:pt x="705087" y="3442324"/>
                  </a:moveTo>
                  <a:lnTo>
                    <a:pt x="606493" y="3442324"/>
                  </a:lnTo>
                  <a:lnTo>
                    <a:pt x="606493" y="3461674"/>
                  </a:lnTo>
                  <a:lnTo>
                    <a:pt x="705087" y="3461674"/>
                  </a:lnTo>
                  <a:lnTo>
                    <a:pt x="705087" y="3442324"/>
                  </a:lnTo>
                  <a:close/>
                </a:path>
                <a:path w="15614015" h="6326505">
                  <a:moveTo>
                    <a:pt x="742461" y="3442324"/>
                  </a:moveTo>
                  <a:lnTo>
                    <a:pt x="722650" y="3442324"/>
                  </a:lnTo>
                  <a:lnTo>
                    <a:pt x="722650" y="3557504"/>
                  </a:lnTo>
                  <a:lnTo>
                    <a:pt x="738775" y="3557504"/>
                  </a:lnTo>
                  <a:lnTo>
                    <a:pt x="765862" y="3523180"/>
                  </a:lnTo>
                  <a:lnTo>
                    <a:pt x="742461" y="3523180"/>
                  </a:lnTo>
                  <a:lnTo>
                    <a:pt x="742461" y="3442324"/>
                  </a:lnTo>
                  <a:close/>
                </a:path>
                <a:path w="15614015" h="6326505">
                  <a:moveTo>
                    <a:pt x="822395" y="3476648"/>
                  </a:moveTo>
                  <a:lnTo>
                    <a:pt x="802585" y="3476648"/>
                  </a:lnTo>
                  <a:lnTo>
                    <a:pt x="802585" y="3557504"/>
                  </a:lnTo>
                  <a:lnTo>
                    <a:pt x="822395" y="3557504"/>
                  </a:lnTo>
                  <a:lnTo>
                    <a:pt x="822395" y="3476648"/>
                  </a:lnTo>
                  <a:close/>
                </a:path>
                <a:path w="15614015" h="6326505">
                  <a:moveTo>
                    <a:pt x="822395" y="3442324"/>
                  </a:moveTo>
                  <a:lnTo>
                    <a:pt x="806270" y="3442324"/>
                  </a:lnTo>
                  <a:lnTo>
                    <a:pt x="742461" y="3523180"/>
                  </a:lnTo>
                  <a:lnTo>
                    <a:pt x="765862" y="3523180"/>
                  </a:lnTo>
                  <a:lnTo>
                    <a:pt x="802585" y="3476648"/>
                  </a:lnTo>
                  <a:lnTo>
                    <a:pt x="822395" y="3476648"/>
                  </a:lnTo>
                  <a:lnTo>
                    <a:pt x="822395" y="3442324"/>
                  </a:lnTo>
                  <a:close/>
                </a:path>
                <a:path w="15614015" h="6326505">
                  <a:moveTo>
                    <a:pt x="899435" y="3461674"/>
                  </a:moveTo>
                  <a:lnTo>
                    <a:pt x="879393" y="3461674"/>
                  </a:lnTo>
                  <a:lnTo>
                    <a:pt x="879393" y="3557504"/>
                  </a:lnTo>
                  <a:lnTo>
                    <a:pt x="899435" y="3557504"/>
                  </a:lnTo>
                  <a:lnTo>
                    <a:pt x="899435" y="3461674"/>
                  </a:lnTo>
                  <a:close/>
                </a:path>
                <a:path w="15614015" h="6326505">
                  <a:moveTo>
                    <a:pt x="938596" y="3442324"/>
                  </a:moveTo>
                  <a:lnTo>
                    <a:pt x="840002" y="3442324"/>
                  </a:lnTo>
                  <a:lnTo>
                    <a:pt x="840002" y="3461674"/>
                  </a:lnTo>
                  <a:lnTo>
                    <a:pt x="938596" y="3461674"/>
                  </a:lnTo>
                  <a:lnTo>
                    <a:pt x="938596" y="3442324"/>
                  </a:lnTo>
                  <a:close/>
                </a:path>
                <a:path w="15614015" h="6326505">
                  <a:moveTo>
                    <a:pt x="1005564" y="3439329"/>
                  </a:moveTo>
                  <a:lnTo>
                    <a:pt x="992313" y="3440452"/>
                  </a:lnTo>
                  <a:lnTo>
                    <a:pt x="992669" y="3440452"/>
                  </a:lnTo>
                  <a:lnTo>
                    <a:pt x="981318" y="3443649"/>
                  </a:lnTo>
                  <a:lnTo>
                    <a:pt x="949413" y="3476072"/>
                  </a:lnTo>
                  <a:lnTo>
                    <a:pt x="945209" y="3499914"/>
                  </a:lnTo>
                  <a:lnTo>
                    <a:pt x="946275" y="3512483"/>
                  </a:lnTo>
                  <a:lnTo>
                    <a:pt x="971528" y="3550910"/>
                  </a:lnTo>
                  <a:lnTo>
                    <a:pt x="1006946" y="3560499"/>
                  </a:lnTo>
                  <a:lnTo>
                    <a:pt x="1022812" y="3558872"/>
                  </a:lnTo>
                  <a:lnTo>
                    <a:pt x="1036547" y="3553991"/>
                  </a:lnTo>
                  <a:lnTo>
                    <a:pt x="1048151" y="3545856"/>
                  </a:lnTo>
                  <a:lnTo>
                    <a:pt x="1051684" y="3541609"/>
                  </a:lnTo>
                  <a:lnTo>
                    <a:pt x="1007407" y="3541609"/>
                  </a:lnTo>
                  <a:lnTo>
                    <a:pt x="999545" y="3541076"/>
                  </a:lnTo>
                  <a:lnTo>
                    <a:pt x="967713" y="3516414"/>
                  </a:lnTo>
                  <a:lnTo>
                    <a:pt x="965711" y="3509128"/>
                  </a:lnTo>
                  <a:lnTo>
                    <a:pt x="1062232" y="3509128"/>
                  </a:lnTo>
                  <a:lnTo>
                    <a:pt x="1062693" y="3506057"/>
                  </a:lnTo>
                  <a:lnTo>
                    <a:pt x="1062923" y="3503062"/>
                  </a:lnTo>
                  <a:lnTo>
                    <a:pt x="1062904" y="3499914"/>
                  </a:lnTo>
                  <a:lnTo>
                    <a:pt x="1062213" y="3491621"/>
                  </a:lnTo>
                  <a:lnTo>
                    <a:pt x="965711" y="3491621"/>
                  </a:lnTo>
                  <a:lnTo>
                    <a:pt x="967482" y="3484408"/>
                  </a:lnTo>
                  <a:lnTo>
                    <a:pt x="997847" y="3458795"/>
                  </a:lnTo>
                  <a:lnTo>
                    <a:pt x="1005564" y="3458219"/>
                  </a:lnTo>
                  <a:lnTo>
                    <a:pt x="1047495" y="3458219"/>
                  </a:lnTo>
                  <a:lnTo>
                    <a:pt x="1046798" y="3457297"/>
                  </a:lnTo>
                  <a:lnTo>
                    <a:pt x="1038260" y="3449436"/>
                  </a:lnTo>
                  <a:lnTo>
                    <a:pt x="1028542" y="3443821"/>
                  </a:lnTo>
                  <a:lnTo>
                    <a:pt x="1017643" y="3440452"/>
                  </a:lnTo>
                  <a:lnTo>
                    <a:pt x="1005564" y="3439329"/>
                  </a:lnTo>
                  <a:close/>
                </a:path>
                <a:path w="15614015" h="6326505">
                  <a:moveTo>
                    <a:pt x="1040578" y="3524793"/>
                  </a:moveTo>
                  <a:lnTo>
                    <a:pt x="1034618" y="3532150"/>
                  </a:lnTo>
                  <a:lnTo>
                    <a:pt x="1027102" y="3537405"/>
                  </a:lnTo>
                  <a:lnTo>
                    <a:pt x="1018032" y="3540558"/>
                  </a:lnTo>
                  <a:lnTo>
                    <a:pt x="1007407" y="3541609"/>
                  </a:lnTo>
                  <a:lnTo>
                    <a:pt x="1051684" y="3541609"/>
                  </a:lnTo>
                  <a:lnTo>
                    <a:pt x="1057625" y="3534468"/>
                  </a:lnTo>
                  <a:lnTo>
                    <a:pt x="1040578" y="3524793"/>
                  </a:lnTo>
                  <a:close/>
                </a:path>
                <a:path w="15614015" h="6326505">
                  <a:moveTo>
                    <a:pt x="1047495" y="3458219"/>
                  </a:moveTo>
                  <a:lnTo>
                    <a:pt x="1005564" y="3458219"/>
                  </a:lnTo>
                  <a:lnTo>
                    <a:pt x="1012801" y="3458795"/>
                  </a:lnTo>
                  <a:lnTo>
                    <a:pt x="1012428" y="3458795"/>
                  </a:lnTo>
                  <a:lnTo>
                    <a:pt x="1042651" y="3491621"/>
                  </a:lnTo>
                  <a:lnTo>
                    <a:pt x="1062213" y="3491621"/>
                  </a:lnTo>
                  <a:lnTo>
                    <a:pt x="1053221" y="3465792"/>
                  </a:lnTo>
                  <a:lnTo>
                    <a:pt x="1047495" y="3458219"/>
                  </a:lnTo>
                  <a:close/>
                </a:path>
                <a:path w="15614015" h="6326505">
                  <a:moveTo>
                    <a:pt x="1196533" y="3442324"/>
                  </a:moveTo>
                  <a:lnTo>
                    <a:pt x="1143551" y="3442324"/>
                  </a:lnTo>
                  <a:lnTo>
                    <a:pt x="1143551" y="3557504"/>
                  </a:lnTo>
                  <a:lnTo>
                    <a:pt x="1201141" y="3557504"/>
                  </a:lnTo>
                  <a:lnTo>
                    <a:pt x="1209491" y="3556942"/>
                  </a:lnTo>
                  <a:lnTo>
                    <a:pt x="1234890" y="3539305"/>
                  </a:lnTo>
                  <a:lnTo>
                    <a:pt x="1163131" y="3539305"/>
                  </a:lnTo>
                  <a:lnTo>
                    <a:pt x="1163131" y="3508207"/>
                  </a:lnTo>
                  <a:lnTo>
                    <a:pt x="1233133" y="3508207"/>
                  </a:lnTo>
                  <a:lnTo>
                    <a:pt x="1228021" y="3502736"/>
                  </a:lnTo>
                  <a:lnTo>
                    <a:pt x="1220260" y="3498302"/>
                  </a:lnTo>
                  <a:lnTo>
                    <a:pt x="1225703" y="3493738"/>
                  </a:lnTo>
                  <a:lnTo>
                    <a:pt x="1227960" y="3490469"/>
                  </a:lnTo>
                  <a:lnTo>
                    <a:pt x="1163131" y="3490469"/>
                  </a:lnTo>
                  <a:lnTo>
                    <a:pt x="1163131" y="3460292"/>
                  </a:lnTo>
                  <a:lnTo>
                    <a:pt x="1231029" y="3460292"/>
                  </a:lnTo>
                  <a:lnTo>
                    <a:pt x="1229552" y="3456760"/>
                  </a:lnTo>
                  <a:lnTo>
                    <a:pt x="1223255" y="3451078"/>
                  </a:lnTo>
                  <a:lnTo>
                    <a:pt x="1218043" y="3447248"/>
                  </a:lnTo>
                  <a:lnTo>
                    <a:pt x="1211852" y="3444513"/>
                  </a:lnTo>
                  <a:lnTo>
                    <a:pt x="1204682" y="3442871"/>
                  </a:lnTo>
                  <a:lnTo>
                    <a:pt x="1196533" y="3442324"/>
                  </a:lnTo>
                  <a:close/>
                </a:path>
                <a:path w="15614015" h="6326505">
                  <a:moveTo>
                    <a:pt x="1233133" y="3508207"/>
                  </a:moveTo>
                  <a:lnTo>
                    <a:pt x="1205825" y="3508207"/>
                  </a:lnTo>
                  <a:lnTo>
                    <a:pt x="1210278" y="3509589"/>
                  </a:lnTo>
                  <a:lnTo>
                    <a:pt x="1213350" y="3512353"/>
                  </a:lnTo>
                  <a:lnTo>
                    <a:pt x="1216575" y="3514964"/>
                  </a:lnTo>
                  <a:lnTo>
                    <a:pt x="1218187" y="3518650"/>
                  </a:lnTo>
                  <a:lnTo>
                    <a:pt x="1218187" y="3528479"/>
                  </a:lnTo>
                  <a:lnTo>
                    <a:pt x="1216575" y="3532395"/>
                  </a:lnTo>
                  <a:lnTo>
                    <a:pt x="1213350" y="3535159"/>
                  </a:lnTo>
                  <a:lnTo>
                    <a:pt x="1210150" y="3538039"/>
                  </a:lnTo>
                  <a:lnTo>
                    <a:pt x="1209907" y="3538039"/>
                  </a:lnTo>
                  <a:lnTo>
                    <a:pt x="1205825" y="3539305"/>
                  </a:lnTo>
                  <a:lnTo>
                    <a:pt x="1234890" y="3539305"/>
                  </a:lnTo>
                  <a:lnTo>
                    <a:pt x="1235579" y="3538039"/>
                  </a:lnTo>
                  <a:lnTo>
                    <a:pt x="1237393" y="3531848"/>
                  </a:lnTo>
                  <a:lnTo>
                    <a:pt x="1237998" y="3525023"/>
                  </a:lnTo>
                  <a:lnTo>
                    <a:pt x="1236890" y="3516097"/>
                  </a:lnTo>
                  <a:lnTo>
                    <a:pt x="1233564" y="3508668"/>
                  </a:lnTo>
                  <a:lnTo>
                    <a:pt x="1233133" y="3508207"/>
                  </a:lnTo>
                  <a:close/>
                </a:path>
                <a:path w="15614015" h="6326505">
                  <a:moveTo>
                    <a:pt x="1231029" y="3460292"/>
                  </a:moveTo>
                  <a:lnTo>
                    <a:pt x="1207284" y="3460292"/>
                  </a:lnTo>
                  <a:lnTo>
                    <a:pt x="1213119" y="3465207"/>
                  </a:lnTo>
                  <a:lnTo>
                    <a:pt x="1213119" y="3485325"/>
                  </a:lnTo>
                  <a:lnTo>
                    <a:pt x="1207284" y="3490469"/>
                  </a:lnTo>
                  <a:lnTo>
                    <a:pt x="1227960" y="3490469"/>
                  </a:lnTo>
                  <a:lnTo>
                    <a:pt x="1229590" y="3488108"/>
                  </a:lnTo>
                  <a:lnTo>
                    <a:pt x="1231922" y="3481413"/>
                  </a:lnTo>
                  <a:lnTo>
                    <a:pt x="1232700" y="3473653"/>
                  </a:lnTo>
                  <a:lnTo>
                    <a:pt x="1232700" y="3464285"/>
                  </a:lnTo>
                  <a:lnTo>
                    <a:pt x="1231029" y="3460292"/>
                  </a:lnTo>
                  <a:close/>
                </a:path>
                <a:path w="15614015" h="6326505">
                  <a:moveTo>
                    <a:pt x="1279672" y="3442324"/>
                  </a:moveTo>
                  <a:lnTo>
                    <a:pt x="1259630" y="3442324"/>
                  </a:lnTo>
                  <a:lnTo>
                    <a:pt x="1259630" y="3557504"/>
                  </a:lnTo>
                  <a:lnTo>
                    <a:pt x="1279672" y="3557504"/>
                  </a:lnTo>
                  <a:lnTo>
                    <a:pt x="1279672" y="3509359"/>
                  </a:lnTo>
                  <a:lnTo>
                    <a:pt x="1359376" y="3509359"/>
                  </a:lnTo>
                  <a:lnTo>
                    <a:pt x="1359376" y="3490239"/>
                  </a:lnTo>
                  <a:lnTo>
                    <a:pt x="1279672" y="3490239"/>
                  </a:lnTo>
                  <a:lnTo>
                    <a:pt x="1279672" y="3442324"/>
                  </a:lnTo>
                  <a:close/>
                </a:path>
                <a:path w="15614015" h="6326505">
                  <a:moveTo>
                    <a:pt x="1359376" y="3509359"/>
                  </a:moveTo>
                  <a:lnTo>
                    <a:pt x="1339335" y="3509359"/>
                  </a:lnTo>
                  <a:lnTo>
                    <a:pt x="1339335" y="3557504"/>
                  </a:lnTo>
                  <a:lnTo>
                    <a:pt x="1359376" y="3557504"/>
                  </a:lnTo>
                  <a:lnTo>
                    <a:pt x="1359376" y="3509359"/>
                  </a:lnTo>
                  <a:close/>
                </a:path>
                <a:path w="15614015" h="6326505">
                  <a:moveTo>
                    <a:pt x="1359376" y="3442324"/>
                  </a:moveTo>
                  <a:lnTo>
                    <a:pt x="1339335" y="3442324"/>
                  </a:lnTo>
                  <a:lnTo>
                    <a:pt x="1339335" y="3490239"/>
                  </a:lnTo>
                  <a:lnTo>
                    <a:pt x="1359376" y="3490239"/>
                  </a:lnTo>
                  <a:lnTo>
                    <a:pt x="1359376" y="3442324"/>
                  </a:lnTo>
                  <a:close/>
                </a:path>
                <a:path w="15614015" h="6326505">
                  <a:moveTo>
                    <a:pt x="1409693" y="3442324"/>
                  </a:moveTo>
                  <a:lnTo>
                    <a:pt x="1389882" y="3442324"/>
                  </a:lnTo>
                  <a:lnTo>
                    <a:pt x="1389882" y="3557504"/>
                  </a:lnTo>
                  <a:lnTo>
                    <a:pt x="1406008" y="3557504"/>
                  </a:lnTo>
                  <a:lnTo>
                    <a:pt x="1433095" y="3523180"/>
                  </a:lnTo>
                  <a:lnTo>
                    <a:pt x="1409693" y="3523180"/>
                  </a:lnTo>
                  <a:lnTo>
                    <a:pt x="1409693" y="3442324"/>
                  </a:lnTo>
                  <a:close/>
                </a:path>
                <a:path w="15614015" h="6326505">
                  <a:moveTo>
                    <a:pt x="1489628" y="3476648"/>
                  </a:moveTo>
                  <a:lnTo>
                    <a:pt x="1469817" y="3476648"/>
                  </a:lnTo>
                  <a:lnTo>
                    <a:pt x="1469817" y="3557504"/>
                  </a:lnTo>
                  <a:lnTo>
                    <a:pt x="1489628" y="3557504"/>
                  </a:lnTo>
                  <a:lnTo>
                    <a:pt x="1489628" y="3476648"/>
                  </a:lnTo>
                  <a:close/>
                </a:path>
                <a:path w="15614015" h="6326505">
                  <a:moveTo>
                    <a:pt x="1489628" y="3442324"/>
                  </a:moveTo>
                  <a:lnTo>
                    <a:pt x="1473503" y="3442324"/>
                  </a:lnTo>
                  <a:lnTo>
                    <a:pt x="1409693" y="3523180"/>
                  </a:lnTo>
                  <a:lnTo>
                    <a:pt x="1433095" y="3523180"/>
                  </a:lnTo>
                  <a:lnTo>
                    <a:pt x="1469817" y="3476648"/>
                  </a:lnTo>
                  <a:lnTo>
                    <a:pt x="1489628" y="3476648"/>
                  </a:lnTo>
                  <a:lnTo>
                    <a:pt x="1489628" y="3442324"/>
                  </a:lnTo>
                  <a:close/>
                </a:path>
                <a:path w="15614015" h="6326505">
                  <a:moveTo>
                    <a:pt x="1541558" y="3442324"/>
                  </a:moveTo>
                  <a:lnTo>
                    <a:pt x="1520134" y="3442324"/>
                  </a:lnTo>
                  <a:lnTo>
                    <a:pt x="1520134" y="3557504"/>
                  </a:lnTo>
                  <a:lnTo>
                    <a:pt x="1539945" y="3557504"/>
                  </a:lnTo>
                  <a:lnTo>
                    <a:pt x="1539945" y="3473883"/>
                  </a:lnTo>
                  <a:lnTo>
                    <a:pt x="1561142" y="3473883"/>
                  </a:lnTo>
                  <a:lnTo>
                    <a:pt x="1541558" y="3442324"/>
                  </a:lnTo>
                  <a:close/>
                </a:path>
                <a:path w="15614015" h="6326505">
                  <a:moveTo>
                    <a:pt x="1635314" y="3473883"/>
                  </a:moveTo>
                  <a:lnTo>
                    <a:pt x="1615734" y="3473883"/>
                  </a:lnTo>
                  <a:lnTo>
                    <a:pt x="1615734" y="3557504"/>
                  </a:lnTo>
                  <a:lnTo>
                    <a:pt x="1635314" y="3557504"/>
                  </a:lnTo>
                  <a:lnTo>
                    <a:pt x="1635314" y="3473883"/>
                  </a:lnTo>
                  <a:close/>
                </a:path>
                <a:path w="15614015" h="6326505">
                  <a:moveTo>
                    <a:pt x="1561142" y="3473883"/>
                  </a:moveTo>
                  <a:lnTo>
                    <a:pt x="1539945" y="3473883"/>
                  </a:lnTo>
                  <a:lnTo>
                    <a:pt x="1576573" y="3532855"/>
                  </a:lnTo>
                  <a:lnTo>
                    <a:pt x="1579107" y="3532855"/>
                  </a:lnTo>
                  <a:lnTo>
                    <a:pt x="1599137" y="3500605"/>
                  </a:lnTo>
                  <a:lnTo>
                    <a:pt x="1577724" y="3500605"/>
                  </a:lnTo>
                  <a:lnTo>
                    <a:pt x="1561142" y="3473883"/>
                  </a:lnTo>
                  <a:close/>
                </a:path>
                <a:path w="15614015" h="6326505">
                  <a:moveTo>
                    <a:pt x="1635314" y="3442324"/>
                  </a:moveTo>
                  <a:lnTo>
                    <a:pt x="1613891" y="3442324"/>
                  </a:lnTo>
                  <a:lnTo>
                    <a:pt x="1577724" y="3500605"/>
                  </a:lnTo>
                  <a:lnTo>
                    <a:pt x="1599137" y="3500605"/>
                  </a:lnTo>
                  <a:lnTo>
                    <a:pt x="1615734" y="3473883"/>
                  </a:lnTo>
                  <a:lnTo>
                    <a:pt x="1635314" y="3473883"/>
                  </a:lnTo>
                  <a:lnTo>
                    <a:pt x="1635314" y="3442324"/>
                  </a:lnTo>
                  <a:close/>
                </a:path>
                <a:path w="15614015" h="6326505">
                  <a:moveTo>
                    <a:pt x="1717740" y="3439329"/>
                  </a:moveTo>
                  <a:lnTo>
                    <a:pt x="1676505" y="3457067"/>
                  </a:lnTo>
                  <a:lnTo>
                    <a:pt x="1659459" y="3499914"/>
                  </a:lnTo>
                  <a:lnTo>
                    <a:pt x="1660524" y="3512109"/>
                  </a:lnTo>
                  <a:lnTo>
                    <a:pt x="1663639" y="3523065"/>
                  </a:lnTo>
                  <a:lnTo>
                    <a:pt x="1663720" y="3523353"/>
                  </a:lnTo>
                  <a:lnTo>
                    <a:pt x="1695337" y="3556122"/>
                  </a:lnTo>
                  <a:lnTo>
                    <a:pt x="1717740" y="3560499"/>
                  </a:lnTo>
                  <a:lnTo>
                    <a:pt x="1731173" y="3559073"/>
                  </a:lnTo>
                  <a:lnTo>
                    <a:pt x="1742907" y="3554797"/>
                  </a:lnTo>
                  <a:lnTo>
                    <a:pt x="1752942" y="3547670"/>
                  </a:lnTo>
                  <a:lnTo>
                    <a:pt x="1758391" y="3541148"/>
                  </a:lnTo>
                  <a:lnTo>
                    <a:pt x="1720274" y="3541148"/>
                  </a:lnTo>
                  <a:lnTo>
                    <a:pt x="1711981" y="3540414"/>
                  </a:lnTo>
                  <a:lnTo>
                    <a:pt x="1682437" y="3516039"/>
                  </a:lnTo>
                  <a:lnTo>
                    <a:pt x="1679500" y="3499914"/>
                  </a:lnTo>
                  <a:lnTo>
                    <a:pt x="1680234" y="3491520"/>
                  </a:lnTo>
                  <a:lnTo>
                    <a:pt x="1704379" y="3461674"/>
                  </a:lnTo>
                  <a:lnTo>
                    <a:pt x="1720274" y="3458680"/>
                  </a:lnTo>
                  <a:lnTo>
                    <a:pt x="1758391" y="3458680"/>
                  </a:lnTo>
                  <a:lnTo>
                    <a:pt x="1752942" y="3452158"/>
                  </a:lnTo>
                  <a:lnTo>
                    <a:pt x="1742907" y="3445031"/>
                  </a:lnTo>
                  <a:lnTo>
                    <a:pt x="1731173" y="3440755"/>
                  </a:lnTo>
                  <a:lnTo>
                    <a:pt x="1717740" y="3439329"/>
                  </a:lnTo>
                  <a:close/>
                </a:path>
                <a:path w="15614015" h="6326505">
                  <a:moveTo>
                    <a:pt x="1781319" y="3537693"/>
                  </a:moveTo>
                  <a:lnTo>
                    <a:pt x="1761278" y="3537693"/>
                  </a:lnTo>
                  <a:lnTo>
                    <a:pt x="1761278" y="3557504"/>
                  </a:lnTo>
                  <a:lnTo>
                    <a:pt x="1781319" y="3557504"/>
                  </a:lnTo>
                  <a:lnTo>
                    <a:pt x="1781319" y="3537693"/>
                  </a:lnTo>
                  <a:close/>
                </a:path>
                <a:path w="15614015" h="6326505">
                  <a:moveTo>
                    <a:pt x="1758391" y="3458680"/>
                  </a:moveTo>
                  <a:lnTo>
                    <a:pt x="1720274" y="3458680"/>
                  </a:lnTo>
                  <a:lnTo>
                    <a:pt x="1728667" y="3459428"/>
                  </a:lnTo>
                  <a:lnTo>
                    <a:pt x="1736341" y="3461674"/>
                  </a:lnTo>
                  <a:lnTo>
                    <a:pt x="1760543" y="3491520"/>
                  </a:lnTo>
                  <a:lnTo>
                    <a:pt x="1761278" y="3499914"/>
                  </a:lnTo>
                  <a:lnTo>
                    <a:pt x="1760543" y="3508322"/>
                  </a:lnTo>
                  <a:lnTo>
                    <a:pt x="1736341" y="3538211"/>
                  </a:lnTo>
                  <a:lnTo>
                    <a:pt x="1720274" y="3541148"/>
                  </a:lnTo>
                  <a:lnTo>
                    <a:pt x="1758391" y="3541148"/>
                  </a:lnTo>
                  <a:lnTo>
                    <a:pt x="1761278" y="3537693"/>
                  </a:lnTo>
                  <a:lnTo>
                    <a:pt x="1781319" y="3537693"/>
                  </a:lnTo>
                  <a:lnTo>
                    <a:pt x="1781319" y="3462135"/>
                  </a:lnTo>
                  <a:lnTo>
                    <a:pt x="1761278" y="3462135"/>
                  </a:lnTo>
                  <a:lnTo>
                    <a:pt x="1758391" y="3458680"/>
                  </a:lnTo>
                  <a:close/>
                </a:path>
                <a:path w="15614015" h="6326505">
                  <a:moveTo>
                    <a:pt x="1781319" y="3442324"/>
                  </a:moveTo>
                  <a:lnTo>
                    <a:pt x="1761278" y="3442324"/>
                  </a:lnTo>
                  <a:lnTo>
                    <a:pt x="1761278" y="3462135"/>
                  </a:lnTo>
                  <a:lnTo>
                    <a:pt x="1781319" y="3462135"/>
                  </a:lnTo>
                  <a:lnTo>
                    <a:pt x="1781319" y="3442324"/>
                  </a:lnTo>
                  <a:close/>
                </a:path>
                <a:path w="15614015" h="6326505">
                  <a:moveTo>
                    <a:pt x="1831724" y="3442324"/>
                  </a:moveTo>
                  <a:lnTo>
                    <a:pt x="1811683" y="3442324"/>
                  </a:lnTo>
                  <a:lnTo>
                    <a:pt x="1811683" y="3557504"/>
                  </a:lnTo>
                  <a:lnTo>
                    <a:pt x="1831724" y="3557504"/>
                  </a:lnTo>
                  <a:lnTo>
                    <a:pt x="1831724" y="3509359"/>
                  </a:lnTo>
                  <a:lnTo>
                    <a:pt x="1911429" y="3509359"/>
                  </a:lnTo>
                  <a:lnTo>
                    <a:pt x="1911429" y="3490239"/>
                  </a:lnTo>
                  <a:lnTo>
                    <a:pt x="1831724" y="3490239"/>
                  </a:lnTo>
                  <a:lnTo>
                    <a:pt x="1831724" y="3442324"/>
                  </a:lnTo>
                  <a:close/>
                </a:path>
                <a:path w="15614015" h="6326505">
                  <a:moveTo>
                    <a:pt x="1911429" y="3509359"/>
                  </a:moveTo>
                  <a:lnTo>
                    <a:pt x="1891388" y="3509359"/>
                  </a:lnTo>
                  <a:lnTo>
                    <a:pt x="1891388" y="3557504"/>
                  </a:lnTo>
                  <a:lnTo>
                    <a:pt x="1911429" y="3557504"/>
                  </a:lnTo>
                  <a:lnTo>
                    <a:pt x="1911429" y="3509359"/>
                  </a:lnTo>
                  <a:close/>
                </a:path>
                <a:path w="15614015" h="6326505">
                  <a:moveTo>
                    <a:pt x="1911429" y="3442324"/>
                  </a:moveTo>
                  <a:lnTo>
                    <a:pt x="1891388" y="3442324"/>
                  </a:lnTo>
                  <a:lnTo>
                    <a:pt x="1891388" y="3490239"/>
                  </a:lnTo>
                  <a:lnTo>
                    <a:pt x="1911429" y="3490239"/>
                  </a:lnTo>
                  <a:lnTo>
                    <a:pt x="1911429" y="3442324"/>
                  </a:lnTo>
                  <a:close/>
                </a:path>
                <a:path w="15614015" h="6326505">
                  <a:moveTo>
                    <a:pt x="1961746" y="3442324"/>
                  </a:moveTo>
                  <a:lnTo>
                    <a:pt x="1941935" y="3442324"/>
                  </a:lnTo>
                  <a:lnTo>
                    <a:pt x="1941935" y="3557504"/>
                  </a:lnTo>
                  <a:lnTo>
                    <a:pt x="1958061" y="3557504"/>
                  </a:lnTo>
                  <a:lnTo>
                    <a:pt x="1985148" y="3523180"/>
                  </a:lnTo>
                  <a:lnTo>
                    <a:pt x="1961746" y="3523180"/>
                  </a:lnTo>
                  <a:lnTo>
                    <a:pt x="1961746" y="3442324"/>
                  </a:lnTo>
                  <a:close/>
                </a:path>
                <a:path w="15614015" h="6326505">
                  <a:moveTo>
                    <a:pt x="2041681" y="3476648"/>
                  </a:moveTo>
                  <a:lnTo>
                    <a:pt x="2021870" y="3476648"/>
                  </a:lnTo>
                  <a:lnTo>
                    <a:pt x="2021870" y="3557504"/>
                  </a:lnTo>
                  <a:lnTo>
                    <a:pt x="2041681" y="3557504"/>
                  </a:lnTo>
                  <a:lnTo>
                    <a:pt x="2041681" y="3476648"/>
                  </a:lnTo>
                  <a:close/>
                </a:path>
                <a:path w="15614015" h="6326505">
                  <a:moveTo>
                    <a:pt x="2041681" y="3442324"/>
                  </a:moveTo>
                  <a:lnTo>
                    <a:pt x="2025556" y="3442324"/>
                  </a:lnTo>
                  <a:lnTo>
                    <a:pt x="1961746" y="3523180"/>
                  </a:lnTo>
                  <a:lnTo>
                    <a:pt x="1985148" y="3523180"/>
                  </a:lnTo>
                  <a:lnTo>
                    <a:pt x="2021870" y="3476648"/>
                  </a:lnTo>
                  <a:lnTo>
                    <a:pt x="2041681" y="3476648"/>
                  </a:lnTo>
                  <a:lnTo>
                    <a:pt x="2041681" y="3442324"/>
                  </a:lnTo>
                  <a:close/>
                </a:path>
                <a:path w="15614015" h="6326505">
                  <a:moveTo>
                    <a:pt x="2126092" y="3439329"/>
                  </a:moveTo>
                  <a:lnTo>
                    <a:pt x="2112841" y="3440452"/>
                  </a:lnTo>
                  <a:lnTo>
                    <a:pt x="2113197" y="3440452"/>
                  </a:lnTo>
                  <a:lnTo>
                    <a:pt x="2101846" y="3443649"/>
                  </a:lnTo>
                  <a:lnTo>
                    <a:pt x="2069941" y="3476072"/>
                  </a:lnTo>
                  <a:lnTo>
                    <a:pt x="2065737" y="3499914"/>
                  </a:lnTo>
                  <a:lnTo>
                    <a:pt x="2066803" y="3512483"/>
                  </a:lnTo>
                  <a:lnTo>
                    <a:pt x="2092056" y="3550910"/>
                  </a:lnTo>
                  <a:lnTo>
                    <a:pt x="2127474" y="3560499"/>
                  </a:lnTo>
                  <a:lnTo>
                    <a:pt x="2143340" y="3558872"/>
                  </a:lnTo>
                  <a:lnTo>
                    <a:pt x="2157075" y="3553991"/>
                  </a:lnTo>
                  <a:lnTo>
                    <a:pt x="2168679" y="3545856"/>
                  </a:lnTo>
                  <a:lnTo>
                    <a:pt x="2172212" y="3541609"/>
                  </a:lnTo>
                  <a:lnTo>
                    <a:pt x="2127934" y="3541609"/>
                  </a:lnTo>
                  <a:lnTo>
                    <a:pt x="2120073" y="3541076"/>
                  </a:lnTo>
                  <a:lnTo>
                    <a:pt x="2088241" y="3516414"/>
                  </a:lnTo>
                  <a:lnTo>
                    <a:pt x="2086239" y="3509128"/>
                  </a:lnTo>
                  <a:lnTo>
                    <a:pt x="2182760" y="3509128"/>
                  </a:lnTo>
                  <a:lnTo>
                    <a:pt x="2183221" y="3506057"/>
                  </a:lnTo>
                  <a:lnTo>
                    <a:pt x="2183451" y="3503062"/>
                  </a:lnTo>
                  <a:lnTo>
                    <a:pt x="2183432" y="3499914"/>
                  </a:lnTo>
                  <a:lnTo>
                    <a:pt x="2182741" y="3491621"/>
                  </a:lnTo>
                  <a:lnTo>
                    <a:pt x="2086239" y="3491621"/>
                  </a:lnTo>
                  <a:lnTo>
                    <a:pt x="2088010" y="3484408"/>
                  </a:lnTo>
                  <a:lnTo>
                    <a:pt x="2118374" y="3458795"/>
                  </a:lnTo>
                  <a:lnTo>
                    <a:pt x="2126092" y="3458219"/>
                  </a:lnTo>
                  <a:lnTo>
                    <a:pt x="2168023" y="3458219"/>
                  </a:lnTo>
                  <a:lnTo>
                    <a:pt x="2167326" y="3457297"/>
                  </a:lnTo>
                  <a:lnTo>
                    <a:pt x="2158788" y="3449436"/>
                  </a:lnTo>
                  <a:lnTo>
                    <a:pt x="2149070" y="3443821"/>
                  </a:lnTo>
                  <a:lnTo>
                    <a:pt x="2138171" y="3440452"/>
                  </a:lnTo>
                  <a:lnTo>
                    <a:pt x="2126092" y="3439329"/>
                  </a:lnTo>
                  <a:close/>
                </a:path>
                <a:path w="15614015" h="6326505">
                  <a:moveTo>
                    <a:pt x="2161106" y="3524793"/>
                  </a:moveTo>
                  <a:lnTo>
                    <a:pt x="2155146" y="3532150"/>
                  </a:lnTo>
                  <a:lnTo>
                    <a:pt x="2147630" y="3537405"/>
                  </a:lnTo>
                  <a:lnTo>
                    <a:pt x="2138560" y="3540558"/>
                  </a:lnTo>
                  <a:lnTo>
                    <a:pt x="2127934" y="3541609"/>
                  </a:lnTo>
                  <a:lnTo>
                    <a:pt x="2172212" y="3541609"/>
                  </a:lnTo>
                  <a:lnTo>
                    <a:pt x="2178153" y="3534468"/>
                  </a:lnTo>
                  <a:lnTo>
                    <a:pt x="2161106" y="3524793"/>
                  </a:lnTo>
                  <a:close/>
                </a:path>
                <a:path w="15614015" h="6326505">
                  <a:moveTo>
                    <a:pt x="2168023" y="3458219"/>
                  </a:moveTo>
                  <a:lnTo>
                    <a:pt x="2126092" y="3458219"/>
                  </a:lnTo>
                  <a:lnTo>
                    <a:pt x="2133329" y="3458795"/>
                  </a:lnTo>
                  <a:lnTo>
                    <a:pt x="2132956" y="3458795"/>
                  </a:lnTo>
                  <a:lnTo>
                    <a:pt x="2163179" y="3491621"/>
                  </a:lnTo>
                  <a:lnTo>
                    <a:pt x="2182741" y="3491621"/>
                  </a:lnTo>
                  <a:lnTo>
                    <a:pt x="2182443" y="3488051"/>
                  </a:lnTo>
                  <a:lnTo>
                    <a:pt x="2179513" y="3477224"/>
                  </a:lnTo>
                  <a:lnTo>
                    <a:pt x="2179420" y="3476878"/>
                  </a:lnTo>
                  <a:lnTo>
                    <a:pt x="2174437" y="3466742"/>
                  </a:lnTo>
                  <a:lnTo>
                    <a:pt x="2173749" y="3465792"/>
                  </a:lnTo>
                  <a:lnTo>
                    <a:pt x="2168023" y="3458219"/>
                  </a:lnTo>
                  <a:close/>
                </a:path>
                <a:path w="15614015" h="6326505">
                  <a:moveTo>
                    <a:pt x="2227212" y="3533777"/>
                  </a:moveTo>
                  <a:lnTo>
                    <a:pt x="2204176" y="3533777"/>
                  </a:lnTo>
                  <a:lnTo>
                    <a:pt x="2194962" y="3589754"/>
                  </a:lnTo>
                  <a:lnTo>
                    <a:pt x="2212239" y="3589754"/>
                  </a:lnTo>
                  <a:lnTo>
                    <a:pt x="2227212" y="3533777"/>
                  </a:lnTo>
                  <a:close/>
                </a:path>
                <a:path w="15614015" h="6326505">
                  <a:moveTo>
                    <a:pt x="2405725" y="3516039"/>
                  </a:moveTo>
                  <a:lnTo>
                    <a:pt x="2385683" y="3516039"/>
                  </a:lnTo>
                  <a:lnTo>
                    <a:pt x="2385683" y="3557504"/>
                  </a:lnTo>
                  <a:lnTo>
                    <a:pt x="2405725" y="3557504"/>
                  </a:lnTo>
                  <a:lnTo>
                    <a:pt x="2405725" y="3516039"/>
                  </a:lnTo>
                  <a:close/>
                </a:path>
                <a:path w="15614015" h="6326505">
                  <a:moveTo>
                    <a:pt x="2328324" y="3442324"/>
                  </a:moveTo>
                  <a:lnTo>
                    <a:pt x="2308283" y="3442324"/>
                  </a:lnTo>
                  <a:lnTo>
                    <a:pt x="2308283" y="3480564"/>
                  </a:lnTo>
                  <a:lnTo>
                    <a:pt x="2326985" y="3516198"/>
                  </a:lnTo>
                  <a:lnTo>
                    <a:pt x="2354585" y="3522029"/>
                  </a:lnTo>
                  <a:lnTo>
                    <a:pt x="2363007" y="3521654"/>
                  </a:lnTo>
                  <a:lnTo>
                    <a:pt x="2370998" y="3520531"/>
                  </a:lnTo>
                  <a:lnTo>
                    <a:pt x="2378556" y="3518660"/>
                  </a:lnTo>
                  <a:lnTo>
                    <a:pt x="2385683" y="3516039"/>
                  </a:lnTo>
                  <a:lnTo>
                    <a:pt x="2405725" y="3516039"/>
                  </a:lnTo>
                  <a:lnTo>
                    <a:pt x="2405725" y="3503369"/>
                  </a:lnTo>
                  <a:lnTo>
                    <a:pt x="2346906" y="3503369"/>
                  </a:lnTo>
                  <a:lnTo>
                    <a:pt x="2339995" y="3501526"/>
                  </a:lnTo>
                  <a:lnTo>
                    <a:pt x="2335234" y="3497841"/>
                  </a:lnTo>
                  <a:lnTo>
                    <a:pt x="2330627" y="3494155"/>
                  </a:lnTo>
                  <a:lnTo>
                    <a:pt x="2328324" y="3488012"/>
                  </a:lnTo>
                  <a:lnTo>
                    <a:pt x="2328324" y="3442324"/>
                  </a:lnTo>
                  <a:close/>
                </a:path>
                <a:path w="15614015" h="6326505">
                  <a:moveTo>
                    <a:pt x="2405725" y="3442324"/>
                  </a:moveTo>
                  <a:lnTo>
                    <a:pt x="2385683" y="3442324"/>
                  </a:lnTo>
                  <a:lnTo>
                    <a:pt x="2385683" y="3497380"/>
                  </a:lnTo>
                  <a:lnTo>
                    <a:pt x="2378816" y="3500000"/>
                  </a:lnTo>
                  <a:lnTo>
                    <a:pt x="2371574" y="3501872"/>
                  </a:lnTo>
                  <a:lnTo>
                    <a:pt x="2363958" y="3502995"/>
                  </a:lnTo>
                  <a:lnTo>
                    <a:pt x="2355967" y="3503369"/>
                  </a:lnTo>
                  <a:lnTo>
                    <a:pt x="2405725" y="3503369"/>
                  </a:lnTo>
                  <a:lnTo>
                    <a:pt x="2405725" y="3442324"/>
                  </a:lnTo>
                  <a:close/>
                </a:path>
                <a:path w="15614015" h="6326505">
                  <a:moveTo>
                    <a:pt x="2482706" y="3461674"/>
                  </a:moveTo>
                  <a:lnTo>
                    <a:pt x="2462665" y="3461674"/>
                  </a:lnTo>
                  <a:lnTo>
                    <a:pt x="2462665" y="3557504"/>
                  </a:lnTo>
                  <a:lnTo>
                    <a:pt x="2482706" y="3557504"/>
                  </a:lnTo>
                  <a:lnTo>
                    <a:pt x="2482706" y="3461674"/>
                  </a:lnTo>
                  <a:close/>
                </a:path>
                <a:path w="15614015" h="6326505">
                  <a:moveTo>
                    <a:pt x="2521867" y="3442324"/>
                  </a:moveTo>
                  <a:lnTo>
                    <a:pt x="2423273" y="3442324"/>
                  </a:lnTo>
                  <a:lnTo>
                    <a:pt x="2423273" y="3461674"/>
                  </a:lnTo>
                  <a:lnTo>
                    <a:pt x="2521867" y="3461674"/>
                  </a:lnTo>
                  <a:lnTo>
                    <a:pt x="2521867" y="3442324"/>
                  </a:lnTo>
                  <a:close/>
                </a:path>
                <a:path w="15614015" h="6326505">
                  <a:moveTo>
                    <a:pt x="2589065" y="3439329"/>
                  </a:moveTo>
                  <a:lnTo>
                    <a:pt x="2545988" y="3456837"/>
                  </a:lnTo>
                  <a:lnTo>
                    <a:pt x="2528481" y="3499914"/>
                  </a:lnTo>
                  <a:lnTo>
                    <a:pt x="2529575" y="3512195"/>
                  </a:lnTo>
                  <a:lnTo>
                    <a:pt x="2555332" y="3550651"/>
                  </a:lnTo>
                  <a:lnTo>
                    <a:pt x="2589065" y="3560499"/>
                  </a:lnTo>
                  <a:lnTo>
                    <a:pt x="2601260" y="3559404"/>
                  </a:lnTo>
                  <a:lnTo>
                    <a:pt x="2612505" y="3556122"/>
                  </a:lnTo>
                  <a:lnTo>
                    <a:pt x="2622799" y="3550651"/>
                  </a:lnTo>
                  <a:lnTo>
                    <a:pt x="2632143" y="3542991"/>
                  </a:lnTo>
                  <a:lnTo>
                    <a:pt x="2633881" y="3540918"/>
                  </a:lnTo>
                  <a:lnTo>
                    <a:pt x="2589065" y="3540918"/>
                  </a:lnTo>
                  <a:lnTo>
                    <a:pt x="2580873" y="3540184"/>
                  </a:lnTo>
                  <a:lnTo>
                    <a:pt x="2549256" y="3508308"/>
                  </a:lnTo>
                  <a:lnTo>
                    <a:pt x="2548522" y="3499914"/>
                  </a:lnTo>
                  <a:lnTo>
                    <a:pt x="2549256" y="3491520"/>
                  </a:lnTo>
                  <a:lnTo>
                    <a:pt x="2573343" y="3461847"/>
                  </a:lnTo>
                  <a:lnTo>
                    <a:pt x="2589065" y="3458910"/>
                  </a:lnTo>
                  <a:lnTo>
                    <a:pt x="2633881" y="3458910"/>
                  </a:lnTo>
                  <a:lnTo>
                    <a:pt x="2632143" y="3456837"/>
                  </a:lnTo>
                  <a:lnTo>
                    <a:pt x="2622799" y="3449177"/>
                  </a:lnTo>
                  <a:lnTo>
                    <a:pt x="2612505" y="3443706"/>
                  </a:lnTo>
                  <a:lnTo>
                    <a:pt x="2601260" y="3440424"/>
                  </a:lnTo>
                  <a:lnTo>
                    <a:pt x="2589065" y="3439329"/>
                  </a:lnTo>
                  <a:close/>
                </a:path>
                <a:path w="15614015" h="6326505">
                  <a:moveTo>
                    <a:pt x="2633881" y="3458910"/>
                  </a:moveTo>
                  <a:lnTo>
                    <a:pt x="2589065" y="3458910"/>
                  </a:lnTo>
                  <a:lnTo>
                    <a:pt x="2597358" y="3459644"/>
                  </a:lnTo>
                  <a:lnTo>
                    <a:pt x="2604960" y="3461847"/>
                  </a:lnTo>
                  <a:lnTo>
                    <a:pt x="2629105" y="3491520"/>
                  </a:lnTo>
                  <a:lnTo>
                    <a:pt x="2629839" y="3499914"/>
                  </a:lnTo>
                  <a:lnTo>
                    <a:pt x="2629105" y="3508308"/>
                  </a:lnTo>
                  <a:lnTo>
                    <a:pt x="2604960" y="3537981"/>
                  </a:lnTo>
                  <a:lnTo>
                    <a:pt x="2589065" y="3540918"/>
                  </a:lnTo>
                  <a:lnTo>
                    <a:pt x="2633881" y="3540918"/>
                  </a:lnTo>
                  <a:lnTo>
                    <a:pt x="2639903" y="3533734"/>
                  </a:lnTo>
                  <a:lnTo>
                    <a:pt x="2645446" y="3523468"/>
                  </a:lnTo>
                  <a:lnTo>
                    <a:pt x="2648772" y="3512195"/>
                  </a:lnTo>
                  <a:lnTo>
                    <a:pt x="2649880" y="3499914"/>
                  </a:lnTo>
                  <a:lnTo>
                    <a:pt x="2648772" y="3487633"/>
                  </a:lnTo>
                  <a:lnTo>
                    <a:pt x="2645446" y="3476360"/>
                  </a:lnTo>
                  <a:lnTo>
                    <a:pt x="2639903" y="3466094"/>
                  </a:lnTo>
                  <a:lnTo>
                    <a:pt x="2633881" y="3458910"/>
                  </a:lnTo>
                  <a:close/>
                </a:path>
                <a:path w="15614015" h="6326505">
                  <a:moveTo>
                    <a:pt x="2830842" y="3442324"/>
                  </a:moveTo>
                  <a:lnTo>
                    <a:pt x="2731096" y="3442324"/>
                  </a:lnTo>
                  <a:lnTo>
                    <a:pt x="2731096" y="3557504"/>
                  </a:lnTo>
                  <a:lnTo>
                    <a:pt x="2751138" y="3557504"/>
                  </a:lnTo>
                  <a:lnTo>
                    <a:pt x="2751138" y="3461444"/>
                  </a:lnTo>
                  <a:lnTo>
                    <a:pt x="2830842" y="3461444"/>
                  </a:lnTo>
                  <a:lnTo>
                    <a:pt x="2830842" y="3442324"/>
                  </a:lnTo>
                  <a:close/>
                </a:path>
                <a:path w="15614015" h="6326505">
                  <a:moveTo>
                    <a:pt x="2830842" y="3461444"/>
                  </a:moveTo>
                  <a:lnTo>
                    <a:pt x="2810801" y="3461444"/>
                  </a:lnTo>
                  <a:lnTo>
                    <a:pt x="2810801" y="3557504"/>
                  </a:lnTo>
                  <a:lnTo>
                    <a:pt x="2830842" y="3557504"/>
                  </a:lnTo>
                  <a:lnTo>
                    <a:pt x="2830842" y="3461444"/>
                  </a:lnTo>
                  <a:close/>
                </a:path>
                <a:path w="15614015" h="6326505">
                  <a:moveTo>
                    <a:pt x="2881390" y="3442324"/>
                  </a:moveTo>
                  <a:lnTo>
                    <a:pt x="2861349" y="3442324"/>
                  </a:lnTo>
                  <a:lnTo>
                    <a:pt x="2861349" y="3603576"/>
                  </a:lnTo>
                  <a:lnTo>
                    <a:pt x="2881390" y="3603576"/>
                  </a:lnTo>
                  <a:lnTo>
                    <a:pt x="2881390" y="3537693"/>
                  </a:lnTo>
                  <a:lnTo>
                    <a:pt x="2905345" y="3537693"/>
                  </a:lnTo>
                  <a:lnTo>
                    <a:pt x="2881390" y="3499914"/>
                  </a:lnTo>
                  <a:lnTo>
                    <a:pt x="2882124" y="3491520"/>
                  </a:lnTo>
                  <a:lnTo>
                    <a:pt x="2905470" y="3462135"/>
                  </a:lnTo>
                  <a:lnTo>
                    <a:pt x="2881390" y="3462135"/>
                  </a:lnTo>
                  <a:lnTo>
                    <a:pt x="2881390" y="3442324"/>
                  </a:lnTo>
                  <a:close/>
                </a:path>
                <a:path w="15614015" h="6326505">
                  <a:moveTo>
                    <a:pt x="2905345" y="3537693"/>
                  </a:moveTo>
                  <a:lnTo>
                    <a:pt x="2881390" y="3537693"/>
                  </a:lnTo>
                  <a:lnTo>
                    <a:pt x="2889726" y="3547670"/>
                  </a:lnTo>
                  <a:lnTo>
                    <a:pt x="2899761" y="3554797"/>
                  </a:lnTo>
                  <a:lnTo>
                    <a:pt x="2911495" y="3559073"/>
                  </a:lnTo>
                  <a:lnTo>
                    <a:pt x="2924928" y="3560499"/>
                  </a:lnTo>
                  <a:lnTo>
                    <a:pt x="2936575" y="3559404"/>
                  </a:lnTo>
                  <a:lnTo>
                    <a:pt x="2947330" y="3556122"/>
                  </a:lnTo>
                  <a:lnTo>
                    <a:pt x="2957193" y="3550651"/>
                  </a:lnTo>
                  <a:lnTo>
                    <a:pt x="2966162" y="3542991"/>
                  </a:lnTo>
                  <a:lnTo>
                    <a:pt x="2967633" y="3541148"/>
                  </a:lnTo>
                  <a:lnTo>
                    <a:pt x="2922394" y="3541148"/>
                  </a:lnTo>
                  <a:lnTo>
                    <a:pt x="2914000" y="3540414"/>
                  </a:lnTo>
                  <a:lnTo>
                    <a:pt x="2906326" y="3538211"/>
                  </a:lnTo>
                  <a:lnTo>
                    <a:pt x="2905345" y="3537693"/>
                  </a:lnTo>
                  <a:close/>
                </a:path>
                <a:path w="15614015" h="6326505">
                  <a:moveTo>
                    <a:pt x="2967463" y="3458680"/>
                  </a:moveTo>
                  <a:lnTo>
                    <a:pt x="2922394" y="3458680"/>
                  </a:lnTo>
                  <a:lnTo>
                    <a:pt x="2930687" y="3459428"/>
                  </a:lnTo>
                  <a:lnTo>
                    <a:pt x="2938289" y="3461674"/>
                  </a:lnTo>
                  <a:lnTo>
                    <a:pt x="2962433" y="3491520"/>
                  </a:lnTo>
                  <a:lnTo>
                    <a:pt x="2963167" y="3499914"/>
                  </a:lnTo>
                  <a:lnTo>
                    <a:pt x="2962433" y="3508322"/>
                  </a:lnTo>
                  <a:lnTo>
                    <a:pt x="2938289" y="3538211"/>
                  </a:lnTo>
                  <a:lnTo>
                    <a:pt x="2922394" y="3541148"/>
                  </a:lnTo>
                  <a:lnTo>
                    <a:pt x="2967633" y="3541148"/>
                  </a:lnTo>
                  <a:lnTo>
                    <a:pt x="2973620" y="3533647"/>
                  </a:lnTo>
                  <a:lnTo>
                    <a:pt x="2978947" y="3523353"/>
                  </a:lnTo>
                  <a:lnTo>
                    <a:pt x="2982143" y="3512109"/>
                  </a:lnTo>
                  <a:lnTo>
                    <a:pt x="2983209" y="3499914"/>
                  </a:lnTo>
                  <a:lnTo>
                    <a:pt x="2982143" y="3487734"/>
                  </a:lnTo>
                  <a:lnTo>
                    <a:pt x="2979050" y="3476893"/>
                  </a:lnTo>
                  <a:lnTo>
                    <a:pt x="2978947" y="3476532"/>
                  </a:lnTo>
                  <a:lnTo>
                    <a:pt x="2973620" y="3466310"/>
                  </a:lnTo>
                  <a:lnTo>
                    <a:pt x="2967463" y="3458680"/>
                  </a:lnTo>
                  <a:close/>
                </a:path>
                <a:path w="15614015" h="6326505">
                  <a:moveTo>
                    <a:pt x="2924928" y="3439329"/>
                  </a:moveTo>
                  <a:lnTo>
                    <a:pt x="2911495" y="3440755"/>
                  </a:lnTo>
                  <a:lnTo>
                    <a:pt x="2899761" y="3445031"/>
                  </a:lnTo>
                  <a:lnTo>
                    <a:pt x="2889726" y="3452158"/>
                  </a:lnTo>
                  <a:lnTo>
                    <a:pt x="2881390" y="3462135"/>
                  </a:lnTo>
                  <a:lnTo>
                    <a:pt x="2905470" y="3462135"/>
                  </a:lnTo>
                  <a:lnTo>
                    <a:pt x="2906326" y="3461674"/>
                  </a:lnTo>
                  <a:lnTo>
                    <a:pt x="2914000" y="3459428"/>
                  </a:lnTo>
                  <a:lnTo>
                    <a:pt x="2922394" y="3458680"/>
                  </a:lnTo>
                  <a:lnTo>
                    <a:pt x="2967463" y="3458680"/>
                  </a:lnTo>
                  <a:lnTo>
                    <a:pt x="2966162" y="3457067"/>
                  </a:lnTo>
                  <a:lnTo>
                    <a:pt x="2957193" y="3449307"/>
                  </a:lnTo>
                  <a:lnTo>
                    <a:pt x="2947330" y="3443764"/>
                  </a:lnTo>
                  <a:lnTo>
                    <a:pt x="2936575" y="3440438"/>
                  </a:lnTo>
                  <a:lnTo>
                    <a:pt x="2924928" y="3439329"/>
                  </a:lnTo>
                  <a:close/>
                </a:path>
                <a:path w="15614015" h="6326505">
                  <a:moveTo>
                    <a:pt x="3026934" y="3442324"/>
                  </a:moveTo>
                  <a:lnTo>
                    <a:pt x="3007123" y="3442324"/>
                  </a:lnTo>
                  <a:lnTo>
                    <a:pt x="3007123" y="3557504"/>
                  </a:lnTo>
                  <a:lnTo>
                    <a:pt x="3023248" y="3557504"/>
                  </a:lnTo>
                  <a:lnTo>
                    <a:pt x="3050335" y="3523180"/>
                  </a:lnTo>
                  <a:lnTo>
                    <a:pt x="3026934" y="3523180"/>
                  </a:lnTo>
                  <a:lnTo>
                    <a:pt x="3026934" y="3442324"/>
                  </a:lnTo>
                  <a:close/>
                </a:path>
                <a:path w="15614015" h="6326505">
                  <a:moveTo>
                    <a:pt x="3106869" y="3476648"/>
                  </a:moveTo>
                  <a:lnTo>
                    <a:pt x="3087058" y="3476648"/>
                  </a:lnTo>
                  <a:lnTo>
                    <a:pt x="3087058" y="3557504"/>
                  </a:lnTo>
                  <a:lnTo>
                    <a:pt x="3106869" y="3557504"/>
                  </a:lnTo>
                  <a:lnTo>
                    <a:pt x="3106869" y="3476648"/>
                  </a:lnTo>
                  <a:close/>
                </a:path>
                <a:path w="15614015" h="6326505">
                  <a:moveTo>
                    <a:pt x="3106869" y="3442324"/>
                  </a:moveTo>
                  <a:lnTo>
                    <a:pt x="3090743" y="3442324"/>
                  </a:lnTo>
                  <a:lnTo>
                    <a:pt x="3026934" y="3523180"/>
                  </a:lnTo>
                  <a:lnTo>
                    <a:pt x="3050335" y="3523180"/>
                  </a:lnTo>
                  <a:lnTo>
                    <a:pt x="3087058" y="3476648"/>
                  </a:lnTo>
                  <a:lnTo>
                    <a:pt x="3106869" y="3476648"/>
                  </a:lnTo>
                  <a:lnTo>
                    <a:pt x="3106869" y="3442324"/>
                  </a:lnTo>
                  <a:close/>
                </a:path>
                <a:path w="15614015" h="6326505">
                  <a:moveTo>
                    <a:pt x="3214776" y="3442324"/>
                  </a:moveTo>
                  <a:lnTo>
                    <a:pt x="3194965" y="3442324"/>
                  </a:lnTo>
                  <a:lnTo>
                    <a:pt x="3194965" y="3557504"/>
                  </a:lnTo>
                  <a:lnTo>
                    <a:pt x="3211090" y="3557504"/>
                  </a:lnTo>
                  <a:lnTo>
                    <a:pt x="3238177" y="3523180"/>
                  </a:lnTo>
                  <a:lnTo>
                    <a:pt x="3214776" y="3523180"/>
                  </a:lnTo>
                  <a:lnTo>
                    <a:pt x="3214776" y="3442324"/>
                  </a:lnTo>
                  <a:close/>
                </a:path>
                <a:path w="15614015" h="6326505">
                  <a:moveTo>
                    <a:pt x="3294711" y="3476648"/>
                  </a:moveTo>
                  <a:lnTo>
                    <a:pt x="3274900" y="3476648"/>
                  </a:lnTo>
                  <a:lnTo>
                    <a:pt x="3274900" y="3557504"/>
                  </a:lnTo>
                  <a:lnTo>
                    <a:pt x="3294711" y="3557504"/>
                  </a:lnTo>
                  <a:lnTo>
                    <a:pt x="3294711" y="3476648"/>
                  </a:lnTo>
                  <a:close/>
                </a:path>
                <a:path w="15614015" h="6326505">
                  <a:moveTo>
                    <a:pt x="3294711" y="3442324"/>
                  </a:moveTo>
                  <a:lnTo>
                    <a:pt x="3278585" y="3442324"/>
                  </a:lnTo>
                  <a:lnTo>
                    <a:pt x="3214776" y="3523180"/>
                  </a:lnTo>
                  <a:lnTo>
                    <a:pt x="3238177" y="3523180"/>
                  </a:lnTo>
                  <a:lnTo>
                    <a:pt x="3274900" y="3476648"/>
                  </a:lnTo>
                  <a:lnTo>
                    <a:pt x="3294711" y="3476648"/>
                  </a:lnTo>
                  <a:lnTo>
                    <a:pt x="3294711" y="3442324"/>
                  </a:lnTo>
                  <a:close/>
                </a:path>
                <a:path w="15614015" h="6326505">
                  <a:moveTo>
                    <a:pt x="3379352" y="3439329"/>
                  </a:moveTo>
                  <a:lnTo>
                    <a:pt x="3336044" y="3456837"/>
                  </a:lnTo>
                  <a:lnTo>
                    <a:pt x="3318767" y="3499914"/>
                  </a:lnTo>
                  <a:lnTo>
                    <a:pt x="3319847" y="3512296"/>
                  </a:lnTo>
                  <a:lnTo>
                    <a:pt x="3345229" y="3550780"/>
                  </a:lnTo>
                  <a:lnTo>
                    <a:pt x="3379352" y="3560499"/>
                  </a:lnTo>
                  <a:lnTo>
                    <a:pt x="3387572" y="3559995"/>
                  </a:lnTo>
                  <a:lnTo>
                    <a:pt x="3422198" y="3542818"/>
                  </a:lnTo>
                  <a:lnTo>
                    <a:pt x="3423996" y="3540688"/>
                  </a:lnTo>
                  <a:lnTo>
                    <a:pt x="3379352" y="3540688"/>
                  </a:lnTo>
                  <a:lnTo>
                    <a:pt x="3371059" y="3539954"/>
                  </a:lnTo>
                  <a:lnTo>
                    <a:pt x="3339528" y="3508207"/>
                  </a:lnTo>
                  <a:lnTo>
                    <a:pt x="3338808" y="3499914"/>
                  </a:lnTo>
                  <a:lnTo>
                    <a:pt x="3339528" y="3491520"/>
                  </a:lnTo>
                  <a:lnTo>
                    <a:pt x="3363457" y="3461847"/>
                  </a:lnTo>
                  <a:lnTo>
                    <a:pt x="3379352" y="3458910"/>
                  </a:lnTo>
                  <a:lnTo>
                    <a:pt x="3423272" y="3458910"/>
                  </a:lnTo>
                  <a:lnTo>
                    <a:pt x="3421853" y="3457125"/>
                  </a:lnTo>
                  <a:lnTo>
                    <a:pt x="3387659" y="3439848"/>
                  </a:lnTo>
                  <a:lnTo>
                    <a:pt x="3379352" y="3439329"/>
                  </a:lnTo>
                  <a:close/>
                </a:path>
                <a:path w="15614015" h="6326505">
                  <a:moveTo>
                    <a:pt x="3414136" y="3520647"/>
                  </a:moveTo>
                  <a:lnTo>
                    <a:pt x="3387030" y="3540688"/>
                  </a:lnTo>
                  <a:lnTo>
                    <a:pt x="3423996" y="3540688"/>
                  </a:lnTo>
                  <a:lnTo>
                    <a:pt x="3427093" y="3537016"/>
                  </a:lnTo>
                  <a:lnTo>
                    <a:pt x="3431182" y="3530552"/>
                  </a:lnTo>
                  <a:lnTo>
                    <a:pt x="3414136" y="3520647"/>
                  </a:lnTo>
                  <a:close/>
                </a:path>
                <a:path w="15614015" h="6326505">
                  <a:moveTo>
                    <a:pt x="3423272" y="3458910"/>
                  </a:moveTo>
                  <a:lnTo>
                    <a:pt x="3387030" y="3458910"/>
                  </a:lnTo>
                  <a:lnTo>
                    <a:pt x="3393864" y="3460753"/>
                  </a:lnTo>
                  <a:lnTo>
                    <a:pt x="3399853" y="3464439"/>
                  </a:lnTo>
                  <a:lnTo>
                    <a:pt x="3405996" y="3468125"/>
                  </a:lnTo>
                  <a:lnTo>
                    <a:pt x="3410527" y="3473039"/>
                  </a:lnTo>
                  <a:lnTo>
                    <a:pt x="3413445" y="3479182"/>
                  </a:lnTo>
                  <a:lnTo>
                    <a:pt x="3430261" y="3469507"/>
                  </a:lnTo>
                  <a:lnTo>
                    <a:pt x="3426489" y="3462956"/>
                  </a:lnTo>
                  <a:lnTo>
                    <a:pt x="3423272" y="3458910"/>
                  </a:lnTo>
                  <a:close/>
                </a:path>
                <a:path w="15614015" h="6326505">
                  <a:moveTo>
                    <a:pt x="3550940" y="3442324"/>
                  </a:moveTo>
                  <a:lnTo>
                    <a:pt x="3451195" y="3442324"/>
                  </a:lnTo>
                  <a:lnTo>
                    <a:pt x="3451195" y="3557504"/>
                  </a:lnTo>
                  <a:lnTo>
                    <a:pt x="3471236" y="3557504"/>
                  </a:lnTo>
                  <a:lnTo>
                    <a:pt x="3471236" y="3461444"/>
                  </a:lnTo>
                  <a:lnTo>
                    <a:pt x="3550940" y="3461444"/>
                  </a:lnTo>
                  <a:lnTo>
                    <a:pt x="3550940" y="3442324"/>
                  </a:lnTo>
                  <a:close/>
                </a:path>
                <a:path w="15614015" h="6326505">
                  <a:moveTo>
                    <a:pt x="3550940" y="3461444"/>
                  </a:moveTo>
                  <a:lnTo>
                    <a:pt x="3530899" y="3461444"/>
                  </a:lnTo>
                  <a:lnTo>
                    <a:pt x="3530899" y="3557504"/>
                  </a:lnTo>
                  <a:lnTo>
                    <a:pt x="3550940" y="3557504"/>
                  </a:lnTo>
                  <a:lnTo>
                    <a:pt x="3550940" y="3461444"/>
                  </a:lnTo>
                  <a:close/>
                </a:path>
                <a:path w="15614015" h="6326505">
                  <a:moveTo>
                    <a:pt x="3635581" y="3439329"/>
                  </a:moveTo>
                  <a:lnTo>
                    <a:pt x="3592504" y="3456837"/>
                  </a:lnTo>
                  <a:lnTo>
                    <a:pt x="3574997" y="3499914"/>
                  </a:lnTo>
                  <a:lnTo>
                    <a:pt x="3576091" y="3512195"/>
                  </a:lnTo>
                  <a:lnTo>
                    <a:pt x="3601848" y="3550651"/>
                  </a:lnTo>
                  <a:lnTo>
                    <a:pt x="3635581" y="3560499"/>
                  </a:lnTo>
                  <a:lnTo>
                    <a:pt x="3647776" y="3559404"/>
                  </a:lnTo>
                  <a:lnTo>
                    <a:pt x="3659020" y="3556122"/>
                  </a:lnTo>
                  <a:lnTo>
                    <a:pt x="3669315" y="3550651"/>
                  </a:lnTo>
                  <a:lnTo>
                    <a:pt x="3678659" y="3542991"/>
                  </a:lnTo>
                  <a:lnTo>
                    <a:pt x="3680397" y="3540918"/>
                  </a:lnTo>
                  <a:lnTo>
                    <a:pt x="3635581" y="3540918"/>
                  </a:lnTo>
                  <a:lnTo>
                    <a:pt x="3627389" y="3540184"/>
                  </a:lnTo>
                  <a:lnTo>
                    <a:pt x="3595772" y="3508308"/>
                  </a:lnTo>
                  <a:lnTo>
                    <a:pt x="3595038" y="3499914"/>
                  </a:lnTo>
                  <a:lnTo>
                    <a:pt x="3595772" y="3491520"/>
                  </a:lnTo>
                  <a:lnTo>
                    <a:pt x="3619859" y="3461847"/>
                  </a:lnTo>
                  <a:lnTo>
                    <a:pt x="3635581" y="3458910"/>
                  </a:lnTo>
                  <a:lnTo>
                    <a:pt x="3680396" y="3458910"/>
                  </a:lnTo>
                  <a:lnTo>
                    <a:pt x="3678659" y="3456837"/>
                  </a:lnTo>
                  <a:lnTo>
                    <a:pt x="3669315" y="3449177"/>
                  </a:lnTo>
                  <a:lnTo>
                    <a:pt x="3659020" y="3443706"/>
                  </a:lnTo>
                  <a:lnTo>
                    <a:pt x="3647776" y="3440424"/>
                  </a:lnTo>
                  <a:lnTo>
                    <a:pt x="3635581" y="3439329"/>
                  </a:lnTo>
                  <a:close/>
                </a:path>
                <a:path w="15614015" h="6326505">
                  <a:moveTo>
                    <a:pt x="3680396" y="3458910"/>
                  </a:moveTo>
                  <a:lnTo>
                    <a:pt x="3635581" y="3458910"/>
                  </a:lnTo>
                  <a:lnTo>
                    <a:pt x="3643874" y="3459644"/>
                  </a:lnTo>
                  <a:lnTo>
                    <a:pt x="3651476" y="3461847"/>
                  </a:lnTo>
                  <a:lnTo>
                    <a:pt x="3675621" y="3491520"/>
                  </a:lnTo>
                  <a:lnTo>
                    <a:pt x="3676355" y="3499914"/>
                  </a:lnTo>
                  <a:lnTo>
                    <a:pt x="3675621" y="3508308"/>
                  </a:lnTo>
                  <a:lnTo>
                    <a:pt x="3651476" y="3537981"/>
                  </a:lnTo>
                  <a:lnTo>
                    <a:pt x="3635581" y="3540918"/>
                  </a:lnTo>
                  <a:lnTo>
                    <a:pt x="3680397" y="3540918"/>
                  </a:lnTo>
                  <a:lnTo>
                    <a:pt x="3686419" y="3533734"/>
                  </a:lnTo>
                  <a:lnTo>
                    <a:pt x="3691962" y="3523468"/>
                  </a:lnTo>
                  <a:lnTo>
                    <a:pt x="3695288" y="3512195"/>
                  </a:lnTo>
                  <a:lnTo>
                    <a:pt x="3696396" y="3499914"/>
                  </a:lnTo>
                  <a:lnTo>
                    <a:pt x="3695288" y="3487633"/>
                  </a:lnTo>
                  <a:lnTo>
                    <a:pt x="3691962" y="3476360"/>
                  </a:lnTo>
                  <a:lnTo>
                    <a:pt x="3686419" y="3466094"/>
                  </a:lnTo>
                  <a:lnTo>
                    <a:pt x="3680396" y="3458910"/>
                  </a:lnTo>
                  <a:close/>
                </a:path>
                <a:path w="15614015" h="6326505">
                  <a:moveTo>
                    <a:pt x="3703073" y="3538615"/>
                  </a:moveTo>
                  <a:lnTo>
                    <a:pt x="3703073" y="3557619"/>
                  </a:lnTo>
                  <a:lnTo>
                    <a:pt x="3712849" y="3557619"/>
                  </a:lnTo>
                  <a:lnTo>
                    <a:pt x="3740902" y="3539690"/>
                  </a:lnTo>
                  <a:lnTo>
                    <a:pt x="3710906" y="3539690"/>
                  </a:lnTo>
                  <a:lnTo>
                    <a:pt x="3703073" y="3538615"/>
                  </a:lnTo>
                  <a:close/>
                </a:path>
                <a:path w="15614015" h="6326505">
                  <a:moveTo>
                    <a:pt x="3812033" y="3461674"/>
                  </a:moveTo>
                  <a:lnTo>
                    <a:pt x="3791992" y="3461674"/>
                  </a:lnTo>
                  <a:lnTo>
                    <a:pt x="3791992" y="3557619"/>
                  </a:lnTo>
                  <a:lnTo>
                    <a:pt x="3812033" y="3557619"/>
                  </a:lnTo>
                  <a:lnTo>
                    <a:pt x="3812033" y="3461674"/>
                  </a:lnTo>
                  <a:close/>
                </a:path>
                <a:path w="15614015" h="6326505">
                  <a:moveTo>
                    <a:pt x="3812033" y="3442324"/>
                  </a:moveTo>
                  <a:lnTo>
                    <a:pt x="3726570" y="3442324"/>
                  </a:lnTo>
                  <a:lnTo>
                    <a:pt x="3726549" y="3508668"/>
                  </a:lnTo>
                  <a:lnTo>
                    <a:pt x="3726195" y="3516701"/>
                  </a:lnTo>
                  <a:lnTo>
                    <a:pt x="3710906" y="3539690"/>
                  </a:lnTo>
                  <a:lnTo>
                    <a:pt x="3740902" y="3539690"/>
                  </a:lnTo>
                  <a:lnTo>
                    <a:pt x="3743731" y="3532740"/>
                  </a:lnTo>
                  <a:lnTo>
                    <a:pt x="3745891" y="3521769"/>
                  </a:lnTo>
                  <a:lnTo>
                    <a:pt x="3746611" y="3508668"/>
                  </a:lnTo>
                  <a:lnTo>
                    <a:pt x="3746611" y="3461674"/>
                  </a:lnTo>
                  <a:lnTo>
                    <a:pt x="3812033" y="3461674"/>
                  </a:lnTo>
                  <a:lnTo>
                    <a:pt x="3812033" y="3442324"/>
                  </a:lnTo>
                  <a:close/>
                </a:path>
                <a:path w="15614015" h="6326505">
                  <a:moveTo>
                    <a:pt x="3862442" y="3442324"/>
                  </a:moveTo>
                  <a:lnTo>
                    <a:pt x="3842401" y="3442324"/>
                  </a:lnTo>
                  <a:lnTo>
                    <a:pt x="3842401" y="3557504"/>
                  </a:lnTo>
                  <a:lnTo>
                    <a:pt x="3891007" y="3557504"/>
                  </a:lnTo>
                  <a:lnTo>
                    <a:pt x="3899271" y="3556870"/>
                  </a:lnTo>
                  <a:lnTo>
                    <a:pt x="3926303" y="3538845"/>
                  </a:lnTo>
                  <a:lnTo>
                    <a:pt x="3862442" y="3538845"/>
                  </a:lnTo>
                  <a:lnTo>
                    <a:pt x="3862442" y="3502218"/>
                  </a:lnTo>
                  <a:lnTo>
                    <a:pt x="3926115" y="3502218"/>
                  </a:lnTo>
                  <a:lnTo>
                    <a:pt x="3924610" y="3499612"/>
                  </a:lnTo>
                  <a:lnTo>
                    <a:pt x="3891007" y="3483789"/>
                  </a:lnTo>
                  <a:lnTo>
                    <a:pt x="3862442" y="3483789"/>
                  </a:lnTo>
                  <a:lnTo>
                    <a:pt x="3862442" y="3442324"/>
                  </a:lnTo>
                  <a:close/>
                </a:path>
                <a:path w="15614015" h="6326505">
                  <a:moveTo>
                    <a:pt x="3926115" y="3502218"/>
                  </a:moveTo>
                  <a:lnTo>
                    <a:pt x="3896689" y="3502218"/>
                  </a:lnTo>
                  <a:lnTo>
                    <a:pt x="3901450" y="3503907"/>
                  </a:lnTo>
                  <a:lnTo>
                    <a:pt x="3905289" y="3507286"/>
                  </a:lnTo>
                  <a:lnTo>
                    <a:pt x="3909282" y="3510664"/>
                  </a:lnTo>
                  <a:lnTo>
                    <a:pt x="3911278" y="3515118"/>
                  </a:lnTo>
                  <a:lnTo>
                    <a:pt x="3911278" y="3526175"/>
                  </a:lnTo>
                  <a:lnTo>
                    <a:pt x="3909282" y="3530629"/>
                  </a:lnTo>
                  <a:lnTo>
                    <a:pt x="3901450" y="3537232"/>
                  </a:lnTo>
                  <a:lnTo>
                    <a:pt x="3896689" y="3538845"/>
                  </a:lnTo>
                  <a:lnTo>
                    <a:pt x="3926303" y="3538845"/>
                  </a:lnTo>
                  <a:lnTo>
                    <a:pt x="3928210" y="3535505"/>
                  </a:lnTo>
                  <a:lnTo>
                    <a:pt x="3930369" y="3528450"/>
                  </a:lnTo>
                  <a:lnTo>
                    <a:pt x="3931089" y="3520647"/>
                  </a:lnTo>
                  <a:lnTo>
                    <a:pt x="3930369" y="3512857"/>
                  </a:lnTo>
                  <a:lnTo>
                    <a:pt x="3928210" y="3505846"/>
                  </a:lnTo>
                  <a:lnTo>
                    <a:pt x="3926115" y="3502218"/>
                  </a:lnTo>
                  <a:close/>
                </a:path>
                <a:path w="15614015" h="6326505">
                  <a:moveTo>
                    <a:pt x="3957759" y="3522950"/>
                  </a:moveTo>
                  <a:lnTo>
                    <a:pt x="3940820" y="3532927"/>
                  </a:lnTo>
                  <a:lnTo>
                    <a:pt x="3940986" y="3532927"/>
                  </a:lnTo>
                  <a:lnTo>
                    <a:pt x="3948242" y="3544949"/>
                  </a:lnTo>
                  <a:lnTo>
                    <a:pt x="3958392" y="3553588"/>
                  </a:lnTo>
                  <a:lnTo>
                    <a:pt x="3971393" y="3558771"/>
                  </a:lnTo>
                  <a:lnTo>
                    <a:pt x="3987245" y="3560499"/>
                  </a:lnTo>
                  <a:lnTo>
                    <a:pt x="3997237" y="3559880"/>
                  </a:lnTo>
                  <a:lnTo>
                    <a:pt x="4027081" y="3541839"/>
                  </a:lnTo>
                  <a:lnTo>
                    <a:pt x="3987475" y="3541839"/>
                  </a:lnTo>
                  <a:lnTo>
                    <a:pt x="3976980" y="3540659"/>
                  </a:lnTo>
                  <a:lnTo>
                    <a:pt x="3968528" y="3537117"/>
                  </a:lnTo>
                  <a:lnTo>
                    <a:pt x="3962121" y="3531214"/>
                  </a:lnTo>
                  <a:lnTo>
                    <a:pt x="3957759" y="3522950"/>
                  </a:lnTo>
                  <a:close/>
                </a:path>
                <a:path w="15614015" h="6326505">
                  <a:moveTo>
                    <a:pt x="4022181" y="3457758"/>
                  </a:moveTo>
                  <a:lnTo>
                    <a:pt x="3992006" y="3457758"/>
                  </a:lnTo>
                  <a:lnTo>
                    <a:pt x="3997150" y="3459294"/>
                  </a:lnTo>
                  <a:lnTo>
                    <a:pt x="4000836" y="3462365"/>
                  </a:lnTo>
                  <a:lnTo>
                    <a:pt x="4004675" y="3465437"/>
                  </a:lnTo>
                  <a:lnTo>
                    <a:pt x="4006595" y="3469430"/>
                  </a:lnTo>
                  <a:lnTo>
                    <a:pt x="4006595" y="3479259"/>
                  </a:lnTo>
                  <a:lnTo>
                    <a:pt x="4004983" y="3483175"/>
                  </a:lnTo>
                  <a:lnTo>
                    <a:pt x="4001758" y="3486092"/>
                  </a:lnTo>
                  <a:lnTo>
                    <a:pt x="3998532" y="3488857"/>
                  </a:lnTo>
                  <a:lnTo>
                    <a:pt x="3994002" y="3490239"/>
                  </a:lnTo>
                  <a:lnTo>
                    <a:pt x="3975727" y="3490239"/>
                  </a:lnTo>
                  <a:lnTo>
                    <a:pt x="3975727" y="3508437"/>
                  </a:lnTo>
                  <a:lnTo>
                    <a:pt x="3998379" y="3508437"/>
                  </a:lnTo>
                  <a:lnTo>
                    <a:pt x="4002986" y="3509896"/>
                  </a:lnTo>
                  <a:lnTo>
                    <a:pt x="4006365" y="3512814"/>
                  </a:lnTo>
                  <a:lnTo>
                    <a:pt x="4009897" y="3515732"/>
                  </a:lnTo>
                  <a:lnTo>
                    <a:pt x="4011663" y="3519495"/>
                  </a:lnTo>
                  <a:lnTo>
                    <a:pt x="4011663" y="3529323"/>
                  </a:lnTo>
                  <a:lnTo>
                    <a:pt x="4009513" y="3533623"/>
                  </a:lnTo>
                  <a:lnTo>
                    <a:pt x="4001066" y="3540227"/>
                  </a:lnTo>
                  <a:lnTo>
                    <a:pt x="3995154" y="3541839"/>
                  </a:lnTo>
                  <a:lnTo>
                    <a:pt x="4027081" y="3541839"/>
                  </a:lnTo>
                  <a:lnTo>
                    <a:pt x="4028594" y="3539363"/>
                  </a:lnTo>
                  <a:lnTo>
                    <a:pt x="4030754" y="3532927"/>
                  </a:lnTo>
                  <a:lnTo>
                    <a:pt x="4031474" y="3525945"/>
                  </a:lnTo>
                  <a:lnTo>
                    <a:pt x="4030279" y="3516889"/>
                  </a:lnTo>
                  <a:lnTo>
                    <a:pt x="4026694" y="3509301"/>
                  </a:lnTo>
                  <a:lnTo>
                    <a:pt x="4020719" y="3503182"/>
                  </a:lnTo>
                  <a:lnTo>
                    <a:pt x="4012354" y="3498532"/>
                  </a:lnTo>
                  <a:lnTo>
                    <a:pt x="4018401" y="3493810"/>
                  </a:lnTo>
                  <a:lnTo>
                    <a:pt x="4022720" y="3487935"/>
                  </a:lnTo>
                  <a:lnTo>
                    <a:pt x="4025312" y="3480909"/>
                  </a:lnTo>
                  <a:lnTo>
                    <a:pt x="4026176" y="3472732"/>
                  </a:lnTo>
                  <a:lnTo>
                    <a:pt x="4025585" y="3466958"/>
                  </a:lnTo>
                  <a:lnTo>
                    <a:pt x="4025485" y="3465979"/>
                  </a:lnTo>
                  <a:lnTo>
                    <a:pt x="4023411" y="3459774"/>
                  </a:lnTo>
                  <a:lnTo>
                    <a:pt x="4022181" y="3457758"/>
                  </a:lnTo>
                  <a:close/>
                </a:path>
                <a:path w="15614015" h="6326505">
                  <a:moveTo>
                    <a:pt x="3985402" y="3439329"/>
                  </a:moveTo>
                  <a:lnTo>
                    <a:pt x="3971336" y="3440913"/>
                  </a:lnTo>
                  <a:lnTo>
                    <a:pt x="3959544" y="3445664"/>
                  </a:lnTo>
                  <a:lnTo>
                    <a:pt x="3950027" y="3453583"/>
                  </a:lnTo>
                  <a:lnTo>
                    <a:pt x="3942785" y="3464669"/>
                  </a:lnTo>
                  <a:lnTo>
                    <a:pt x="3959141" y="3474114"/>
                  </a:lnTo>
                  <a:lnTo>
                    <a:pt x="3963374" y="3466958"/>
                  </a:lnTo>
                  <a:lnTo>
                    <a:pt x="3969162" y="3461847"/>
                  </a:lnTo>
                  <a:lnTo>
                    <a:pt x="3976504" y="3458780"/>
                  </a:lnTo>
                  <a:lnTo>
                    <a:pt x="3985402" y="3457758"/>
                  </a:lnTo>
                  <a:lnTo>
                    <a:pt x="4022181" y="3457758"/>
                  </a:lnTo>
                  <a:lnTo>
                    <a:pt x="4019956" y="3454116"/>
                  </a:lnTo>
                  <a:lnTo>
                    <a:pt x="4015118" y="3449005"/>
                  </a:lnTo>
                  <a:lnTo>
                    <a:pt x="4009201" y="3444772"/>
                  </a:lnTo>
                  <a:lnTo>
                    <a:pt x="4002276" y="3441748"/>
                  </a:lnTo>
                  <a:lnTo>
                    <a:pt x="3994343" y="3439934"/>
                  </a:lnTo>
                  <a:lnTo>
                    <a:pt x="3985402" y="3439329"/>
                  </a:lnTo>
                  <a:close/>
                </a:path>
                <a:path w="15614015" h="6326505">
                  <a:moveTo>
                    <a:pt x="4107323" y="3439329"/>
                  </a:moveTo>
                  <a:lnTo>
                    <a:pt x="4064246" y="3456837"/>
                  </a:lnTo>
                  <a:lnTo>
                    <a:pt x="4046739" y="3499914"/>
                  </a:lnTo>
                  <a:lnTo>
                    <a:pt x="4047833" y="3512195"/>
                  </a:lnTo>
                  <a:lnTo>
                    <a:pt x="4073590" y="3550651"/>
                  </a:lnTo>
                  <a:lnTo>
                    <a:pt x="4107323" y="3560499"/>
                  </a:lnTo>
                  <a:lnTo>
                    <a:pt x="4119518" y="3559404"/>
                  </a:lnTo>
                  <a:lnTo>
                    <a:pt x="4130762" y="3556122"/>
                  </a:lnTo>
                  <a:lnTo>
                    <a:pt x="4141057" y="3550651"/>
                  </a:lnTo>
                  <a:lnTo>
                    <a:pt x="4150401" y="3542991"/>
                  </a:lnTo>
                  <a:lnTo>
                    <a:pt x="4152139" y="3540918"/>
                  </a:lnTo>
                  <a:lnTo>
                    <a:pt x="4107323" y="3540918"/>
                  </a:lnTo>
                  <a:lnTo>
                    <a:pt x="4099131" y="3540184"/>
                  </a:lnTo>
                  <a:lnTo>
                    <a:pt x="4067514" y="3508308"/>
                  </a:lnTo>
                  <a:lnTo>
                    <a:pt x="4066780" y="3499914"/>
                  </a:lnTo>
                  <a:lnTo>
                    <a:pt x="4067514" y="3491520"/>
                  </a:lnTo>
                  <a:lnTo>
                    <a:pt x="4091601" y="3461847"/>
                  </a:lnTo>
                  <a:lnTo>
                    <a:pt x="4107323" y="3458910"/>
                  </a:lnTo>
                  <a:lnTo>
                    <a:pt x="4152138" y="3458910"/>
                  </a:lnTo>
                  <a:lnTo>
                    <a:pt x="4150401" y="3456837"/>
                  </a:lnTo>
                  <a:lnTo>
                    <a:pt x="4141057" y="3449177"/>
                  </a:lnTo>
                  <a:lnTo>
                    <a:pt x="4130762" y="3443706"/>
                  </a:lnTo>
                  <a:lnTo>
                    <a:pt x="4119518" y="3440424"/>
                  </a:lnTo>
                  <a:lnTo>
                    <a:pt x="4107323" y="3439329"/>
                  </a:lnTo>
                  <a:close/>
                </a:path>
                <a:path w="15614015" h="6326505">
                  <a:moveTo>
                    <a:pt x="4152138" y="3458910"/>
                  </a:moveTo>
                  <a:lnTo>
                    <a:pt x="4107323" y="3458910"/>
                  </a:lnTo>
                  <a:lnTo>
                    <a:pt x="4115616" y="3459644"/>
                  </a:lnTo>
                  <a:lnTo>
                    <a:pt x="4123218" y="3461847"/>
                  </a:lnTo>
                  <a:lnTo>
                    <a:pt x="4147363" y="3491520"/>
                  </a:lnTo>
                  <a:lnTo>
                    <a:pt x="4148097" y="3499914"/>
                  </a:lnTo>
                  <a:lnTo>
                    <a:pt x="4147363" y="3508308"/>
                  </a:lnTo>
                  <a:lnTo>
                    <a:pt x="4123218" y="3537981"/>
                  </a:lnTo>
                  <a:lnTo>
                    <a:pt x="4107323" y="3540918"/>
                  </a:lnTo>
                  <a:lnTo>
                    <a:pt x="4152139" y="3540918"/>
                  </a:lnTo>
                  <a:lnTo>
                    <a:pt x="4158161" y="3533734"/>
                  </a:lnTo>
                  <a:lnTo>
                    <a:pt x="4163704" y="3523468"/>
                  </a:lnTo>
                  <a:lnTo>
                    <a:pt x="4167030" y="3512195"/>
                  </a:lnTo>
                  <a:lnTo>
                    <a:pt x="4168138" y="3499914"/>
                  </a:lnTo>
                  <a:lnTo>
                    <a:pt x="4167030" y="3487633"/>
                  </a:lnTo>
                  <a:lnTo>
                    <a:pt x="4163704" y="3476360"/>
                  </a:lnTo>
                  <a:lnTo>
                    <a:pt x="4158161" y="3466094"/>
                  </a:lnTo>
                  <a:lnTo>
                    <a:pt x="4152138" y="3458910"/>
                  </a:lnTo>
                  <a:close/>
                </a:path>
                <a:path w="15614015" h="6326505">
                  <a:moveTo>
                    <a:pt x="4244747" y="3442324"/>
                  </a:moveTo>
                  <a:lnTo>
                    <a:pt x="4191764" y="3442324"/>
                  </a:lnTo>
                  <a:lnTo>
                    <a:pt x="4191764" y="3557504"/>
                  </a:lnTo>
                  <a:lnTo>
                    <a:pt x="4249354" y="3557504"/>
                  </a:lnTo>
                  <a:lnTo>
                    <a:pt x="4257705" y="3556942"/>
                  </a:lnTo>
                  <a:lnTo>
                    <a:pt x="4283104" y="3539305"/>
                  </a:lnTo>
                  <a:lnTo>
                    <a:pt x="4211345" y="3539305"/>
                  </a:lnTo>
                  <a:lnTo>
                    <a:pt x="4211345" y="3508207"/>
                  </a:lnTo>
                  <a:lnTo>
                    <a:pt x="4281347" y="3508207"/>
                  </a:lnTo>
                  <a:lnTo>
                    <a:pt x="4276235" y="3502736"/>
                  </a:lnTo>
                  <a:lnTo>
                    <a:pt x="4268474" y="3498302"/>
                  </a:lnTo>
                  <a:lnTo>
                    <a:pt x="4273917" y="3493738"/>
                  </a:lnTo>
                  <a:lnTo>
                    <a:pt x="4276174" y="3490469"/>
                  </a:lnTo>
                  <a:lnTo>
                    <a:pt x="4211345" y="3490469"/>
                  </a:lnTo>
                  <a:lnTo>
                    <a:pt x="4211345" y="3460292"/>
                  </a:lnTo>
                  <a:lnTo>
                    <a:pt x="4279243" y="3460292"/>
                  </a:lnTo>
                  <a:lnTo>
                    <a:pt x="4277766" y="3456760"/>
                  </a:lnTo>
                  <a:lnTo>
                    <a:pt x="4271469" y="3451078"/>
                  </a:lnTo>
                  <a:lnTo>
                    <a:pt x="4266257" y="3447248"/>
                  </a:lnTo>
                  <a:lnTo>
                    <a:pt x="4260066" y="3444513"/>
                  </a:lnTo>
                  <a:lnTo>
                    <a:pt x="4252896" y="3442871"/>
                  </a:lnTo>
                  <a:lnTo>
                    <a:pt x="4244747" y="3442324"/>
                  </a:lnTo>
                  <a:close/>
                </a:path>
                <a:path w="15614015" h="6326505">
                  <a:moveTo>
                    <a:pt x="4281347" y="3508207"/>
                  </a:moveTo>
                  <a:lnTo>
                    <a:pt x="4254039" y="3508207"/>
                  </a:lnTo>
                  <a:lnTo>
                    <a:pt x="4258492" y="3509589"/>
                  </a:lnTo>
                  <a:lnTo>
                    <a:pt x="4261564" y="3512353"/>
                  </a:lnTo>
                  <a:lnTo>
                    <a:pt x="4264788" y="3514964"/>
                  </a:lnTo>
                  <a:lnTo>
                    <a:pt x="4266401" y="3518650"/>
                  </a:lnTo>
                  <a:lnTo>
                    <a:pt x="4266401" y="3528479"/>
                  </a:lnTo>
                  <a:lnTo>
                    <a:pt x="4264788" y="3532395"/>
                  </a:lnTo>
                  <a:lnTo>
                    <a:pt x="4261564" y="3535159"/>
                  </a:lnTo>
                  <a:lnTo>
                    <a:pt x="4258364" y="3538039"/>
                  </a:lnTo>
                  <a:lnTo>
                    <a:pt x="4258121" y="3538039"/>
                  </a:lnTo>
                  <a:lnTo>
                    <a:pt x="4254039" y="3539305"/>
                  </a:lnTo>
                  <a:lnTo>
                    <a:pt x="4283104" y="3539305"/>
                  </a:lnTo>
                  <a:lnTo>
                    <a:pt x="4283793" y="3538039"/>
                  </a:lnTo>
                  <a:lnTo>
                    <a:pt x="4285607" y="3531848"/>
                  </a:lnTo>
                  <a:lnTo>
                    <a:pt x="4286212" y="3525023"/>
                  </a:lnTo>
                  <a:lnTo>
                    <a:pt x="4285103" y="3516097"/>
                  </a:lnTo>
                  <a:lnTo>
                    <a:pt x="4281778" y="3508668"/>
                  </a:lnTo>
                  <a:lnTo>
                    <a:pt x="4281347" y="3508207"/>
                  </a:lnTo>
                  <a:close/>
                </a:path>
                <a:path w="15614015" h="6326505">
                  <a:moveTo>
                    <a:pt x="4279243" y="3460292"/>
                  </a:moveTo>
                  <a:lnTo>
                    <a:pt x="4255497" y="3460292"/>
                  </a:lnTo>
                  <a:lnTo>
                    <a:pt x="4261333" y="3465207"/>
                  </a:lnTo>
                  <a:lnTo>
                    <a:pt x="4261333" y="3485325"/>
                  </a:lnTo>
                  <a:lnTo>
                    <a:pt x="4255497" y="3490469"/>
                  </a:lnTo>
                  <a:lnTo>
                    <a:pt x="4276174" y="3490469"/>
                  </a:lnTo>
                  <a:lnTo>
                    <a:pt x="4277804" y="3488108"/>
                  </a:lnTo>
                  <a:lnTo>
                    <a:pt x="4280136" y="3481413"/>
                  </a:lnTo>
                  <a:lnTo>
                    <a:pt x="4280914" y="3473653"/>
                  </a:lnTo>
                  <a:lnTo>
                    <a:pt x="4280914" y="3464285"/>
                  </a:lnTo>
                  <a:lnTo>
                    <a:pt x="4279243" y="3460292"/>
                  </a:lnTo>
                  <a:close/>
                </a:path>
                <a:path w="15614015" h="6326505">
                  <a:moveTo>
                    <a:pt x="4359675" y="3439329"/>
                  </a:moveTo>
                  <a:lnTo>
                    <a:pt x="4318441" y="3457067"/>
                  </a:lnTo>
                  <a:lnTo>
                    <a:pt x="4301394" y="3499914"/>
                  </a:lnTo>
                  <a:lnTo>
                    <a:pt x="4302459" y="3512109"/>
                  </a:lnTo>
                  <a:lnTo>
                    <a:pt x="4327410" y="3550651"/>
                  </a:lnTo>
                  <a:lnTo>
                    <a:pt x="4359675" y="3560499"/>
                  </a:lnTo>
                  <a:lnTo>
                    <a:pt x="4373108" y="3559073"/>
                  </a:lnTo>
                  <a:lnTo>
                    <a:pt x="4384842" y="3554797"/>
                  </a:lnTo>
                  <a:lnTo>
                    <a:pt x="4394877" y="3547670"/>
                  </a:lnTo>
                  <a:lnTo>
                    <a:pt x="4400326" y="3541148"/>
                  </a:lnTo>
                  <a:lnTo>
                    <a:pt x="4362209" y="3541148"/>
                  </a:lnTo>
                  <a:lnTo>
                    <a:pt x="4353916" y="3540414"/>
                  </a:lnTo>
                  <a:lnTo>
                    <a:pt x="4324372" y="3516039"/>
                  </a:lnTo>
                  <a:lnTo>
                    <a:pt x="4321435" y="3499914"/>
                  </a:lnTo>
                  <a:lnTo>
                    <a:pt x="4322170" y="3491520"/>
                  </a:lnTo>
                  <a:lnTo>
                    <a:pt x="4346314" y="3461674"/>
                  </a:lnTo>
                  <a:lnTo>
                    <a:pt x="4362209" y="3458680"/>
                  </a:lnTo>
                  <a:lnTo>
                    <a:pt x="4400326" y="3458680"/>
                  </a:lnTo>
                  <a:lnTo>
                    <a:pt x="4394877" y="3452158"/>
                  </a:lnTo>
                  <a:lnTo>
                    <a:pt x="4384842" y="3445031"/>
                  </a:lnTo>
                  <a:lnTo>
                    <a:pt x="4373108" y="3440755"/>
                  </a:lnTo>
                  <a:lnTo>
                    <a:pt x="4359675" y="3439329"/>
                  </a:lnTo>
                  <a:close/>
                </a:path>
                <a:path w="15614015" h="6326505">
                  <a:moveTo>
                    <a:pt x="4423254" y="3537693"/>
                  </a:moveTo>
                  <a:lnTo>
                    <a:pt x="4403213" y="3537693"/>
                  </a:lnTo>
                  <a:lnTo>
                    <a:pt x="4403213" y="3557504"/>
                  </a:lnTo>
                  <a:lnTo>
                    <a:pt x="4423254" y="3557504"/>
                  </a:lnTo>
                  <a:lnTo>
                    <a:pt x="4423254" y="3537693"/>
                  </a:lnTo>
                  <a:close/>
                </a:path>
                <a:path w="15614015" h="6326505">
                  <a:moveTo>
                    <a:pt x="4400326" y="3458680"/>
                  </a:moveTo>
                  <a:lnTo>
                    <a:pt x="4362209" y="3458680"/>
                  </a:lnTo>
                  <a:lnTo>
                    <a:pt x="4370603" y="3459428"/>
                  </a:lnTo>
                  <a:lnTo>
                    <a:pt x="4378277" y="3461674"/>
                  </a:lnTo>
                  <a:lnTo>
                    <a:pt x="4402479" y="3491520"/>
                  </a:lnTo>
                  <a:lnTo>
                    <a:pt x="4403213" y="3499914"/>
                  </a:lnTo>
                  <a:lnTo>
                    <a:pt x="4402479" y="3508322"/>
                  </a:lnTo>
                  <a:lnTo>
                    <a:pt x="4378277" y="3538211"/>
                  </a:lnTo>
                  <a:lnTo>
                    <a:pt x="4362209" y="3541148"/>
                  </a:lnTo>
                  <a:lnTo>
                    <a:pt x="4400326" y="3541148"/>
                  </a:lnTo>
                  <a:lnTo>
                    <a:pt x="4403213" y="3537693"/>
                  </a:lnTo>
                  <a:lnTo>
                    <a:pt x="4423254" y="3537693"/>
                  </a:lnTo>
                  <a:lnTo>
                    <a:pt x="4423254" y="3462135"/>
                  </a:lnTo>
                  <a:lnTo>
                    <a:pt x="4403213" y="3462135"/>
                  </a:lnTo>
                  <a:lnTo>
                    <a:pt x="4400326" y="3458680"/>
                  </a:lnTo>
                  <a:close/>
                </a:path>
                <a:path w="15614015" h="6326505">
                  <a:moveTo>
                    <a:pt x="4423254" y="3442324"/>
                  </a:moveTo>
                  <a:lnTo>
                    <a:pt x="4403213" y="3442324"/>
                  </a:lnTo>
                  <a:lnTo>
                    <a:pt x="4403213" y="3462135"/>
                  </a:lnTo>
                  <a:lnTo>
                    <a:pt x="4423254" y="3462135"/>
                  </a:lnTo>
                  <a:lnTo>
                    <a:pt x="4423254" y="3442324"/>
                  </a:lnTo>
                  <a:close/>
                </a:path>
                <a:path w="15614015" h="6326505">
                  <a:moveTo>
                    <a:pt x="4473660" y="3442324"/>
                  </a:moveTo>
                  <a:lnTo>
                    <a:pt x="4453618" y="3442324"/>
                  </a:lnTo>
                  <a:lnTo>
                    <a:pt x="4453618" y="3557504"/>
                  </a:lnTo>
                  <a:lnTo>
                    <a:pt x="4473660" y="3557504"/>
                  </a:lnTo>
                  <a:lnTo>
                    <a:pt x="4473660" y="3509359"/>
                  </a:lnTo>
                  <a:lnTo>
                    <a:pt x="4553364" y="3509359"/>
                  </a:lnTo>
                  <a:lnTo>
                    <a:pt x="4553364" y="3490239"/>
                  </a:lnTo>
                  <a:lnTo>
                    <a:pt x="4473660" y="3490239"/>
                  </a:lnTo>
                  <a:lnTo>
                    <a:pt x="4473660" y="3442324"/>
                  </a:lnTo>
                  <a:close/>
                </a:path>
                <a:path w="15614015" h="6326505">
                  <a:moveTo>
                    <a:pt x="4553364" y="3509359"/>
                  </a:moveTo>
                  <a:lnTo>
                    <a:pt x="4533323" y="3509359"/>
                  </a:lnTo>
                  <a:lnTo>
                    <a:pt x="4533323" y="3557504"/>
                  </a:lnTo>
                  <a:lnTo>
                    <a:pt x="4553364" y="3557504"/>
                  </a:lnTo>
                  <a:lnTo>
                    <a:pt x="4553364" y="3509359"/>
                  </a:lnTo>
                  <a:close/>
                </a:path>
                <a:path w="15614015" h="6326505">
                  <a:moveTo>
                    <a:pt x="4553364" y="3442324"/>
                  </a:moveTo>
                  <a:lnTo>
                    <a:pt x="4533323" y="3442324"/>
                  </a:lnTo>
                  <a:lnTo>
                    <a:pt x="4533323" y="3490239"/>
                  </a:lnTo>
                  <a:lnTo>
                    <a:pt x="4553364" y="3490239"/>
                  </a:lnTo>
                  <a:lnTo>
                    <a:pt x="4553364" y="3442324"/>
                  </a:lnTo>
                  <a:close/>
                </a:path>
                <a:path w="15614015" h="6326505">
                  <a:moveTo>
                    <a:pt x="4603681" y="3442324"/>
                  </a:moveTo>
                  <a:lnTo>
                    <a:pt x="4583871" y="3442324"/>
                  </a:lnTo>
                  <a:lnTo>
                    <a:pt x="4583871" y="3557504"/>
                  </a:lnTo>
                  <a:lnTo>
                    <a:pt x="4599996" y="3557504"/>
                  </a:lnTo>
                  <a:lnTo>
                    <a:pt x="4627083" y="3523180"/>
                  </a:lnTo>
                  <a:lnTo>
                    <a:pt x="4603681" y="3523180"/>
                  </a:lnTo>
                  <a:lnTo>
                    <a:pt x="4603681" y="3442324"/>
                  </a:lnTo>
                  <a:close/>
                </a:path>
                <a:path w="15614015" h="6326505">
                  <a:moveTo>
                    <a:pt x="4683616" y="3476648"/>
                  </a:moveTo>
                  <a:lnTo>
                    <a:pt x="4663805" y="3476648"/>
                  </a:lnTo>
                  <a:lnTo>
                    <a:pt x="4663805" y="3557504"/>
                  </a:lnTo>
                  <a:lnTo>
                    <a:pt x="4683616" y="3557504"/>
                  </a:lnTo>
                  <a:lnTo>
                    <a:pt x="4683616" y="3476648"/>
                  </a:lnTo>
                  <a:close/>
                </a:path>
                <a:path w="15614015" h="6326505">
                  <a:moveTo>
                    <a:pt x="4683616" y="3442324"/>
                  </a:moveTo>
                  <a:lnTo>
                    <a:pt x="4667491" y="3442324"/>
                  </a:lnTo>
                  <a:lnTo>
                    <a:pt x="4603681" y="3523180"/>
                  </a:lnTo>
                  <a:lnTo>
                    <a:pt x="4627083" y="3523180"/>
                  </a:lnTo>
                  <a:lnTo>
                    <a:pt x="4663805" y="3476648"/>
                  </a:lnTo>
                  <a:lnTo>
                    <a:pt x="4683616" y="3476648"/>
                  </a:lnTo>
                  <a:lnTo>
                    <a:pt x="4683616" y="3442324"/>
                  </a:lnTo>
                  <a:close/>
                </a:path>
                <a:path w="15614015" h="6326505">
                  <a:moveTo>
                    <a:pt x="4733934" y="3442324"/>
                  </a:moveTo>
                  <a:lnTo>
                    <a:pt x="4714123" y="3442324"/>
                  </a:lnTo>
                  <a:lnTo>
                    <a:pt x="4714123" y="3557504"/>
                  </a:lnTo>
                  <a:lnTo>
                    <a:pt x="4730248" y="3557504"/>
                  </a:lnTo>
                  <a:lnTo>
                    <a:pt x="4757335" y="3523180"/>
                  </a:lnTo>
                  <a:lnTo>
                    <a:pt x="4733934" y="3523180"/>
                  </a:lnTo>
                  <a:lnTo>
                    <a:pt x="4733934" y="3442324"/>
                  </a:lnTo>
                  <a:close/>
                </a:path>
                <a:path w="15614015" h="6326505">
                  <a:moveTo>
                    <a:pt x="4813868" y="3476648"/>
                  </a:moveTo>
                  <a:lnTo>
                    <a:pt x="4794057" y="3476648"/>
                  </a:lnTo>
                  <a:lnTo>
                    <a:pt x="4794057" y="3557504"/>
                  </a:lnTo>
                  <a:lnTo>
                    <a:pt x="4813868" y="3557504"/>
                  </a:lnTo>
                  <a:lnTo>
                    <a:pt x="4813868" y="3476648"/>
                  </a:lnTo>
                  <a:close/>
                </a:path>
                <a:path w="15614015" h="6326505">
                  <a:moveTo>
                    <a:pt x="4813868" y="3442324"/>
                  </a:moveTo>
                  <a:lnTo>
                    <a:pt x="4797743" y="3442324"/>
                  </a:lnTo>
                  <a:lnTo>
                    <a:pt x="4733934" y="3523180"/>
                  </a:lnTo>
                  <a:lnTo>
                    <a:pt x="4757335" y="3523180"/>
                  </a:lnTo>
                  <a:lnTo>
                    <a:pt x="4794057" y="3476648"/>
                  </a:lnTo>
                  <a:lnTo>
                    <a:pt x="4813868" y="3476648"/>
                  </a:lnTo>
                  <a:lnTo>
                    <a:pt x="4813868" y="3442324"/>
                  </a:lnTo>
                  <a:close/>
                </a:path>
                <a:path w="15614015" h="6326505">
                  <a:moveTo>
                    <a:pt x="4889064" y="3538615"/>
                  </a:moveTo>
                  <a:lnTo>
                    <a:pt x="4889064" y="3557619"/>
                  </a:lnTo>
                  <a:lnTo>
                    <a:pt x="4898840" y="3557619"/>
                  </a:lnTo>
                  <a:lnTo>
                    <a:pt x="4926893" y="3539690"/>
                  </a:lnTo>
                  <a:lnTo>
                    <a:pt x="4896897" y="3539690"/>
                  </a:lnTo>
                  <a:lnTo>
                    <a:pt x="4889064" y="3538615"/>
                  </a:lnTo>
                  <a:close/>
                </a:path>
                <a:path w="15614015" h="6326505">
                  <a:moveTo>
                    <a:pt x="4998025" y="3461674"/>
                  </a:moveTo>
                  <a:lnTo>
                    <a:pt x="4977983" y="3461674"/>
                  </a:lnTo>
                  <a:lnTo>
                    <a:pt x="4977983" y="3557619"/>
                  </a:lnTo>
                  <a:lnTo>
                    <a:pt x="4998025" y="3557619"/>
                  </a:lnTo>
                  <a:lnTo>
                    <a:pt x="4998025" y="3461674"/>
                  </a:lnTo>
                  <a:close/>
                </a:path>
                <a:path w="15614015" h="6326505">
                  <a:moveTo>
                    <a:pt x="4998025" y="3442324"/>
                  </a:moveTo>
                  <a:lnTo>
                    <a:pt x="4912561" y="3442324"/>
                  </a:lnTo>
                  <a:lnTo>
                    <a:pt x="4912541" y="3508668"/>
                  </a:lnTo>
                  <a:lnTo>
                    <a:pt x="4912187" y="3516701"/>
                  </a:lnTo>
                  <a:lnTo>
                    <a:pt x="4896897" y="3539690"/>
                  </a:lnTo>
                  <a:lnTo>
                    <a:pt x="4926893" y="3539690"/>
                  </a:lnTo>
                  <a:lnTo>
                    <a:pt x="4929723" y="3532740"/>
                  </a:lnTo>
                  <a:lnTo>
                    <a:pt x="4931882" y="3521769"/>
                  </a:lnTo>
                  <a:lnTo>
                    <a:pt x="4932602" y="3508668"/>
                  </a:lnTo>
                  <a:lnTo>
                    <a:pt x="4932602" y="3461674"/>
                  </a:lnTo>
                  <a:lnTo>
                    <a:pt x="4998025" y="3461674"/>
                  </a:lnTo>
                  <a:lnTo>
                    <a:pt x="4998025" y="3442324"/>
                  </a:lnTo>
                  <a:close/>
                </a:path>
                <a:path w="15614015" h="6326505">
                  <a:moveTo>
                    <a:pt x="5089322" y="3509359"/>
                  </a:moveTo>
                  <a:lnTo>
                    <a:pt x="5069857" y="3509359"/>
                  </a:lnTo>
                  <a:lnTo>
                    <a:pt x="5072305" y="3519941"/>
                  </a:lnTo>
                  <a:lnTo>
                    <a:pt x="5098350" y="3552335"/>
                  </a:lnTo>
                  <a:lnTo>
                    <a:pt x="5129060" y="3560499"/>
                  </a:lnTo>
                  <a:lnTo>
                    <a:pt x="5141240" y="3559404"/>
                  </a:lnTo>
                  <a:lnTo>
                    <a:pt x="5152441" y="3556122"/>
                  </a:lnTo>
                  <a:lnTo>
                    <a:pt x="5162663" y="3550651"/>
                  </a:lnTo>
                  <a:lnTo>
                    <a:pt x="5171906" y="3542991"/>
                  </a:lnTo>
                  <a:lnTo>
                    <a:pt x="5173644" y="3540918"/>
                  </a:lnTo>
                  <a:lnTo>
                    <a:pt x="5129060" y="3540918"/>
                  </a:lnTo>
                  <a:lnTo>
                    <a:pt x="5120767" y="3540184"/>
                  </a:lnTo>
                  <a:lnTo>
                    <a:pt x="5091223" y="3515982"/>
                  </a:lnTo>
                  <a:lnTo>
                    <a:pt x="5089322" y="3509359"/>
                  </a:lnTo>
                  <a:close/>
                </a:path>
                <a:path w="15614015" h="6326505">
                  <a:moveTo>
                    <a:pt x="5048434" y="3442324"/>
                  </a:moveTo>
                  <a:lnTo>
                    <a:pt x="5028392" y="3442324"/>
                  </a:lnTo>
                  <a:lnTo>
                    <a:pt x="5028392" y="3557504"/>
                  </a:lnTo>
                  <a:lnTo>
                    <a:pt x="5048434" y="3557504"/>
                  </a:lnTo>
                  <a:lnTo>
                    <a:pt x="5048434" y="3509359"/>
                  </a:lnTo>
                  <a:lnTo>
                    <a:pt x="5089322" y="3509359"/>
                  </a:lnTo>
                  <a:lnTo>
                    <a:pt x="5089020" y="3508308"/>
                  </a:lnTo>
                  <a:lnTo>
                    <a:pt x="5088286" y="3499914"/>
                  </a:lnTo>
                  <a:lnTo>
                    <a:pt x="5089020" y="3491520"/>
                  </a:lnTo>
                  <a:lnTo>
                    <a:pt x="5089388" y="3490239"/>
                  </a:lnTo>
                  <a:lnTo>
                    <a:pt x="5048434" y="3490239"/>
                  </a:lnTo>
                  <a:lnTo>
                    <a:pt x="5048434" y="3442324"/>
                  </a:lnTo>
                  <a:close/>
                </a:path>
                <a:path w="15614015" h="6326505">
                  <a:moveTo>
                    <a:pt x="5173644" y="3458910"/>
                  </a:moveTo>
                  <a:lnTo>
                    <a:pt x="5129060" y="3458910"/>
                  </a:lnTo>
                  <a:lnTo>
                    <a:pt x="5137252" y="3459644"/>
                  </a:lnTo>
                  <a:lnTo>
                    <a:pt x="5144782" y="3461847"/>
                  </a:lnTo>
                  <a:lnTo>
                    <a:pt x="5168868" y="3491520"/>
                  </a:lnTo>
                  <a:lnTo>
                    <a:pt x="5169603" y="3499914"/>
                  </a:lnTo>
                  <a:lnTo>
                    <a:pt x="5168868" y="3508308"/>
                  </a:lnTo>
                  <a:lnTo>
                    <a:pt x="5144782" y="3537981"/>
                  </a:lnTo>
                  <a:lnTo>
                    <a:pt x="5129060" y="3540918"/>
                  </a:lnTo>
                  <a:lnTo>
                    <a:pt x="5173644" y="3540918"/>
                  </a:lnTo>
                  <a:lnTo>
                    <a:pt x="5179666" y="3533734"/>
                  </a:lnTo>
                  <a:lnTo>
                    <a:pt x="5185209" y="3523468"/>
                  </a:lnTo>
                  <a:lnTo>
                    <a:pt x="5188535" y="3512195"/>
                  </a:lnTo>
                  <a:lnTo>
                    <a:pt x="5189644" y="3499914"/>
                  </a:lnTo>
                  <a:lnTo>
                    <a:pt x="5188535" y="3487633"/>
                  </a:lnTo>
                  <a:lnTo>
                    <a:pt x="5185209" y="3476360"/>
                  </a:lnTo>
                  <a:lnTo>
                    <a:pt x="5179666" y="3466094"/>
                  </a:lnTo>
                  <a:lnTo>
                    <a:pt x="5173644" y="3458910"/>
                  </a:lnTo>
                  <a:close/>
                </a:path>
                <a:path w="15614015" h="6326505">
                  <a:moveTo>
                    <a:pt x="5129060" y="3439329"/>
                  </a:moveTo>
                  <a:lnTo>
                    <a:pt x="5089668" y="3453842"/>
                  </a:lnTo>
                  <a:lnTo>
                    <a:pt x="5069857" y="3490239"/>
                  </a:lnTo>
                  <a:lnTo>
                    <a:pt x="5089388" y="3490239"/>
                  </a:lnTo>
                  <a:lnTo>
                    <a:pt x="5091223" y="3483847"/>
                  </a:lnTo>
                  <a:lnTo>
                    <a:pt x="5094894" y="3476893"/>
                  </a:lnTo>
                  <a:lnTo>
                    <a:pt x="5129060" y="3458910"/>
                  </a:lnTo>
                  <a:lnTo>
                    <a:pt x="5173644" y="3458910"/>
                  </a:lnTo>
                  <a:lnTo>
                    <a:pt x="5171906" y="3456837"/>
                  </a:lnTo>
                  <a:lnTo>
                    <a:pt x="5162663" y="3449177"/>
                  </a:lnTo>
                  <a:lnTo>
                    <a:pt x="5152441" y="3443706"/>
                  </a:lnTo>
                  <a:lnTo>
                    <a:pt x="5141240" y="3440424"/>
                  </a:lnTo>
                  <a:lnTo>
                    <a:pt x="5129060" y="3439329"/>
                  </a:lnTo>
                  <a:close/>
                </a:path>
                <a:path w="15614015" h="6326505">
                  <a:moveTo>
                    <a:pt x="5296234" y="3392566"/>
                  </a:moveTo>
                  <a:lnTo>
                    <a:pt x="5295466" y="3396099"/>
                  </a:lnTo>
                  <a:lnTo>
                    <a:pt x="5294237" y="3399247"/>
                  </a:lnTo>
                  <a:lnTo>
                    <a:pt x="5292548" y="3402011"/>
                  </a:lnTo>
                  <a:lnTo>
                    <a:pt x="5291013" y="3404622"/>
                  </a:lnTo>
                  <a:lnTo>
                    <a:pt x="5264214" y="3420210"/>
                  </a:lnTo>
                  <a:lnTo>
                    <a:pt x="5258685" y="3422667"/>
                  </a:lnTo>
                  <a:lnTo>
                    <a:pt x="5221108" y="3447234"/>
                  </a:lnTo>
                  <a:lnTo>
                    <a:pt x="5209332" y="3473826"/>
                  </a:lnTo>
                  <a:lnTo>
                    <a:pt x="5209216" y="3474286"/>
                  </a:lnTo>
                  <a:lnTo>
                    <a:pt x="5207782" y="3485229"/>
                  </a:lnTo>
                  <a:lnTo>
                    <a:pt x="5207710" y="3485776"/>
                  </a:lnTo>
                  <a:lnTo>
                    <a:pt x="5207617" y="3486481"/>
                  </a:lnTo>
                  <a:lnTo>
                    <a:pt x="5207425" y="3491506"/>
                  </a:lnTo>
                  <a:lnTo>
                    <a:pt x="5207392" y="3492370"/>
                  </a:lnTo>
                  <a:lnTo>
                    <a:pt x="5207281" y="3495264"/>
                  </a:lnTo>
                  <a:lnTo>
                    <a:pt x="5207176" y="3497985"/>
                  </a:lnTo>
                  <a:lnTo>
                    <a:pt x="5207085" y="3500375"/>
                  </a:lnTo>
                  <a:lnTo>
                    <a:pt x="5208095" y="3512699"/>
                  </a:lnTo>
                  <a:lnTo>
                    <a:pt x="5232525" y="3551039"/>
                  </a:lnTo>
                  <a:lnTo>
                    <a:pt x="5253958" y="3559548"/>
                  </a:lnTo>
                  <a:lnTo>
                    <a:pt x="5254775" y="3559548"/>
                  </a:lnTo>
                  <a:lnTo>
                    <a:pt x="5265827" y="3560499"/>
                  </a:lnTo>
                  <a:lnTo>
                    <a:pt x="5306830" y="3545295"/>
                  </a:lnTo>
                  <a:lnTo>
                    <a:pt x="5310389" y="3541148"/>
                  </a:lnTo>
                  <a:lnTo>
                    <a:pt x="5265827" y="3541148"/>
                  </a:lnTo>
                  <a:lnTo>
                    <a:pt x="5258271" y="3540529"/>
                  </a:lnTo>
                  <a:lnTo>
                    <a:pt x="5228819" y="3513016"/>
                  </a:lnTo>
                  <a:lnTo>
                    <a:pt x="5228724" y="3512699"/>
                  </a:lnTo>
                  <a:lnTo>
                    <a:pt x="5228152" y="3506364"/>
                  </a:lnTo>
                  <a:lnTo>
                    <a:pt x="5228048" y="3505212"/>
                  </a:lnTo>
                  <a:lnTo>
                    <a:pt x="5228678" y="3499007"/>
                  </a:lnTo>
                  <a:lnTo>
                    <a:pt x="5252212" y="3473826"/>
                  </a:lnTo>
                  <a:lnTo>
                    <a:pt x="5252020" y="3473826"/>
                  </a:lnTo>
                  <a:lnTo>
                    <a:pt x="5259207" y="3471969"/>
                  </a:lnTo>
                  <a:lnTo>
                    <a:pt x="5258967" y="3471969"/>
                  </a:lnTo>
                  <a:lnTo>
                    <a:pt x="5263708" y="3471580"/>
                  </a:lnTo>
                  <a:lnTo>
                    <a:pt x="5230581" y="3471580"/>
                  </a:lnTo>
                  <a:lnTo>
                    <a:pt x="5232731" y="3464516"/>
                  </a:lnTo>
                  <a:lnTo>
                    <a:pt x="5263983" y="3440481"/>
                  </a:lnTo>
                  <a:lnTo>
                    <a:pt x="5264905" y="3440021"/>
                  </a:lnTo>
                  <a:lnTo>
                    <a:pt x="5267362" y="3439022"/>
                  </a:lnTo>
                  <a:lnTo>
                    <a:pt x="5271355" y="3437487"/>
                  </a:lnTo>
                  <a:lnTo>
                    <a:pt x="5278957" y="3434262"/>
                  </a:lnTo>
                  <a:lnTo>
                    <a:pt x="5280186" y="3433647"/>
                  </a:lnTo>
                  <a:lnTo>
                    <a:pt x="5285637" y="3431037"/>
                  </a:lnTo>
                  <a:lnTo>
                    <a:pt x="5289016" y="3429501"/>
                  </a:lnTo>
                  <a:lnTo>
                    <a:pt x="5291243" y="3428349"/>
                  </a:lnTo>
                  <a:lnTo>
                    <a:pt x="5292318" y="3427581"/>
                  </a:lnTo>
                  <a:lnTo>
                    <a:pt x="5297846" y="3424126"/>
                  </a:lnTo>
                  <a:lnTo>
                    <a:pt x="5300457" y="3422436"/>
                  </a:lnTo>
                  <a:lnTo>
                    <a:pt x="5302300" y="3420901"/>
                  </a:lnTo>
                  <a:lnTo>
                    <a:pt x="5304450" y="3418136"/>
                  </a:lnTo>
                  <a:lnTo>
                    <a:pt x="5307061" y="3414681"/>
                  </a:lnTo>
                  <a:lnTo>
                    <a:pt x="5308597" y="3412685"/>
                  </a:lnTo>
                  <a:lnTo>
                    <a:pt x="5309748" y="3410688"/>
                  </a:lnTo>
                  <a:lnTo>
                    <a:pt x="5310516" y="3408692"/>
                  </a:lnTo>
                  <a:lnTo>
                    <a:pt x="5311284" y="3406542"/>
                  </a:lnTo>
                  <a:lnTo>
                    <a:pt x="5311796" y="3404622"/>
                  </a:lnTo>
                  <a:lnTo>
                    <a:pt x="5311898" y="3404238"/>
                  </a:lnTo>
                  <a:lnTo>
                    <a:pt x="5312316" y="3402011"/>
                  </a:lnTo>
                  <a:lnTo>
                    <a:pt x="5312359" y="3401781"/>
                  </a:lnTo>
                  <a:lnTo>
                    <a:pt x="5296234" y="3392566"/>
                  </a:lnTo>
                  <a:close/>
                </a:path>
                <a:path w="15614015" h="6326505">
                  <a:moveTo>
                    <a:pt x="5310272" y="3471349"/>
                  </a:moveTo>
                  <a:lnTo>
                    <a:pt x="5266517" y="3471349"/>
                  </a:lnTo>
                  <a:lnTo>
                    <a:pt x="5274292" y="3471969"/>
                  </a:lnTo>
                  <a:lnTo>
                    <a:pt x="5281261" y="3473826"/>
                  </a:lnTo>
                  <a:lnTo>
                    <a:pt x="5302815" y="3505212"/>
                  </a:lnTo>
                  <a:lnTo>
                    <a:pt x="5302914" y="3506364"/>
                  </a:lnTo>
                  <a:lnTo>
                    <a:pt x="5302329" y="3512699"/>
                  </a:lnTo>
                  <a:lnTo>
                    <a:pt x="5302252" y="3513534"/>
                  </a:lnTo>
                  <a:lnTo>
                    <a:pt x="5300265" y="3520070"/>
                  </a:lnTo>
                  <a:lnTo>
                    <a:pt x="5265827" y="3541148"/>
                  </a:lnTo>
                  <a:lnTo>
                    <a:pt x="5310389" y="3541148"/>
                  </a:lnTo>
                  <a:lnTo>
                    <a:pt x="5313885" y="3537074"/>
                  </a:lnTo>
                  <a:lnTo>
                    <a:pt x="5318924" y="3527845"/>
                  </a:lnTo>
                  <a:lnTo>
                    <a:pt x="5321948" y="3517608"/>
                  </a:lnTo>
                  <a:lnTo>
                    <a:pt x="5322956" y="3506364"/>
                  </a:lnTo>
                  <a:lnTo>
                    <a:pt x="5322005" y="3495264"/>
                  </a:lnTo>
                  <a:lnTo>
                    <a:pt x="5319155" y="3485229"/>
                  </a:lnTo>
                  <a:lnTo>
                    <a:pt x="5314404" y="3476259"/>
                  </a:lnTo>
                  <a:lnTo>
                    <a:pt x="5310272" y="3471349"/>
                  </a:lnTo>
                  <a:close/>
                </a:path>
                <a:path w="15614015" h="6326505">
                  <a:moveTo>
                    <a:pt x="5271125" y="3453612"/>
                  </a:moveTo>
                  <a:lnTo>
                    <a:pt x="5263753" y="3453612"/>
                  </a:lnTo>
                  <a:lnTo>
                    <a:pt x="5256382" y="3455071"/>
                  </a:lnTo>
                  <a:lnTo>
                    <a:pt x="5241639" y="3460906"/>
                  </a:lnTo>
                  <a:lnTo>
                    <a:pt x="5235496" y="3465437"/>
                  </a:lnTo>
                  <a:lnTo>
                    <a:pt x="5230581" y="3471580"/>
                  </a:lnTo>
                  <a:lnTo>
                    <a:pt x="5263708" y="3471580"/>
                  </a:lnTo>
                  <a:lnTo>
                    <a:pt x="5266517" y="3471349"/>
                  </a:lnTo>
                  <a:lnTo>
                    <a:pt x="5310272" y="3471349"/>
                  </a:lnTo>
                  <a:lnTo>
                    <a:pt x="5307752" y="3468355"/>
                  </a:lnTo>
                  <a:lnTo>
                    <a:pt x="5299848" y="3461905"/>
                  </a:lnTo>
                  <a:lnTo>
                    <a:pt x="5291108" y="3457298"/>
                  </a:lnTo>
                  <a:lnTo>
                    <a:pt x="5281534" y="3454533"/>
                  </a:lnTo>
                  <a:lnTo>
                    <a:pt x="5271125" y="3453612"/>
                  </a:lnTo>
                  <a:close/>
                </a:path>
                <a:path w="15614015" h="6326505">
                  <a:moveTo>
                    <a:pt x="5398371" y="3439329"/>
                  </a:moveTo>
                  <a:lnTo>
                    <a:pt x="5355294" y="3456837"/>
                  </a:lnTo>
                  <a:lnTo>
                    <a:pt x="5337787" y="3499914"/>
                  </a:lnTo>
                  <a:lnTo>
                    <a:pt x="5338881" y="3512195"/>
                  </a:lnTo>
                  <a:lnTo>
                    <a:pt x="5364638" y="3550651"/>
                  </a:lnTo>
                  <a:lnTo>
                    <a:pt x="5398371" y="3560499"/>
                  </a:lnTo>
                  <a:lnTo>
                    <a:pt x="5410566" y="3559404"/>
                  </a:lnTo>
                  <a:lnTo>
                    <a:pt x="5421811" y="3556122"/>
                  </a:lnTo>
                  <a:lnTo>
                    <a:pt x="5432105" y="3550651"/>
                  </a:lnTo>
                  <a:lnTo>
                    <a:pt x="5441449" y="3542991"/>
                  </a:lnTo>
                  <a:lnTo>
                    <a:pt x="5443187" y="3540918"/>
                  </a:lnTo>
                  <a:lnTo>
                    <a:pt x="5398371" y="3540918"/>
                  </a:lnTo>
                  <a:lnTo>
                    <a:pt x="5390179" y="3540184"/>
                  </a:lnTo>
                  <a:lnTo>
                    <a:pt x="5358562" y="3508308"/>
                  </a:lnTo>
                  <a:lnTo>
                    <a:pt x="5357828" y="3499914"/>
                  </a:lnTo>
                  <a:lnTo>
                    <a:pt x="5358562" y="3491520"/>
                  </a:lnTo>
                  <a:lnTo>
                    <a:pt x="5382649" y="3461847"/>
                  </a:lnTo>
                  <a:lnTo>
                    <a:pt x="5398371" y="3458910"/>
                  </a:lnTo>
                  <a:lnTo>
                    <a:pt x="5443187" y="3458910"/>
                  </a:lnTo>
                  <a:lnTo>
                    <a:pt x="5441449" y="3456837"/>
                  </a:lnTo>
                  <a:lnTo>
                    <a:pt x="5432105" y="3449177"/>
                  </a:lnTo>
                  <a:lnTo>
                    <a:pt x="5421811" y="3443706"/>
                  </a:lnTo>
                  <a:lnTo>
                    <a:pt x="5410566" y="3440424"/>
                  </a:lnTo>
                  <a:lnTo>
                    <a:pt x="5398371" y="3439329"/>
                  </a:lnTo>
                  <a:close/>
                </a:path>
                <a:path w="15614015" h="6326505">
                  <a:moveTo>
                    <a:pt x="5443187" y="3458910"/>
                  </a:moveTo>
                  <a:lnTo>
                    <a:pt x="5398371" y="3458910"/>
                  </a:lnTo>
                  <a:lnTo>
                    <a:pt x="5406664" y="3459644"/>
                  </a:lnTo>
                  <a:lnTo>
                    <a:pt x="5414266" y="3461847"/>
                  </a:lnTo>
                  <a:lnTo>
                    <a:pt x="5438411" y="3491520"/>
                  </a:lnTo>
                  <a:lnTo>
                    <a:pt x="5439145" y="3499914"/>
                  </a:lnTo>
                  <a:lnTo>
                    <a:pt x="5438411" y="3508308"/>
                  </a:lnTo>
                  <a:lnTo>
                    <a:pt x="5414266" y="3537981"/>
                  </a:lnTo>
                  <a:lnTo>
                    <a:pt x="5398371" y="3540918"/>
                  </a:lnTo>
                  <a:lnTo>
                    <a:pt x="5443187" y="3540918"/>
                  </a:lnTo>
                  <a:lnTo>
                    <a:pt x="5449209" y="3533734"/>
                  </a:lnTo>
                  <a:lnTo>
                    <a:pt x="5454752" y="3523468"/>
                  </a:lnTo>
                  <a:lnTo>
                    <a:pt x="5458078" y="3512195"/>
                  </a:lnTo>
                  <a:lnTo>
                    <a:pt x="5459186" y="3499914"/>
                  </a:lnTo>
                  <a:lnTo>
                    <a:pt x="5458078" y="3487633"/>
                  </a:lnTo>
                  <a:lnTo>
                    <a:pt x="5454752" y="3476360"/>
                  </a:lnTo>
                  <a:lnTo>
                    <a:pt x="5449209" y="3466094"/>
                  </a:lnTo>
                  <a:lnTo>
                    <a:pt x="5443187" y="3458910"/>
                  </a:lnTo>
                  <a:close/>
                </a:path>
                <a:path w="15614015" h="6326505">
                  <a:moveTo>
                    <a:pt x="5558371" y="3442324"/>
                  </a:moveTo>
                  <a:lnTo>
                    <a:pt x="5482813" y="3442324"/>
                  </a:lnTo>
                  <a:lnTo>
                    <a:pt x="5482813" y="3557504"/>
                  </a:lnTo>
                  <a:lnTo>
                    <a:pt x="5502854" y="3557504"/>
                  </a:lnTo>
                  <a:lnTo>
                    <a:pt x="5502854" y="3461674"/>
                  </a:lnTo>
                  <a:lnTo>
                    <a:pt x="5558371" y="3461674"/>
                  </a:lnTo>
                  <a:lnTo>
                    <a:pt x="5558371" y="3442324"/>
                  </a:lnTo>
                  <a:close/>
                </a:path>
                <a:path w="15614015" h="6326505">
                  <a:moveTo>
                    <a:pt x="5625581" y="3439329"/>
                  </a:moveTo>
                  <a:lnTo>
                    <a:pt x="5582504" y="3456837"/>
                  </a:lnTo>
                  <a:lnTo>
                    <a:pt x="5564997" y="3499914"/>
                  </a:lnTo>
                  <a:lnTo>
                    <a:pt x="5566091" y="3512195"/>
                  </a:lnTo>
                  <a:lnTo>
                    <a:pt x="5591848" y="3550651"/>
                  </a:lnTo>
                  <a:lnTo>
                    <a:pt x="5625581" y="3560499"/>
                  </a:lnTo>
                  <a:lnTo>
                    <a:pt x="5637776" y="3559404"/>
                  </a:lnTo>
                  <a:lnTo>
                    <a:pt x="5649021" y="3556122"/>
                  </a:lnTo>
                  <a:lnTo>
                    <a:pt x="5659315" y="3550651"/>
                  </a:lnTo>
                  <a:lnTo>
                    <a:pt x="5668659" y="3542991"/>
                  </a:lnTo>
                  <a:lnTo>
                    <a:pt x="5670397" y="3540918"/>
                  </a:lnTo>
                  <a:lnTo>
                    <a:pt x="5625581" y="3540918"/>
                  </a:lnTo>
                  <a:lnTo>
                    <a:pt x="5617389" y="3540184"/>
                  </a:lnTo>
                  <a:lnTo>
                    <a:pt x="5585772" y="3508308"/>
                  </a:lnTo>
                  <a:lnTo>
                    <a:pt x="5585038" y="3499914"/>
                  </a:lnTo>
                  <a:lnTo>
                    <a:pt x="5585772" y="3491520"/>
                  </a:lnTo>
                  <a:lnTo>
                    <a:pt x="5609859" y="3461847"/>
                  </a:lnTo>
                  <a:lnTo>
                    <a:pt x="5625581" y="3458910"/>
                  </a:lnTo>
                  <a:lnTo>
                    <a:pt x="5670397" y="3458910"/>
                  </a:lnTo>
                  <a:lnTo>
                    <a:pt x="5668659" y="3456837"/>
                  </a:lnTo>
                  <a:lnTo>
                    <a:pt x="5659315" y="3449177"/>
                  </a:lnTo>
                  <a:lnTo>
                    <a:pt x="5649021" y="3443706"/>
                  </a:lnTo>
                  <a:lnTo>
                    <a:pt x="5637776" y="3440424"/>
                  </a:lnTo>
                  <a:lnTo>
                    <a:pt x="5625581" y="3439329"/>
                  </a:lnTo>
                  <a:close/>
                </a:path>
                <a:path w="15614015" h="6326505">
                  <a:moveTo>
                    <a:pt x="5670397" y="3458910"/>
                  </a:moveTo>
                  <a:lnTo>
                    <a:pt x="5625581" y="3458910"/>
                  </a:lnTo>
                  <a:lnTo>
                    <a:pt x="5633874" y="3459644"/>
                  </a:lnTo>
                  <a:lnTo>
                    <a:pt x="5641476" y="3461847"/>
                  </a:lnTo>
                  <a:lnTo>
                    <a:pt x="5665621" y="3491520"/>
                  </a:lnTo>
                  <a:lnTo>
                    <a:pt x="5666355" y="3499914"/>
                  </a:lnTo>
                  <a:lnTo>
                    <a:pt x="5665621" y="3508308"/>
                  </a:lnTo>
                  <a:lnTo>
                    <a:pt x="5641476" y="3537981"/>
                  </a:lnTo>
                  <a:lnTo>
                    <a:pt x="5625581" y="3540918"/>
                  </a:lnTo>
                  <a:lnTo>
                    <a:pt x="5670397" y="3540918"/>
                  </a:lnTo>
                  <a:lnTo>
                    <a:pt x="5676419" y="3533734"/>
                  </a:lnTo>
                  <a:lnTo>
                    <a:pt x="5681962" y="3523468"/>
                  </a:lnTo>
                  <a:lnTo>
                    <a:pt x="5685288" y="3512195"/>
                  </a:lnTo>
                  <a:lnTo>
                    <a:pt x="5686396" y="3499914"/>
                  </a:lnTo>
                  <a:lnTo>
                    <a:pt x="5685288" y="3487633"/>
                  </a:lnTo>
                  <a:lnTo>
                    <a:pt x="5681962" y="3476360"/>
                  </a:lnTo>
                  <a:lnTo>
                    <a:pt x="5676419" y="3466094"/>
                  </a:lnTo>
                  <a:lnTo>
                    <a:pt x="5670397" y="3458910"/>
                  </a:lnTo>
                  <a:close/>
                </a:path>
                <a:path w="15614015" h="6326505">
                  <a:moveTo>
                    <a:pt x="5787423" y="3442324"/>
                  </a:moveTo>
                  <a:lnTo>
                    <a:pt x="5767613" y="3442324"/>
                  </a:lnTo>
                  <a:lnTo>
                    <a:pt x="5767613" y="3557504"/>
                  </a:lnTo>
                  <a:lnTo>
                    <a:pt x="5783738" y="3557504"/>
                  </a:lnTo>
                  <a:lnTo>
                    <a:pt x="5810825" y="3523180"/>
                  </a:lnTo>
                  <a:lnTo>
                    <a:pt x="5787423" y="3523180"/>
                  </a:lnTo>
                  <a:lnTo>
                    <a:pt x="5787423" y="3442324"/>
                  </a:lnTo>
                  <a:close/>
                </a:path>
                <a:path w="15614015" h="6326505">
                  <a:moveTo>
                    <a:pt x="5867358" y="3476648"/>
                  </a:moveTo>
                  <a:lnTo>
                    <a:pt x="5847547" y="3476648"/>
                  </a:lnTo>
                  <a:lnTo>
                    <a:pt x="5847547" y="3557504"/>
                  </a:lnTo>
                  <a:lnTo>
                    <a:pt x="5867358" y="3557504"/>
                  </a:lnTo>
                  <a:lnTo>
                    <a:pt x="5867358" y="3476648"/>
                  </a:lnTo>
                  <a:close/>
                </a:path>
                <a:path w="15614015" h="6326505">
                  <a:moveTo>
                    <a:pt x="5867358" y="3442324"/>
                  </a:moveTo>
                  <a:lnTo>
                    <a:pt x="5851233" y="3442324"/>
                  </a:lnTo>
                  <a:lnTo>
                    <a:pt x="5787423" y="3523180"/>
                  </a:lnTo>
                  <a:lnTo>
                    <a:pt x="5810825" y="3523180"/>
                  </a:lnTo>
                  <a:lnTo>
                    <a:pt x="5847547" y="3476648"/>
                  </a:lnTo>
                  <a:lnTo>
                    <a:pt x="5867358" y="3476648"/>
                  </a:lnTo>
                  <a:lnTo>
                    <a:pt x="5867358" y="3442324"/>
                  </a:lnTo>
                  <a:close/>
                </a:path>
                <a:path w="15614015" h="6326505">
                  <a:moveTo>
                    <a:pt x="5905466" y="3522950"/>
                  </a:moveTo>
                  <a:lnTo>
                    <a:pt x="5888528" y="3532927"/>
                  </a:lnTo>
                  <a:lnTo>
                    <a:pt x="5888694" y="3532927"/>
                  </a:lnTo>
                  <a:lnTo>
                    <a:pt x="5895950" y="3544949"/>
                  </a:lnTo>
                  <a:lnTo>
                    <a:pt x="5906100" y="3553588"/>
                  </a:lnTo>
                  <a:lnTo>
                    <a:pt x="5919101" y="3558771"/>
                  </a:lnTo>
                  <a:lnTo>
                    <a:pt x="5934952" y="3560499"/>
                  </a:lnTo>
                  <a:lnTo>
                    <a:pt x="5944944" y="3559880"/>
                  </a:lnTo>
                  <a:lnTo>
                    <a:pt x="5974788" y="3541839"/>
                  </a:lnTo>
                  <a:lnTo>
                    <a:pt x="5935183" y="3541839"/>
                  </a:lnTo>
                  <a:lnTo>
                    <a:pt x="5924687" y="3540659"/>
                  </a:lnTo>
                  <a:lnTo>
                    <a:pt x="5916235" y="3537117"/>
                  </a:lnTo>
                  <a:lnTo>
                    <a:pt x="5909829" y="3531214"/>
                  </a:lnTo>
                  <a:lnTo>
                    <a:pt x="5905466" y="3522950"/>
                  </a:lnTo>
                  <a:close/>
                </a:path>
                <a:path w="15614015" h="6326505">
                  <a:moveTo>
                    <a:pt x="5969888" y="3457758"/>
                  </a:moveTo>
                  <a:lnTo>
                    <a:pt x="5939713" y="3457758"/>
                  </a:lnTo>
                  <a:lnTo>
                    <a:pt x="5944858" y="3459294"/>
                  </a:lnTo>
                  <a:lnTo>
                    <a:pt x="5948543" y="3462365"/>
                  </a:lnTo>
                  <a:lnTo>
                    <a:pt x="5952382" y="3465437"/>
                  </a:lnTo>
                  <a:lnTo>
                    <a:pt x="5954302" y="3469430"/>
                  </a:lnTo>
                  <a:lnTo>
                    <a:pt x="5954302" y="3479259"/>
                  </a:lnTo>
                  <a:lnTo>
                    <a:pt x="5952690" y="3483175"/>
                  </a:lnTo>
                  <a:lnTo>
                    <a:pt x="5949465" y="3486092"/>
                  </a:lnTo>
                  <a:lnTo>
                    <a:pt x="5946240" y="3488857"/>
                  </a:lnTo>
                  <a:lnTo>
                    <a:pt x="5941710" y="3490239"/>
                  </a:lnTo>
                  <a:lnTo>
                    <a:pt x="5923434" y="3490239"/>
                  </a:lnTo>
                  <a:lnTo>
                    <a:pt x="5923434" y="3508437"/>
                  </a:lnTo>
                  <a:lnTo>
                    <a:pt x="5946086" y="3508437"/>
                  </a:lnTo>
                  <a:lnTo>
                    <a:pt x="5950693" y="3509896"/>
                  </a:lnTo>
                  <a:lnTo>
                    <a:pt x="5954072" y="3512814"/>
                  </a:lnTo>
                  <a:lnTo>
                    <a:pt x="5957604" y="3515732"/>
                  </a:lnTo>
                  <a:lnTo>
                    <a:pt x="5959370" y="3519495"/>
                  </a:lnTo>
                  <a:lnTo>
                    <a:pt x="5959370" y="3529323"/>
                  </a:lnTo>
                  <a:lnTo>
                    <a:pt x="5957220" y="3533623"/>
                  </a:lnTo>
                  <a:lnTo>
                    <a:pt x="5948774" y="3540227"/>
                  </a:lnTo>
                  <a:lnTo>
                    <a:pt x="5942861" y="3541839"/>
                  </a:lnTo>
                  <a:lnTo>
                    <a:pt x="5974788" y="3541839"/>
                  </a:lnTo>
                  <a:lnTo>
                    <a:pt x="5976302" y="3539363"/>
                  </a:lnTo>
                  <a:lnTo>
                    <a:pt x="5978462" y="3532927"/>
                  </a:lnTo>
                  <a:lnTo>
                    <a:pt x="5979182" y="3525945"/>
                  </a:lnTo>
                  <a:lnTo>
                    <a:pt x="5977987" y="3516889"/>
                  </a:lnTo>
                  <a:lnTo>
                    <a:pt x="5974402" y="3509301"/>
                  </a:lnTo>
                  <a:lnTo>
                    <a:pt x="5968427" y="3503182"/>
                  </a:lnTo>
                  <a:lnTo>
                    <a:pt x="5960062" y="3498532"/>
                  </a:lnTo>
                  <a:lnTo>
                    <a:pt x="5966108" y="3493810"/>
                  </a:lnTo>
                  <a:lnTo>
                    <a:pt x="5970427" y="3487935"/>
                  </a:lnTo>
                  <a:lnTo>
                    <a:pt x="5973019" y="3480909"/>
                  </a:lnTo>
                  <a:lnTo>
                    <a:pt x="5973883" y="3472732"/>
                  </a:lnTo>
                  <a:lnTo>
                    <a:pt x="5973292" y="3466958"/>
                  </a:lnTo>
                  <a:lnTo>
                    <a:pt x="5973192" y="3465979"/>
                  </a:lnTo>
                  <a:lnTo>
                    <a:pt x="5971119" y="3459774"/>
                  </a:lnTo>
                  <a:lnTo>
                    <a:pt x="5969888" y="3457758"/>
                  </a:lnTo>
                  <a:close/>
                </a:path>
                <a:path w="15614015" h="6326505">
                  <a:moveTo>
                    <a:pt x="5933109" y="3439329"/>
                  </a:moveTo>
                  <a:lnTo>
                    <a:pt x="5919043" y="3440913"/>
                  </a:lnTo>
                  <a:lnTo>
                    <a:pt x="5907252" y="3445664"/>
                  </a:lnTo>
                  <a:lnTo>
                    <a:pt x="5897735" y="3453583"/>
                  </a:lnTo>
                  <a:lnTo>
                    <a:pt x="5890493" y="3464669"/>
                  </a:lnTo>
                  <a:lnTo>
                    <a:pt x="5906848" y="3474114"/>
                  </a:lnTo>
                  <a:lnTo>
                    <a:pt x="5911081" y="3466958"/>
                  </a:lnTo>
                  <a:lnTo>
                    <a:pt x="5916869" y="3461847"/>
                  </a:lnTo>
                  <a:lnTo>
                    <a:pt x="5924212" y="3458780"/>
                  </a:lnTo>
                  <a:lnTo>
                    <a:pt x="5933109" y="3457758"/>
                  </a:lnTo>
                  <a:lnTo>
                    <a:pt x="5969888" y="3457758"/>
                  </a:lnTo>
                  <a:lnTo>
                    <a:pt x="5967663" y="3454116"/>
                  </a:lnTo>
                  <a:lnTo>
                    <a:pt x="5962826" y="3449005"/>
                  </a:lnTo>
                  <a:lnTo>
                    <a:pt x="5956909" y="3444772"/>
                  </a:lnTo>
                  <a:lnTo>
                    <a:pt x="5949983" y="3441748"/>
                  </a:lnTo>
                  <a:lnTo>
                    <a:pt x="5942050" y="3439934"/>
                  </a:lnTo>
                  <a:lnTo>
                    <a:pt x="5933109" y="3439329"/>
                  </a:lnTo>
                  <a:close/>
                </a:path>
                <a:path w="15614015" h="6326505">
                  <a:moveTo>
                    <a:pt x="6105019" y="3461674"/>
                  </a:moveTo>
                  <a:lnTo>
                    <a:pt x="6084977" y="3461674"/>
                  </a:lnTo>
                  <a:lnTo>
                    <a:pt x="6084977" y="3557504"/>
                  </a:lnTo>
                  <a:lnTo>
                    <a:pt x="6105019" y="3557504"/>
                  </a:lnTo>
                  <a:lnTo>
                    <a:pt x="6105019" y="3461674"/>
                  </a:lnTo>
                  <a:close/>
                </a:path>
                <a:path w="15614015" h="6326505">
                  <a:moveTo>
                    <a:pt x="6144180" y="3442324"/>
                  </a:moveTo>
                  <a:lnTo>
                    <a:pt x="6045586" y="3442324"/>
                  </a:lnTo>
                  <a:lnTo>
                    <a:pt x="6045586" y="3461674"/>
                  </a:lnTo>
                  <a:lnTo>
                    <a:pt x="6144180" y="3461674"/>
                  </a:lnTo>
                  <a:lnTo>
                    <a:pt x="6144180" y="3442324"/>
                  </a:lnTo>
                  <a:close/>
                </a:path>
                <a:path w="15614015" h="6326505">
                  <a:moveTo>
                    <a:pt x="6181785" y="3442324"/>
                  </a:moveTo>
                  <a:lnTo>
                    <a:pt x="6161743" y="3442324"/>
                  </a:lnTo>
                  <a:lnTo>
                    <a:pt x="6161743" y="3603576"/>
                  </a:lnTo>
                  <a:lnTo>
                    <a:pt x="6181785" y="3603576"/>
                  </a:lnTo>
                  <a:lnTo>
                    <a:pt x="6181785" y="3537693"/>
                  </a:lnTo>
                  <a:lnTo>
                    <a:pt x="6205739" y="3537693"/>
                  </a:lnTo>
                  <a:lnTo>
                    <a:pt x="6181785" y="3499914"/>
                  </a:lnTo>
                  <a:lnTo>
                    <a:pt x="6182519" y="3491520"/>
                  </a:lnTo>
                  <a:lnTo>
                    <a:pt x="6205865" y="3462135"/>
                  </a:lnTo>
                  <a:lnTo>
                    <a:pt x="6181785" y="3462135"/>
                  </a:lnTo>
                  <a:lnTo>
                    <a:pt x="6181785" y="3442324"/>
                  </a:lnTo>
                  <a:close/>
                </a:path>
                <a:path w="15614015" h="6326505">
                  <a:moveTo>
                    <a:pt x="6205739" y="3537693"/>
                  </a:moveTo>
                  <a:lnTo>
                    <a:pt x="6181785" y="3537693"/>
                  </a:lnTo>
                  <a:lnTo>
                    <a:pt x="6190121" y="3547670"/>
                  </a:lnTo>
                  <a:lnTo>
                    <a:pt x="6200155" y="3554797"/>
                  </a:lnTo>
                  <a:lnTo>
                    <a:pt x="6211889" y="3559073"/>
                  </a:lnTo>
                  <a:lnTo>
                    <a:pt x="6225322" y="3560499"/>
                  </a:lnTo>
                  <a:lnTo>
                    <a:pt x="6236970" y="3559404"/>
                  </a:lnTo>
                  <a:lnTo>
                    <a:pt x="6247724" y="3556122"/>
                  </a:lnTo>
                  <a:lnTo>
                    <a:pt x="6257587" y="3550651"/>
                  </a:lnTo>
                  <a:lnTo>
                    <a:pt x="6266556" y="3542991"/>
                  </a:lnTo>
                  <a:lnTo>
                    <a:pt x="6268027" y="3541148"/>
                  </a:lnTo>
                  <a:lnTo>
                    <a:pt x="6222788" y="3541148"/>
                  </a:lnTo>
                  <a:lnTo>
                    <a:pt x="6214394" y="3540414"/>
                  </a:lnTo>
                  <a:lnTo>
                    <a:pt x="6206720" y="3538211"/>
                  </a:lnTo>
                  <a:lnTo>
                    <a:pt x="6205739" y="3537693"/>
                  </a:lnTo>
                  <a:close/>
                </a:path>
                <a:path w="15614015" h="6326505">
                  <a:moveTo>
                    <a:pt x="6267858" y="3458680"/>
                  </a:moveTo>
                  <a:lnTo>
                    <a:pt x="6222788" y="3458680"/>
                  </a:lnTo>
                  <a:lnTo>
                    <a:pt x="6231081" y="3459428"/>
                  </a:lnTo>
                  <a:lnTo>
                    <a:pt x="6238683" y="3461674"/>
                  </a:lnTo>
                  <a:lnTo>
                    <a:pt x="6262828" y="3491520"/>
                  </a:lnTo>
                  <a:lnTo>
                    <a:pt x="6263562" y="3499914"/>
                  </a:lnTo>
                  <a:lnTo>
                    <a:pt x="6262828" y="3508322"/>
                  </a:lnTo>
                  <a:lnTo>
                    <a:pt x="6238683" y="3538211"/>
                  </a:lnTo>
                  <a:lnTo>
                    <a:pt x="6222788" y="3541148"/>
                  </a:lnTo>
                  <a:lnTo>
                    <a:pt x="6268027" y="3541148"/>
                  </a:lnTo>
                  <a:lnTo>
                    <a:pt x="6274015" y="3533647"/>
                  </a:lnTo>
                  <a:lnTo>
                    <a:pt x="6279342" y="3523353"/>
                  </a:lnTo>
                  <a:lnTo>
                    <a:pt x="6282538" y="3512109"/>
                  </a:lnTo>
                  <a:lnTo>
                    <a:pt x="6283603" y="3499914"/>
                  </a:lnTo>
                  <a:lnTo>
                    <a:pt x="6282538" y="3487734"/>
                  </a:lnTo>
                  <a:lnTo>
                    <a:pt x="6279445" y="3476893"/>
                  </a:lnTo>
                  <a:lnTo>
                    <a:pt x="6279342" y="3476532"/>
                  </a:lnTo>
                  <a:lnTo>
                    <a:pt x="6274015" y="3466310"/>
                  </a:lnTo>
                  <a:lnTo>
                    <a:pt x="6267858" y="3458680"/>
                  </a:lnTo>
                  <a:close/>
                </a:path>
                <a:path w="15614015" h="6326505">
                  <a:moveTo>
                    <a:pt x="6225322" y="3439329"/>
                  </a:moveTo>
                  <a:lnTo>
                    <a:pt x="6211889" y="3440755"/>
                  </a:lnTo>
                  <a:lnTo>
                    <a:pt x="6200155" y="3445031"/>
                  </a:lnTo>
                  <a:lnTo>
                    <a:pt x="6190121" y="3452158"/>
                  </a:lnTo>
                  <a:lnTo>
                    <a:pt x="6181785" y="3462135"/>
                  </a:lnTo>
                  <a:lnTo>
                    <a:pt x="6205865" y="3462135"/>
                  </a:lnTo>
                  <a:lnTo>
                    <a:pt x="6206720" y="3461674"/>
                  </a:lnTo>
                  <a:lnTo>
                    <a:pt x="6214394" y="3459428"/>
                  </a:lnTo>
                  <a:lnTo>
                    <a:pt x="6222788" y="3458680"/>
                  </a:lnTo>
                  <a:lnTo>
                    <a:pt x="6267858" y="3458680"/>
                  </a:lnTo>
                  <a:lnTo>
                    <a:pt x="6266556" y="3457067"/>
                  </a:lnTo>
                  <a:lnTo>
                    <a:pt x="6257587" y="3449307"/>
                  </a:lnTo>
                  <a:lnTo>
                    <a:pt x="6247724" y="3443764"/>
                  </a:lnTo>
                  <a:lnTo>
                    <a:pt x="6236970" y="3440438"/>
                  </a:lnTo>
                  <a:lnTo>
                    <a:pt x="6225322" y="3439329"/>
                  </a:lnTo>
                  <a:close/>
                </a:path>
                <a:path w="15614015" h="6326505">
                  <a:moveTo>
                    <a:pt x="6361421" y="3439329"/>
                  </a:moveTo>
                  <a:lnTo>
                    <a:pt x="6348170" y="3440452"/>
                  </a:lnTo>
                  <a:lnTo>
                    <a:pt x="6348526" y="3440452"/>
                  </a:lnTo>
                  <a:lnTo>
                    <a:pt x="6337176" y="3443649"/>
                  </a:lnTo>
                  <a:lnTo>
                    <a:pt x="6305271" y="3476072"/>
                  </a:lnTo>
                  <a:lnTo>
                    <a:pt x="6301067" y="3499914"/>
                  </a:lnTo>
                  <a:lnTo>
                    <a:pt x="6302133" y="3512483"/>
                  </a:lnTo>
                  <a:lnTo>
                    <a:pt x="6327386" y="3550910"/>
                  </a:lnTo>
                  <a:lnTo>
                    <a:pt x="6362804" y="3560499"/>
                  </a:lnTo>
                  <a:lnTo>
                    <a:pt x="6378670" y="3558872"/>
                  </a:lnTo>
                  <a:lnTo>
                    <a:pt x="6392405" y="3553991"/>
                  </a:lnTo>
                  <a:lnTo>
                    <a:pt x="6404009" y="3545856"/>
                  </a:lnTo>
                  <a:lnTo>
                    <a:pt x="6407542" y="3541609"/>
                  </a:lnTo>
                  <a:lnTo>
                    <a:pt x="6363264" y="3541609"/>
                  </a:lnTo>
                  <a:lnTo>
                    <a:pt x="6355403" y="3541076"/>
                  </a:lnTo>
                  <a:lnTo>
                    <a:pt x="6323571" y="3516414"/>
                  </a:lnTo>
                  <a:lnTo>
                    <a:pt x="6321569" y="3509128"/>
                  </a:lnTo>
                  <a:lnTo>
                    <a:pt x="6418090" y="3509128"/>
                  </a:lnTo>
                  <a:lnTo>
                    <a:pt x="6418551" y="3506057"/>
                  </a:lnTo>
                  <a:lnTo>
                    <a:pt x="6418781" y="3503062"/>
                  </a:lnTo>
                  <a:lnTo>
                    <a:pt x="6418762" y="3499914"/>
                  </a:lnTo>
                  <a:lnTo>
                    <a:pt x="6418071" y="3491621"/>
                  </a:lnTo>
                  <a:lnTo>
                    <a:pt x="6321569" y="3491621"/>
                  </a:lnTo>
                  <a:lnTo>
                    <a:pt x="6323340" y="3484408"/>
                  </a:lnTo>
                  <a:lnTo>
                    <a:pt x="6353704" y="3458795"/>
                  </a:lnTo>
                  <a:lnTo>
                    <a:pt x="6361421" y="3458219"/>
                  </a:lnTo>
                  <a:lnTo>
                    <a:pt x="6403353" y="3458219"/>
                  </a:lnTo>
                  <a:lnTo>
                    <a:pt x="6402656" y="3457297"/>
                  </a:lnTo>
                  <a:lnTo>
                    <a:pt x="6394118" y="3449436"/>
                  </a:lnTo>
                  <a:lnTo>
                    <a:pt x="6384400" y="3443821"/>
                  </a:lnTo>
                  <a:lnTo>
                    <a:pt x="6373501" y="3440452"/>
                  </a:lnTo>
                  <a:lnTo>
                    <a:pt x="6361421" y="3439329"/>
                  </a:lnTo>
                  <a:close/>
                </a:path>
                <a:path w="15614015" h="6326505">
                  <a:moveTo>
                    <a:pt x="6396436" y="3524793"/>
                  </a:moveTo>
                  <a:lnTo>
                    <a:pt x="6390476" y="3532150"/>
                  </a:lnTo>
                  <a:lnTo>
                    <a:pt x="6382960" y="3537405"/>
                  </a:lnTo>
                  <a:lnTo>
                    <a:pt x="6373890" y="3540558"/>
                  </a:lnTo>
                  <a:lnTo>
                    <a:pt x="6363264" y="3541609"/>
                  </a:lnTo>
                  <a:lnTo>
                    <a:pt x="6407542" y="3541609"/>
                  </a:lnTo>
                  <a:lnTo>
                    <a:pt x="6413483" y="3534468"/>
                  </a:lnTo>
                  <a:lnTo>
                    <a:pt x="6396436" y="3524793"/>
                  </a:lnTo>
                  <a:close/>
                </a:path>
                <a:path w="15614015" h="6326505">
                  <a:moveTo>
                    <a:pt x="6403353" y="3458219"/>
                  </a:moveTo>
                  <a:lnTo>
                    <a:pt x="6361421" y="3458219"/>
                  </a:lnTo>
                  <a:lnTo>
                    <a:pt x="6368659" y="3458795"/>
                  </a:lnTo>
                  <a:lnTo>
                    <a:pt x="6368285" y="3458795"/>
                  </a:lnTo>
                  <a:lnTo>
                    <a:pt x="6398510" y="3491621"/>
                  </a:lnTo>
                  <a:lnTo>
                    <a:pt x="6418071" y="3491621"/>
                  </a:lnTo>
                  <a:lnTo>
                    <a:pt x="6417773" y="3488051"/>
                  </a:lnTo>
                  <a:lnTo>
                    <a:pt x="6414843" y="3477224"/>
                  </a:lnTo>
                  <a:lnTo>
                    <a:pt x="6414750" y="3476878"/>
                  </a:lnTo>
                  <a:lnTo>
                    <a:pt x="6409767" y="3466742"/>
                  </a:lnTo>
                  <a:lnTo>
                    <a:pt x="6409080" y="3465792"/>
                  </a:lnTo>
                  <a:lnTo>
                    <a:pt x="6403353" y="3458219"/>
                  </a:lnTo>
                  <a:close/>
                </a:path>
                <a:path w="15614015" h="6326505">
                  <a:moveTo>
                    <a:pt x="6450932" y="3442324"/>
                  </a:moveTo>
                  <a:lnTo>
                    <a:pt x="6427206" y="3442324"/>
                  </a:lnTo>
                  <a:lnTo>
                    <a:pt x="6468901" y="3498302"/>
                  </a:lnTo>
                  <a:lnTo>
                    <a:pt x="6424672" y="3557504"/>
                  </a:lnTo>
                  <a:lnTo>
                    <a:pt x="6448168" y="3557504"/>
                  </a:lnTo>
                  <a:lnTo>
                    <a:pt x="6480649" y="3513966"/>
                  </a:lnTo>
                  <a:lnTo>
                    <a:pt x="6504164" y="3513966"/>
                  </a:lnTo>
                  <a:lnTo>
                    <a:pt x="6492397" y="3498071"/>
                  </a:lnTo>
                  <a:lnTo>
                    <a:pt x="6504048" y="3482407"/>
                  </a:lnTo>
                  <a:lnTo>
                    <a:pt x="6480649" y="3482407"/>
                  </a:lnTo>
                  <a:lnTo>
                    <a:pt x="6450932" y="3442324"/>
                  </a:lnTo>
                  <a:close/>
                </a:path>
                <a:path w="15614015" h="6326505">
                  <a:moveTo>
                    <a:pt x="6504164" y="3513966"/>
                  </a:moveTo>
                  <a:lnTo>
                    <a:pt x="6480649" y="3513966"/>
                  </a:lnTo>
                  <a:lnTo>
                    <a:pt x="6512899" y="3557504"/>
                  </a:lnTo>
                  <a:lnTo>
                    <a:pt x="6536396" y="3557504"/>
                  </a:lnTo>
                  <a:lnTo>
                    <a:pt x="6504164" y="3513966"/>
                  </a:lnTo>
                  <a:close/>
                </a:path>
                <a:path w="15614015" h="6326505">
                  <a:moveTo>
                    <a:pt x="6533862" y="3442324"/>
                  </a:moveTo>
                  <a:lnTo>
                    <a:pt x="6510365" y="3442324"/>
                  </a:lnTo>
                  <a:lnTo>
                    <a:pt x="6480649" y="3482407"/>
                  </a:lnTo>
                  <a:lnTo>
                    <a:pt x="6504048" y="3482407"/>
                  </a:lnTo>
                  <a:lnTo>
                    <a:pt x="6533862" y="3442324"/>
                  </a:lnTo>
                  <a:close/>
                </a:path>
                <a:path w="15614015" h="6326505">
                  <a:moveTo>
                    <a:pt x="6633987" y="3442324"/>
                  </a:moveTo>
                  <a:lnTo>
                    <a:pt x="6612564" y="3442324"/>
                  </a:lnTo>
                  <a:lnTo>
                    <a:pt x="6612564" y="3557504"/>
                  </a:lnTo>
                  <a:lnTo>
                    <a:pt x="6632375" y="3557504"/>
                  </a:lnTo>
                  <a:lnTo>
                    <a:pt x="6632375" y="3473883"/>
                  </a:lnTo>
                  <a:lnTo>
                    <a:pt x="6653571" y="3473883"/>
                  </a:lnTo>
                  <a:lnTo>
                    <a:pt x="6633987" y="3442324"/>
                  </a:lnTo>
                  <a:close/>
                </a:path>
                <a:path w="15614015" h="6326505">
                  <a:moveTo>
                    <a:pt x="6727744" y="3473883"/>
                  </a:moveTo>
                  <a:lnTo>
                    <a:pt x="6708163" y="3473883"/>
                  </a:lnTo>
                  <a:lnTo>
                    <a:pt x="6708163" y="3557504"/>
                  </a:lnTo>
                  <a:lnTo>
                    <a:pt x="6727744" y="3557504"/>
                  </a:lnTo>
                  <a:lnTo>
                    <a:pt x="6727744" y="3473883"/>
                  </a:lnTo>
                  <a:close/>
                </a:path>
                <a:path w="15614015" h="6326505">
                  <a:moveTo>
                    <a:pt x="6653571" y="3473883"/>
                  </a:moveTo>
                  <a:lnTo>
                    <a:pt x="6632375" y="3473883"/>
                  </a:lnTo>
                  <a:lnTo>
                    <a:pt x="6669002" y="3532855"/>
                  </a:lnTo>
                  <a:lnTo>
                    <a:pt x="6671536" y="3532855"/>
                  </a:lnTo>
                  <a:lnTo>
                    <a:pt x="6691566" y="3500605"/>
                  </a:lnTo>
                  <a:lnTo>
                    <a:pt x="6670154" y="3500605"/>
                  </a:lnTo>
                  <a:lnTo>
                    <a:pt x="6653571" y="3473883"/>
                  </a:lnTo>
                  <a:close/>
                </a:path>
                <a:path w="15614015" h="6326505">
                  <a:moveTo>
                    <a:pt x="6727744" y="3442324"/>
                  </a:moveTo>
                  <a:lnTo>
                    <a:pt x="6706320" y="3442324"/>
                  </a:lnTo>
                  <a:lnTo>
                    <a:pt x="6670154" y="3500605"/>
                  </a:lnTo>
                  <a:lnTo>
                    <a:pt x="6691566" y="3500605"/>
                  </a:lnTo>
                  <a:lnTo>
                    <a:pt x="6708163" y="3473883"/>
                  </a:lnTo>
                  <a:lnTo>
                    <a:pt x="6727744" y="3473883"/>
                  </a:lnTo>
                  <a:lnTo>
                    <a:pt x="6727744" y="3442324"/>
                  </a:lnTo>
                  <a:close/>
                </a:path>
                <a:path w="15614015" h="6326505">
                  <a:moveTo>
                    <a:pt x="6812242" y="3439329"/>
                  </a:moveTo>
                  <a:lnTo>
                    <a:pt x="6798991" y="3440452"/>
                  </a:lnTo>
                  <a:lnTo>
                    <a:pt x="6799347" y="3440452"/>
                  </a:lnTo>
                  <a:lnTo>
                    <a:pt x="6787997" y="3443649"/>
                  </a:lnTo>
                  <a:lnTo>
                    <a:pt x="6756092" y="3476072"/>
                  </a:lnTo>
                  <a:lnTo>
                    <a:pt x="6751888" y="3499914"/>
                  </a:lnTo>
                  <a:lnTo>
                    <a:pt x="6752953" y="3512483"/>
                  </a:lnTo>
                  <a:lnTo>
                    <a:pt x="6778207" y="3550910"/>
                  </a:lnTo>
                  <a:lnTo>
                    <a:pt x="6813624" y="3560499"/>
                  </a:lnTo>
                  <a:lnTo>
                    <a:pt x="6829490" y="3558872"/>
                  </a:lnTo>
                  <a:lnTo>
                    <a:pt x="6843226" y="3553991"/>
                  </a:lnTo>
                  <a:lnTo>
                    <a:pt x="6854830" y="3545856"/>
                  </a:lnTo>
                  <a:lnTo>
                    <a:pt x="6858363" y="3541609"/>
                  </a:lnTo>
                  <a:lnTo>
                    <a:pt x="6814085" y="3541609"/>
                  </a:lnTo>
                  <a:lnTo>
                    <a:pt x="6806224" y="3541076"/>
                  </a:lnTo>
                  <a:lnTo>
                    <a:pt x="6774391" y="3516414"/>
                  </a:lnTo>
                  <a:lnTo>
                    <a:pt x="6772390" y="3509128"/>
                  </a:lnTo>
                  <a:lnTo>
                    <a:pt x="6868911" y="3509128"/>
                  </a:lnTo>
                  <a:lnTo>
                    <a:pt x="6869372" y="3506057"/>
                  </a:lnTo>
                  <a:lnTo>
                    <a:pt x="6869602" y="3503062"/>
                  </a:lnTo>
                  <a:lnTo>
                    <a:pt x="6869583" y="3499914"/>
                  </a:lnTo>
                  <a:lnTo>
                    <a:pt x="6868891" y="3491621"/>
                  </a:lnTo>
                  <a:lnTo>
                    <a:pt x="6772390" y="3491621"/>
                  </a:lnTo>
                  <a:lnTo>
                    <a:pt x="6774161" y="3484408"/>
                  </a:lnTo>
                  <a:lnTo>
                    <a:pt x="6804525" y="3458795"/>
                  </a:lnTo>
                  <a:lnTo>
                    <a:pt x="6812242" y="3458219"/>
                  </a:lnTo>
                  <a:lnTo>
                    <a:pt x="6854174" y="3458219"/>
                  </a:lnTo>
                  <a:lnTo>
                    <a:pt x="6853477" y="3457297"/>
                  </a:lnTo>
                  <a:lnTo>
                    <a:pt x="6844939" y="3449436"/>
                  </a:lnTo>
                  <a:lnTo>
                    <a:pt x="6835220" y="3443821"/>
                  </a:lnTo>
                  <a:lnTo>
                    <a:pt x="6824321" y="3440452"/>
                  </a:lnTo>
                  <a:lnTo>
                    <a:pt x="6812242" y="3439329"/>
                  </a:lnTo>
                  <a:close/>
                </a:path>
                <a:path w="15614015" h="6326505">
                  <a:moveTo>
                    <a:pt x="6847257" y="3524793"/>
                  </a:moveTo>
                  <a:lnTo>
                    <a:pt x="6841296" y="3532150"/>
                  </a:lnTo>
                  <a:lnTo>
                    <a:pt x="6833781" y="3537405"/>
                  </a:lnTo>
                  <a:lnTo>
                    <a:pt x="6824710" y="3540558"/>
                  </a:lnTo>
                  <a:lnTo>
                    <a:pt x="6814085" y="3541609"/>
                  </a:lnTo>
                  <a:lnTo>
                    <a:pt x="6858363" y="3541609"/>
                  </a:lnTo>
                  <a:lnTo>
                    <a:pt x="6864304" y="3534468"/>
                  </a:lnTo>
                  <a:lnTo>
                    <a:pt x="6847257" y="3524793"/>
                  </a:lnTo>
                  <a:close/>
                </a:path>
                <a:path w="15614015" h="6326505">
                  <a:moveTo>
                    <a:pt x="6854174" y="3458219"/>
                  </a:moveTo>
                  <a:lnTo>
                    <a:pt x="6812242" y="3458219"/>
                  </a:lnTo>
                  <a:lnTo>
                    <a:pt x="6819480" y="3458795"/>
                  </a:lnTo>
                  <a:lnTo>
                    <a:pt x="6819106" y="3458795"/>
                  </a:lnTo>
                  <a:lnTo>
                    <a:pt x="6849330" y="3491621"/>
                  </a:lnTo>
                  <a:lnTo>
                    <a:pt x="6868891" y="3491621"/>
                  </a:lnTo>
                  <a:lnTo>
                    <a:pt x="6868594" y="3488051"/>
                  </a:lnTo>
                  <a:lnTo>
                    <a:pt x="6865664" y="3477224"/>
                  </a:lnTo>
                  <a:lnTo>
                    <a:pt x="6865571" y="3476878"/>
                  </a:lnTo>
                  <a:lnTo>
                    <a:pt x="6860588" y="3466742"/>
                  </a:lnTo>
                  <a:lnTo>
                    <a:pt x="6859900" y="3465792"/>
                  </a:lnTo>
                  <a:lnTo>
                    <a:pt x="6854174" y="3458219"/>
                  </a:lnTo>
                  <a:close/>
                </a:path>
                <a:path w="15614015" h="6326505">
                  <a:moveTo>
                    <a:pt x="6934673" y="3461674"/>
                  </a:moveTo>
                  <a:lnTo>
                    <a:pt x="6914632" y="3461674"/>
                  </a:lnTo>
                  <a:lnTo>
                    <a:pt x="6914632" y="3557504"/>
                  </a:lnTo>
                  <a:lnTo>
                    <a:pt x="6934673" y="3557504"/>
                  </a:lnTo>
                  <a:lnTo>
                    <a:pt x="6934673" y="3461674"/>
                  </a:lnTo>
                  <a:close/>
                </a:path>
                <a:path w="15614015" h="6326505">
                  <a:moveTo>
                    <a:pt x="6973834" y="3442324"/>
                  </a:moveTo>
                  <a:lnTo>
                    <a:pt x="6875240" y="3442324"/>
                  </a:lnTo>
                  <a:lnTo>
                    <a:pt x="6875240" y="3461674"/>
                  </a:lnTo>
                  <a:lnTo>
                    <a:pt x="6973834" y="3461674"/>
                  </a:lnTo>
                  <a:lnTo>
                    <a:pt x="6973834" y="3442324"/>
                  </a:lnTo>
                  <a:close/>
                </a:path>
                <a:path w="15614015" h="6326505">
                  <a:moveTo>
                    <a:pt x="7041032" y="3439329"/>
                  </a:moveTo>
                  <a:lnTo>
                    <a:pt x="6997955" y="3456837"/>
                  </a:lnTo>
                  <a:lnTo>
                    <a:pt x="6980448" y="3499914"/>
                  </a:lnTo>
                  <a:lnTo>
                    <a:pt x="6981542" y="3512195"/>
                  </a:lnTo>
                  <a:lnTo>
                    <a:pt x="7007299" y="3550651"/>
                  </a:lnTo>
                  <a:lnTo>
                    <a:pt x="7041032" y="3560499"/>
                  </a:lnTo>
                  <a:lnTo>
                    <a:pt x="7053227" y="3559404"/>
                  </a:lnTo>
                  <a:lnTo>
                    <a:pt x="7064472" y="3556122"/>
                  </a:lnTo>
                  <a:lnTo>
                    <a:pt x="7074766" y="3550651"/>
                  </a:lnTo>
                  <a:lnTo>
                    <a:pt x="7084110" y="3542991"/>
                  </a:lnTo>
                  <a:lnTo>
                    <a:pt x="7085848" y="3540918"/>
                  </a:lnTo>
                  <a:lnTo>
                    <a:pt x="7041032" y="3540918"/>
                  </a:lnTo>
                  <a:lnTo>
                    <a:pt x="7032840" y="3540184"/>
                  </a:lnTo>
                  <a:lnTo>
                    <a:pt x="7001223" y="3508308"/>
                  </a:lnTo>
                  <a:lnTo>
                    <a:pt x="7000489" y="3499914"/>
                  </a:lnTo>
                  <a:lnTo>
                    <a:pt x="7001223" y="3491520"/>
                  </a:lnTo>
                  <a:lnTo>
                    <a:pt x="7025310" y="3461847"/>
                  </a:lnTo>
                  <a:lnTo>
                    <a:pt x="7041032" y="3458910"/>
                  </a:lnTo>
                  <a:lnTo>
                    <a:pt x="7085848" y="3458910"/>
                  </a:lnTo>
                  <a:lnTo>
                    <a:pt x="7084110" y="3456837"/>
                  </a:lnTo>
                  <a:lnTo>
                    <a:pt x="7074766" y="3449177"/>
                  </a:lnTo>
                  <a:lnTo>
                    <a:pt x="7064472" y="3443706"/>
                  </a:lnTo>
                  <a:lnTo>
                    <a:pt x="7053227" y="3440424"/>
                  </a:lnTo>
                  <a:lnTo>
                    <a:pt x="7041032" y="3439329"/>
                  </a:lnTo>
                  <a:close/>
                </a:path>
                <a:path w="15614015" h="6326505">
                  <a:moveTo>
                    <a:pt x="7085848" y="3458910"/>
                  </a:moveTo>
                  <a:lnTo>
                    <a:pt x="7041032" y="3458910"/>
                  </a:lnTo>
                  <a:lnTo>
                    <a:pt x="7049325" y="3459644"/>
                  </a:lnTo>
                  <a:lnTo>
                    <a:pt x="7056927" y="3461847"/>
                  </a:lnTo>
                  <a:lnTo>
                    <a:pt x="7081072" y="3491520"/>
                  </a:lnTo>
                  <a:lnTo>
                    <a:pt x="7081806" y="3499914"/>
                  </a:lnTo>
                  <a:lnTo>
                    <a:pt x="7081072" y="3508308"/>
                  </a:lnTo>
                  <a:lnTo>
                    <a:pt x="7056927" y="3537981"/>
                  </a:lnTo>
                  <a:lnTo>
                    <a:pt x="7041032" y="3540918"/>
                  </a:lnTo>
                  <a:lnTo>
                    <a:pt x="7085848" y="3540918"/>
                  </a:lnTo>
                  <a:lnTo>
                    <a:pt x="7091870" y="3533734"/>
                  </a:lnTo>
                  <a:lnTo>
                    <a:pt x="7097413" y="3523468"/>
                  </a:lnTo>
                  <a:lnTo>
                    <a:pt x="7100739" y="3512195"/>
                  </a:lnTo>
                  <a:lnTo>
                    <a:pt x="7101847" y="3499914"/>
                  </a:lnTo>
                  <a:lnTo>
                    <a:pt x="7100739" y="3487633"/>
                  </a:lnTo>
                  <a:lnTo>
                    <a:pt x="7097413" y="3476360"/>
                  </a:lnTo>
                  <a:lnTo>
                    <a:pt x="7091870" y="3466094"/>
                  </a:lnTo>
                  <a:lnTo>
                    <a:pt x="7085848" y="3458910"/>
                  </a:lnTo>
                  <a:close/>
                </a:path>
                <a:path w="15614015" h="6326505">
                  <a:moveTo>
                    <a:pt x="7235924" y="3538384"/>
                  </a:moveTo>
                  <a:lnTo>
                    <a:pt x="7109917" y="3538384"/>
                  </a:lnTo>
                  <a:lnTo>
                    <a:pt x="7109917" y="3588372"/>
                  </a:lnTo>
                  <a:lnTo>
                    <a:pt x="7129728" y="3588372"/>
                  </a:lnTo>
                  <a:lnTo>
                    <a:pt x="7129728" y="3557504"/>
                  </a:lnTo>
                  <a:lnTo>
                    <a:pt x="7235924" y="3557504"/>
                  </a:lnTo>
                  <a:lnTo>
                    <a:pt x="7235924" y="3538384"/>
                  </a:lnTo>
                  <a:close/>
                </a:path>
                <a:path w="15614015" h="6326505">
                  <a:moveTo>
                    <a:pt x="7235924" y="3557504"/>
                  </a:moveTo>
                  <a:lnTo>
                    <a:pt x="7216113" y="3557504"/>
                  </a:lnTo>
                  <a:lnTo>
                    <a:pt x="7216113" y="3588372"/>
                  </a:lnTo>
                  <a:lnTo>
                    <a:pt x="7235924" y="3588372"/>
                  </a:lnTo>
                  <a:lnTo>
                    <a:pt x="7235924" y="3557504"/>
                  </a:lnTo>
                  <a:close/>
                </a:path>
                <a:path w="15614015" h="6326505">
                  <a:moveTo>
                    <a:pt x="7220029" y="3442324"/>
                  </a:moveTo>
                  <a:lnTo>
                    <a:pt x="7135026" y="3442324"/>
                  </a:lnTo>
                  <a:lnTo>
                    <a:pt x="7135026" y="3495768"/>
                  </a:lnTo>
                  <a:lnTo>
                    <a:pt x="7134367" y="3508106"/>
                  </a:lnTo>
                  <a:lnTo>
                    <a:pt x="7134335" y="3508711"/>
                  </a:lnTo>
                  <a:lnTo>
                    <a:pt x="7132262" y="3520128"/>
                  </a:lnTo>
                  <a:lnTo>
                    <a:pt x="7128806" y="3530019"/>
                  </a:lnTo>
                  <a:lnTo>
                    <a:pt x="7123969" y="3538384"/>
                  </a:lnTo>
                  <a:lnTo>
                    <a:pt x="7146775" y="3538384"/>
                  </a:lnTo>
                  <a:lnTo>
                    <a:pt x="7150302" y="3529414"/>
                  </a:lnTo>
                  <a:lnTo>
                    <a:pt x="7152821" y="3519322"/>
                  </a:lnTo>
                  <a:lnTo>
                    <a:pt x="7154251" y="3508711"/>
                  </a:lnTo>
                  <a:lnTo>
                    <a:pt x="7154333" y="3508106"/>
                  </a:lnTo>
                  <a:lnTo>
                    <a:pt x="7154837" y="3495768"/>
                  </a:lnTo>
                  <a:lnTo>
                    <a:pt x="7154837" y="3460983"/>
                  </a:lnTo>
                  <a:lnTo>
                    <a:pt x="7220029" y="3460983"/>
                  </a:lnTo>
                  <a:lnTo>
                    <a:pt x="7220029" y="3442324"/>
                  </a:lnTo>
                  <a:close/>
                </a:path>
                <a:path w="15614015" h="6326505">
                  <a:moveTo>
                    <a:pt x="7220029" y="3460983"/>
                  </a:moveTo>
                  <a:lnTo>
                    <a:pt x="7200218" y="3460983"/>
                  </a:lnTo>
                  <a:lnTo>
                    <a:pt x="7200218" y="3538384"/>
                  </a:lnTo>
                  <a:lnTo>
                    <a:pt x="7220029" y="3538384"/>
                  </a:lnTo>
                  <a:lnTo>
                    <a:pt x="7220029" y="3460983"/>
                  </a:lnTo>
                  <a:close/>
                </a:path>
                <a:path w="15614015" h="6326505">
                  <a:moveTo>
                    <a:pt x="7307161" y="3439329"/>
                  </a:moveTo>
                  <a:lnTo>
                    <a:pt x="7264083" y="3456837"/>
                  </a:lnTo>
                  <a:lnTo>
                    <a:pt x="7246576" y="3499914"/>
                  </a:lnTo>
                  <a:lnTo>
                    <a:pt x="7247670" y="3512195"/>
                  </a:lnTo>
                  <a:lnTo>
                    <a:pt x="7273427" y="3550651"/>
                  </a:lnTo>
                  <a:lnTo>
                    <a:pt x="7307161" y="3560499"/>
                  </a:lnTo>
                  <a:lnTo>
                    <a:pt x="7319355" y="3559404"/>
                  </a:lnTo>
                  <a:lnTo>
                    <a:pt x="7330600" y="3556122"/>
                  </a:lnTo>
                  <a:lnTo>
                    <a:pt x="7340894" y="3550651"/>
                  </a:lnTo>
                  <a:lnTo>
                    <a:pt x="7350238" y="3542991"/>
                  </a:lnTo>
                  <a:lnTo>
                    <a:pt x="7351976" y="3540918"/>
                  </a:lnTo>
                  <a:lnTo>
                    <a:pt x="7307161" y="3540918"/>
                  </a:lnTo>
                  <a:lnTo>
                    <a:pt x="7298968" y="3540184"/>
                  </a:lnTo>
                  <a:lnTo>
                    <a:pt x="7267352" y="3508308"/>
                  </a:lnTo>
                  <a:lnTo>
                    <a:pt x="7266617" y="3499914"/>
                  </a:lnTo>
                  <a:lnTo>
                    <a:pt x="7267352" y="3491520"/>
                  </a:lnTo>
                  <a:lnTo>
                    <a:pt x="7291439" y="3461847"/>
                  </a:lnTo>
                  <a:lnTo>
                    <a:pt x="7307161" y="3458910"/>
                  </a:lnTo>
                  <a:lnTo>
                    <a:pt x="7351976" y="3458910"/>
                  </a:lnTo>
                  <a:lnTo>
                    <a:pt x="7350238" y="3456837"/>
                  </a:lnTo>
                  <a:lnTo>
                    <a:pt x="7340894" y="3449177"/>
                  </a:lnTo>
                  <a:lnTo>
                    <a:pt x="7330600" y="3443706"/>
                  </a:lnTo>
                  <a:lnTo>
                    <a:pt x="7319355" y="3440424"/>
                  </a:lnTo>
                  <a:lnTo>
                    <a:pt x="7307161" y="3439329"/>
                  </a:lnTo>
                  <a:close/>
                </a:path>
                <a:path w="15614015" h="6326505">
                  <a:moveTo>
                    <a:pt x="7351976" y="3458910"/>
                  </a:moveTo>
                  <a:lnTo>
                    <a:pt x="7307161" y="3458910"/>
                  </a:lnTo>
                  <a:lnTo>
                    <a:pt x="7315453" y="3459644"/>
                  </a:lnTo>
                  <a:lnTo>
                    <a:pt x="7323055" y="3461847"/>
                  </a:lnTo>
                  <a:lnTo>
                    <a:pt x="7347200" y="3491520"/>
                  </a:lnTo>
                  <a:lnTo>
                    <a:pt x="7347934" y="3499914"/>
                  </a:lnTo>
                  <a:lnTo>
                    <a:pt x="7347200" y="3508308"/>
                  </a:lnTo>
                  <a:lnTo>
                    <a:pt x="7323055" y="3537981"/>
                  </a:lnTo>
                  <a:lnTo>
                    <a:pt x="7307161" y="3540918"/>
                  </a:lnTo>
                  <a:lnTo>
                    <a:pt x="7351976" y="3540918"/>
                  </a:lnTo>
                  <a:lnTo>
                    <a:pt x="7357998" y="3533734"/>
                  </a:lnTo>
                  <a:lnTo>
                    <a:pt x="7363541" y="3523468"/>
                  </a:lnTo>
                  <a:lnTo>
                    <a:pt x="7366867" y="3512195"/>
                  </a:lnTo>
                  <a:lnTo>
                    <a:pt x="7367975" y="3499914"/>
                  </a:lnTo>
                  <a:lnTo>
                    <a:pt x="7366867" y="3487633"/>
                  </a:lnTo>
                  <a:lnTo>
                    <a:pt x="7363541" y="3476360"/>
                  </a:lnTo>
                  <a:lnTo>
                    <a:pt x="7357998" y="3466094"/>
                  </a:lnTo>
                  <a:lnTo>
                    <a:pt x="7351976" y="3458910"/>
                  </a:lnTo>
                  <a:close/>
                </a:path>
                <a:path w="15614015" h="6326505">
                  <a:moveTo>
                    <a:pt x="7444585" y="3442324"/>
                  </a:moveTo>
                  <a:lnTo>
                    <a:pt x="7391602" y="3442324"/>
                  </a:lnTo>
                  <a:lnTo>
                    <a:pt x="7391602" y="3557504"/>
                  </a:lnTo>
                  <a:lnTo>
                    <a:pt x="7449192" y="3557504"/>
                  </a:lnTo>
                  <a:lnTo>
                    <a:pt x="7457542" y="3556942"/>
                  </a:lnTo>
                  <a:lnTo>
                    <a:pt x="7482941" y="3539305"/>
                  </a:lnTo>
                  <a:lnTo>
                    <a:pt x="7411182" y="3539305"/>
                  </a:lnTo>
                  <a:lnTo>
                    <a:pt x="7411182" y="3508207"/>
                  </a:lnTo>
                  <a:lnTo>
                    <a:pt x="7481184" y="3508207"/>
                  </a:lnTo>
                  <a:lnTo>
                    <a:pt x="7476072" y="3502736"/>
                  </a:lnTo>
                  <a:lnTo>
                    <a:pt x="7468312" y="3498302"/>
                  </a:lnTo>
                  <a:lnTo>
                    <a:pt x="7473754" y="3493738"/>
                  </a:lnTo>
                  <a:lnTo>
                    <a:pt x="7476011" y="3490469"/>
                  </a:lnTo>
                  <a:lnTo>
                    <a:pt x="7411182" y="3490469"/>
                  </a:lnTo>
                  <a:lnTo>
                    <a:pt x="7411182" y="3460292"/>
                  </a:lnTo>
                  <a:lnTo>
                    <a:pt x="7479080" y="3460292"/>
                  </a:lnTo>
                  <a:lnTo>
                    <a:pt x="7477603" y="3456760"/>
                  </a:lnTo>
                  <a:lnTo>
                    <a:pt x="7471306" y="3451078"/>
                  </a:lnTo>
                  <a:lnTo>
                    <a:pt x="7466094" y="3447248"/>
                  </a:lnTo>
                  <a:lnTo>
                    <a:pt x="7459903" y="3444513"/>
                  </a:lnTo>
                  <a:lnTo>
                    <a:pt x="7452733" y="3442871"/>
                  </a:lnTo>
                  <a:lnTo>
                    <a:pt x="7444585" y="3442324"/>
                  </a:lnTo>
                  <a:close/>
                </a:path>
                <a:path w="15614015" h="6326505">
                  <a:moveTo>
                    <a:pt x="7481184" y="3508207"/>
                  </a:moveTo>
                  <a:lnTo>
                    <a:pt x="7453875" y="3508207"/>
                  </a:lnTo>
                  <a:lnTo>
                    <a:pt x="7458329" y="3509589"/>
                  </a:lnTo>
                  <a:lnTo>
                    <a:pt x="7461400" y="3512353"/>
                  </a:lnTo>
                  <a:lnTo>
                    <a:pt x="7464626" y="3514964"/>
                  </a:lnTo>
                  <a:lnTo>
                    <a:pt x="7466238" y="3518650"/>
                  </a:lnTo>
                  <a:lnTo>
                    <a:pt x="7466238" y="3528479"/>
                  </a:lnTo>
                  <a:lnTo>
                    <a:pt x="7464626" y="3532395"/>
                  </a:lnTo>
                  <a:lnTo>
                    <a:pt x="7461400" y="3535159"/>
                  </a:lnTo>
                  <a:lnTo>
                    <a:pt x="7458201" y="3538039"/>
                  </a:lnTo>
                  <a:lnTo>
                    <a:pt x="7457958" y="3538039"/>
                  </a:lnTo>
                  <a:lnTo>
                    <a:pt x="7453875" y="3539305"/>
                  </a:lnTo>
                  <a:lnTo>
                    <a:pt x="7482941" y="3539305"/>
                  </a:lnTo>
                  <a:lnTo>
                    <a:pt x="7483630" y="3538039"/>
                  </a:lnTo>
                  <a:lnTo>
                    <a:pt x="7485444" y="3531848"/>
                  </a:lnTo>
                  <a:lnTo>
                    <a:pt x="7486049" y="3525023"/>
                  </a:lnTo>
                  <a:lnTo>
                    <a:pt x="7484940" y="3516097"/>
                  </a:lnTo>
                  <a:lnTo>
                    <a:pt x="7481615" y="3508668"/>
                  </a:lnTo>
                  <a:lnTo>
                    <a:pt x="7481184" y="3508207"/>
                  </a:lnTo>
                  <a:close/>
                </a:path>
                <a:path w="15614015" h="6326505">
                  <a:moveTo>
                    <a:pt x="7479080" y="3460292"/>
                  </a:moveTo>
                  <a:lnTo>
                    <a:pt x="7455335" y="3460292"/>
                  </a:lnTo>
                  <a:lnTo>
                    <a:pt x="7461170" y="3465207"/>
                  </a:lnTo>
                  <a:lnTo>
                    <a:pt x="7461170" y="3485325"/>
                  </a:lnTo>
                  <a:lnTo>
                    <a:pt x="7455335" y="3490469"/>
                  </a:lnTo>
                  <a:lnTo>
                    <a:pt x="7476011" y="3490469"/>
                  </a:lnTo>
                  <a:lnTo>
                    <a:pt x="7477641" y="3488108"/>
                  </a:lnTo>
                  <a:lnTo>
                    <a:pt x="7479973" y="3481413"/>
                  </a:lnTo>
                  <a:lnTo>
                    <a:pt x="7480751" y="3473653"/>
                  </a:lnTo>
                  <a:lnTo>
                    <a:pt x="7480751" y="3464285"/>
                  </a:lnTo>
                  <a:lnTo>
                    <a:pt x="7479080" y="3460292"/>
                  </a:lnTo>
                  <a:close/>
                </a:path>
                <a:path w="15614015" h="6326505">
                  <a:moveTo>
                    <a:pt x="7585313" y="3442324"/>
                  </a:moveTo>
                  <a:lnTo>
                    <a:pt x="7565271" y="3442324"/>
                  </a:lnTo>
                  <a:lnTo>
                    <a:pt x="7565271" y="3603576"/>
                  </a:lnTo>
                  <a:lnTo>
                    <a:pt x="7585313" y="3603576"/>
                  </a:lnTo>
                  <a:lnTo>
                    <a:pt x="7585313" y="3537693"/>
                  </a:lnTo>
                  <a:lnTo>
                    <a:pt x="7609267" y="3537693"/>
                  </a:lnTo>
                  <a:lnTo>
                    <a:pt x="7585313" y="3499914"/>
                  </a:lnTo>
                  <a:lnTo>
                    <a:pt x="7586047" y="3491520"/>
                  </a:lnTo>
                  <a:lnTo>
                    <a:pt x="7609393" y="3462135"/>
                  </a:lnTo>
                  <a:lnTo>
                    <a:pt x="7585313" y="3462135"/>
                  </a:lnTo>
                  <a:lnTo>
                    <a:pt x="7585313" y="3442324"/>
                  </a:lnTo>
                  <a:close/>
                </a:path>
                <a:path w="15614015" h="6326505">
                  <a:moveTo>
                    <a:pt x="7609267" y="3537693"/>
                  </a:moveTo>
                  <a:lnTo>
                    <a:pt x="7585313" y="3537693"/>
                  </a:lnTo>
                  <a:lnTo>
                    <a:pt x="7593649" y="3547670"/>
                  </a:lnTo>
                  <a:lnTo>
                    <a:pt x="7603684" y="3554797"/>
                  </a:lnTo>
                  <a:lnTo>
                    <a:pt x="7615417" y="3559073"/>
                  </a:lnTo>
                  <a:lnTo>
                    <a:pt x="7628850" y="3560499"/>
                  </a:lnTo>
                  <a:lnTo>
                    <a:pt x="7640498" y="3559404"/>
                  </a:lnTo>
                  <a:lnTo>
                    <a:pt x="7651253" y="3556122"/>
                  </a:lnTo>
                  <a:lnTo>
                    <a:pt x="7661115" y="3550651"/>
                  </a:lnTo>
                  <a:lnTo>
                    <a:pt x="7670084" y="3542991"/>
                  </a:lnTo>
                  <a:lnTo>
                    <a:pt x="7671556" y="3541148"/>
                  </a:lnTo>
                  <a:lnTo>
                    <a:pt x="7626316" y="3541148"/>
                  </a:lnTo>
                  <a:lnTo>
                    <a:pt x="7617922" y="3540414"/>
                  </a:lnTo>
                  <a:lnTo>
                    <a:pt x="7610248" y="3538211"/>
                  </a:lnTo>
                  <a:lnTo>
                    <a:pt x="7609267" y="3537693"/>
                  </a:lnTo>
                  <a:close/>
                </a:path>
                <a:path w="15614015" h="6326505">
                  <a:moveTo>
                    <a:pt x="7671386" y="3458680"/>
                  </a:moveTo>
                  <a:lnTo>
                    <a:pt x="7626316" y="3458680"/>
                  </a:lnTo>
                  <a:lnTo>
                    <a:pt x="7634609" y="3459428"/>
                  </a:lnTo>
                  <a:lnTo>
                    <a:pt x="7642211" y="3461674"/>
                  </a:lnTo>
                  <a:lnTo>
                    <a:pt x="7666356" y="3491520"/>
                  </a:lnTo>
                  <a:lnTo>
                    <a:pt x="7667090" y="3499914"/>
                  </a:lnTo>
                  <a:lnTo>
                    <a:pt x="7666356" y="3508322"/>
                  </a:lnTo>
                  <a:lnTo>
                    <a:pt x="7642211" y="3538211"/>
                  </a:lnTo>
                  <a:lnTo>
                    <a:pt x="7626316" y="3541148"/>
                  </a:lnTo>
                  <a:lnTo>
                    <a:pt x="7671556" y="3541148"/>
                  </a:lnTo>
                  <a:lnTo>
                    <a:pt x="7677543" y="3533647"/>
                  </a:lnTo>
                  <a:lnTo>
                    <a:pt x="7682870" y="3523353"/>
                  </a:lnTo>
                  <a:lnTo>
                    <a:pt x="7686066" y="3512109"/>
                  </a:lnTo>
                  <a:lnTo>
                    <a:pt x="7687132" y="3499914"/>
                  </a:lnTo>
                  <a:lnTo>
                    <a:pt x="7686066" y="3487734"/>
                  </a:lnTo>
                  <a:lnTo>
                    <a:pt x="7682973" y="3476893"/>
                  </a:lnTo>
                  <a:lnTo>
                    <a:pt x="7682870" y="3476532"/>
                  </a:lnTo>
                  <a:lnTo>
                    <a:pt x="7677543" y="3466310"/>
                  </a:lnTo>
                  <a:lnTo>
                    <a:pt x="7671386" y="3458680"/>
                  </a:lnTo>
                  <a:close/>
                </a:path>
                <a:path w="15614015" h="6326505">
                  <a:moveTo>
                    <a:pt x="7628850" y="3439329"/>
                  </a:moveTo>
                  <a:lnTo>
                    <a:pt x="7615417" y="3440755"/>
                  </a:lnTo>
                  <a:lnTo>
                    <a:pt x="7603684" y="3445031"/>
                  </a:lnTo>
                  <a:lnTo>
                    <a:pt x="7593649" y="3452158"/>
                  </a:lnTo>
                  <a:lnTo>
                    <a:pt x="7585313" y="3462135"/>
                  </a:lnTo>
                  <a:lnTo>
                    <a:pt x="7609393" y="3462135"/>
                  </a:lnTo>
                  <a:lnTo>
                    <a:pt x="7610248" y="3461674"/>
                  </a:lnTo>
                  <a:lnTo>
                    <a:pt x="7617922" y="3459428"/>
                  </a:lnTo>
                  <a:lnTo>
                    <a:pt x="7626316" y="3458680"/>
                  </a:lnTo>
                  <a:lnTo>
                    <a:pt x="7671386" y="3458680"/>
                  </a:lnTo>
                  <a:lnTo>
                    <a:pt x="7670084" y="3457067"/>
                  </a:lnTo>
                  <a:lnTo>
                    <a:pt x="7661115" y="3449307"/>
                  </a:lnTo>
                  <a:lnTo>
                    <a:pt x="7651253" y="3443764"/>
                  </a:lnTo>
                  <a:lnTo>
                    <a:pt x="7640498" y="3440438"/>
                  </a:lnTo>
                  <a:lnTo>
                    <a:pt x="7628850" y="3439329"/>
                  </a:lnTo>
                  <a:close/>
                </a:path>
                <a:path w="15614015" h="6326505">
                  <a:moveTo>
                    <a:pt x="7764949" y="3439329"/>
                  </a:moveTo>
                  <a:lnTo>
                    <a:pt x="7751698" y="3440452"/>
                  </a:lnTo>
                  <a:lnTo>
                    <a:pt x="7752054" y="3440452"/>
                  </a:lnTo>
                  <a:lnTo>
                    <a:pt x="7740704" y="3443649"/>
                  </a:lnTo>
                  <a:lnTo>
                    <a:pt x="7708799" y="3476072"/>
                  </a:lnTo>
                  <a:lnTo>
                    <a:pt x="7704595" y="3499914"/>
                  </a:lnTo>
                  <a:lnTo>
                    <a:pt x="7705661" y="3512483"/>
                  </a:lnTo>
                  <a:lnTo>
                    <a:pt x="7730914" y="3550910"/>
                  </a:lnTo>
                  <a:lnTo>
                    <a:pt x="7766332" y="3560499"/>
                  </a:lnTo>
                  <a:lnTo>
                    <a:pt x="7782198" y="3558872"/>
                  </a:lnTo>
                  <a:lnTo>
                    <a:pt x="7795933" y="3553991"/>
                  </a:lnTo>
                  <a:lnTo>
                    <a:pt x="7807537" y="3545856"/>
                  </a:lnTo>
                  <a:lnTo>
                    <a:pt x="7811071" y="3541609"/>
                  </a:lnTo>
                  <a:lnTo>
                    <a:pt x="7766792" y="3541609"/>
                  </a:lnTo>
                  <a:lnTo>
                    <a:pt x="7758932" y="3541076"/>
                  </a:lnTo>
                  <a:lnTo>
                    <a:pt x="7727099" y="3516414"/>
                  </a:lnTo>
                  <a:lnTo>
                    <a:pt x="7725097" y="3509128"/>
                  </a:lnTo>
                  <a:lnTo>
                    <a:pt x="7821618" y="3509128"/>
                  </a:lnTo>
                  <a:lnTo>
                    <a:pt x="7822079" y="3506057"/>
                  </a:lnTo>
                  <a:lnTo>
                    <a:pt x="7822309" y="3503062"/>
                  </a:lnTo>
                  <a:lnTo>
                    <a:pt x="7822290" y="3499914"/>
                  </a:lnTo>
                  <a:lnTo>
                    <a:pt x="7821599" y="3491621"/>
                  </a:lnTo>
                  <a:lnTo>
                    <a:pt x="7725097" y="3491621"/>
                  </a:lnTo>
                  <a:lnTo>
                    <a:pt x="7726868" y="3484408"/>
                  </a:lnTo>
                  <a:lnTo>
                    <a:pt x="7757232" y="3458795"/>
                  </a:lnTo>
                  <a:lnTo>
                    <a:pt x="7764949" y="3458219"/>
                  </a:lnTo>
                  <a:lnTo>
                    <a:pt x="7806881" y="3458219"/>
                  </a:lnTo>
                  <a:lnTo>
                    <a:pt x="7806184" y="3457297"/>
                  </a:lnTo>
                  <a:lnTo>
                    <a:pt x="7797646" y="3449436"/>
                  </a:lnTo>
                  <a:lnTo>
                    <a:pt x="7787928" y="3443821"/>
                  </a:lnTo>
                  <a:lnTo>
                    <a:pt x="7777029" y="3440452"/>
                  </a:lnTo>
                  <a:lnTo>
                    <a:pt x="7764949" y="3439329"/>
                  </a:lnTo>
                  <a:close/>
                </a:path>
                <a:path w="15614015" h="6326505">
                  <a:moveTo>
                    <a:pt x="7799965" y="3524793"/>
                  </a:moveTo>
                  <a:lnTo>
                    <a:pt x="7794004" y="3532150"/>
                  </a:lnTo>
                  <a:lnTo>
                    <a:pt x="7786488" y="3537405"/>
                  </a:lnTo>
                  <a:lnTo>
                    <a:pt x="7777418" y="3540558"/>
                  </a:lnTo>
                  <a:lnTo>
                    <a:pt x="7766792" y="3541609"/>
                  </a:lnTo>
                  <a:lnTo>
                    <a:pt x="7811071" y="3541609"/>
                  </a:lnTo>
                  <a:lnTo>
                    <a:pt x="7817011" y="3534468"/>
                  </a:lnTo>
                  <a:lnTo>
                    <a:pt x="7799965" y="3524793"/>
                  </a:lnTo>
                  <a:close/>
                </a:path>
                <a:path w="15614015" h="6326505">
                  <a:moveTo>
                    <a:pt x="7806881" y="3458219"/>
                  </a:moveTo>
                  <a:lnTo>
                    <a:pt x="7764949" y="3458219"/>
                  </a:lnTo>
                  <a:lnTo>
                    <a:pt x="7772187" y="3458795"/>
                  </a:lnTo>
                  <a:lnTo>
                    <a:pt x="7771814" y="3458795"/>
                  </a:lnTo>
                  <a:lnTo>
                    <a:pt x="7802038" y="3491621"/>
                  </a:lnTo>
                  <a:lnTo>
                    <a:pt x="7821599" y="3491621"/>
                  </a:lnTo>
                  <a:lnTo>
                    <a:pt x="7812608" y="3465792"/>
                  </a:lnTo>
                  <a:lnTo>
                    <a:pt x="7806881" y="3458219"/>
                  </a:lnTo>
                  <a:close/>
                </a:path>
                <a:path w="15614015" h="6326505">
                  <a:moveTo>
                    <a:pt x="7850474" y="3522950"/>
                  </a:moveTo>
                  <a:lnTo>
                    <a:pt x="7833536" y="3532927"/>
                  </a:lnTo>
                  <a:lnTo>
                    <a:pt x="7833702" y="3532927"/>
                  </a:lnTo>
                  <a:lnTo>
                    <a:pt x="7840958" y="3544949"/>
                  </a:lnTo>
                  <a:lnTo>
                    <a:pt x="7851108" y="3553588"/>
                  </a:lnTo>
                  <a:lnTo>
                    <a:pt x="7864109" y="3558771"/>
                  </a:lnTo>
                  <a:lnTo>
                    <a:pt x="7879960" y="3560499"/>
                  </a:lnTo>
                  <a:lnTo>
                    <a:pt x="7889952" y="3559880"/>
                  </a:lnTo>
                  <a:lnTo>
                    <a:pt x="7919796" y="3541839"/>
                  </a:lnTo>
                  <a:lnTo>
                    <a:pt x="7880190" y="3541839"/>
                  </a:lnTo>
                  <a:lnTo>
                    <a:pt x="7869695" y="3540659"/>
                  </a:lnTo>
                  <a:lnTo>
                    <a:pt x="7861243" y="3537117"/>
                  </a:lnTo>
                  <a:lnTo>
                    <a:pt x="7854836" y="3531214"/>
                  </a:lnTo>
                  <a:lnTo>
                    <a:pt x="7850474" y="3522950"/>
                  </a:lnTo>
                  <a:close/>
                </a:path>
                <a:path w="15614015" h="6326505">
                  <a:moveTo>
                    <a:pt x="7914896" y="3457758"/>
                  </a:moveTo>
                  <a:lnTo>
                    <a:pt x="7884721" y="3457758"/>
                  </a:lnTo>
                  <a:lnTo>
                    <a:pt x="7889866" y="3459294"/>
                  </a:lnTo>
                  <a:lnTo>
                    <a:pt x="7893551" y="3462365"/>
                  </a:lnTo>
                  <a:lnTo>
                    <a:pt x="7897390" y="3465437"/>
                  </a:lnTo>
                  <a:lnTo>
                    <a:pt x="7899310" y="3469430"/>
                  </a:lnTo>
                  <a:lnTo>
                    <a:pt x="7899310" y="3479259"/>
                  </a:lnTo>
                  <a:lnTo>
                    <a:pt x="7897698" y="3483175"/>
                  </a:lnTo>
                  <a:lnTo>
                    <a:pt x="7894473" y="3486092"/>
                  </a:lnTo>
                  <a:lnTo>
                    <a:pt x="7891248" y="3488857"/>
                  </a:lnTo>
                  <a:lnTo>
                    <a:pt x="7886717" y="3490239"/>
                  </a:lnTo>
                  <a:lnTo>
                    <a:pt x="7868442" y="3490239"/>
                  </a:lnTo>
                  <a:lnTo>
                    <a:pt x="7868442" y="3508437"/>
                  </a:lnTo>
                  <a:lnTo>
                    <a:pt x="7891094" y="3508437"/>
                  </a:lnTo>
                  <a:lnTo>
                    <a:pt x="7895701" y="3509896"/>
                  </a:lnTo>
                  <a:lnTo>
                    <a:pt x="7899080" y="3512814"/>
                  </a:lnTo>
                  <a:lnTo>
                    <a:pt x="7902612" y="3515732"/>
                  </a:lnTo>
                  <a:lnTo>
                    <a:pt x="7904378" y="3519495"/>
                  </a:lnTo>
                  <a:lnTo>
                    <a:pt x="7904378" y="3529323"/>
                  </a:lnTo>
                  <a:lnTo>
                    <a:pt x="7902228" y="3533623"/>
                  </a:lnTo>
                  <a:lnTo>
                    <a:pt x="7893782" y="3540227"/>
                  </a:lnTo>
                  <a:lnTo>
                    <a:pt x="7887869" y="3541839"/>
                  </a:lnTo>
                  <a:lnTo>
                    <a:pt x="7919796" y="3541839"/>
                  </a:lnTo>
                  <a:lnTo>
                    <a:pt x="7921310" y="3539363"/>
                  </a:lnTo>
                  <a:lnTo>
                    <a:pt x="7923469" y="3532927"/>
                  </a:lnTo>
                  <a:lnTo>
                    <a:pt x="7924189" y="3525945"/>
                  </a:lnTo>
                  <a:lnTo>
                    <a:pt x="7922994" y="3516889"/>
                  </a:lnTo>
                  <a:lnTo>
                    <a:pt x="7919410" y="3509301"/>
                  </a:lnTo>
                  <a:lnTo>
                    <a:pt x="7913435" y="3503182"/>
                  </a:lnTo>
                  <a:lnTo>
                    <a:pt x="7905070" y="3498532"/>
                  </a:lnTo>
                  <a:lnTo>
                    <a:pt x="7911116" y="3493810"/>
                  </a:lnTo>
                  <a:lnTo>
                    <a:pt x="7915435" y="3487935"/>
                  </a:lnTo>
                  <a:lnTo>
                    <a:pt x="7918027" y="3480909"/>
                  </a:lnTo>
                  <a:lnTo>
                    <a:pt x="7918891" y="3472732"/>
                  </a:lnTo>
                  <a:lnTo>
                    <a:pt x="7918300" y="3466958"/>
                  </a:lnTo>
                  <a:lnTo>
                    <a:pt x="7918200" y="3465979"/>
                  </a:lnTo>
                  <a:lnTo>
                    <a:pt x="7916126" y="3459774"/>
                  </a:lnTo>
                  <a:lnTo>
                    <a:pt x="7914896" y="3457758"/>
                  </a:lnTo>
                  <a:close/>
                </a:path>
                <a:path w="15614015" h="6326505">
                  <a:moveTo>
                    <a:pt x="7878117" y="3439329"/>
                  </a:moveTo>
                  <a:lnTo>
                    <a:pt x="7864051" y="3440913"/>
                  </a:lnTo>
                  <a:lnTo>
                    <a:pt x="7852259" y="3445664"/>
                  </a:lnTo>
                  <a:lnTo>
                    <a:pt x="7842743" y="3453583"/>
                  </a:lnTo>
                  <a:lnTo>
                    <a:pt x="7835501" y="3464669"/>
                  </a:lnTo>
                  <a:lnTo>
                    <a:pt x="7851856" y="3474114"/>
                  </a:lnTo>
                  <a:lnTo>
                    <a:pt x="7856089" y="3466958"/>
                  </a:lnTo>
                  <a:lnTo>
                    <a:pt x="7861877" y="3461847"/>
                  </a:lnTo>
                  <a:lnTo>
                    <a:pt x="7869220" y="3458780"/>
                  </a:lnTo>
                  <a:lnTo>
                    <a:pt x="7878117" y="3457758"/>
                  </a:lnTo>
                  <a:lnTo>
                    <a:pt x="7914896" y="3457758"/>
                  </a:lnTo>
                  <a:lnTo>
                    <a:pt x="7912671" y="3454116"/>
                  </a:lnTo>
                  <a:lnTo>
                    <a:pt x="7907834" y="3449005"/>
                  </a:lnTo>
                  <a:lnTo>
                    <a:pt x="7901916" y="3444772"/>
                  </a:lnTo>
                  <a:lnTo>
                    <a:pt x="7894991" y="3441748"/>
                  </a:lnTo>
                  <a:lnTo>
                    <a:pt x="7887058" y="3439934"/>
                  </a:lnTo>
                  <a:lnTo>
                    <a:pt x="7878117" y="3439329"/>
                  </a:lnTo>
                  <a:close/>
                </a:path>
                <a:path w="15614015" h="6326505">
                  <a:moveTo>
                    <a:pt x="7949237" y="3442324"/>
                  </a:moveTo>
                  <a:lnTo>
                    <a:pt x="7928044" y="3442324"/>
                  </a:lnTo>
                  <a:lnTo>
                    <a:pt x="7978032" y="3557734"/>
                  </a:lnTo>
                  <a:lnTo>
                    <a:pt x="7976189" y="3561881"/>
                  </a:lnTo>
                  <a:lnTo>
                    <a:pt x="7970531" y="3572564"/>
                  </a:lnTo>
                  <a:lnTo>
                    <a:pt x="7963462" y="3579964"/>
                  </a:lnTo>
                  <a:lnTo>
                    <a:pt x="7954982" y="3584082"/>
                  </a:lnTo>
                  <a:lnTo>
                    <a:pt x="7945091" y="3584917"/>
                  </a:lnTo>
                  <a:lnTo>
                    <a:pt x="7945091" y="3603576"/>
                  </a:lnTo>
                  <a:lnTo>
                    <a:pt x="7981804" y="3588703"/>
                  </a:lnTo>
                  <a:lnTo>
                    <a:pt x="8008488" y="3532740"/>
                  </a:lnTo>
                  <a:lnTo>
                    <a:pt x="7988679" y="3532740"/>
                  </a:lnTo>
                  <a:lnTo>
                    <a:pt x="7949237" y="3442324"/>
                  </a:lnTo>
                  <a:close/>
                </a:path>
                <a:path w="15614015" h="6326505">
                  <a:moveTo>
                    <a:pt x="8039860" y="3538615"/>
                  </a:moveTo>
                  <a:lnTo>
                    <a:pt x="8039860" y="3557734"/>
                  </a:lnTo>
                  <a:lnTo>
                    <a:pt x="8048975" y="3557734"/>
                  </a:lnTo>
                  <a:lnTo>
                    <a:pt x="8077689" y="3539690"/>
                  </a:lnTo>
                  <a:lnTo>
                    <a:pt x="8047692" y="3539690"/>
                  </a:lnTo>
                  <a:lnTo>
                    <a:pt x="8039860" y="3538615"/>
                  </a:lnTo>
                  <a:close/>
                </a:path>
                <a:path w="15614015" h="6326505">
                  <a:moveTo>
                    <a:pt x="8148820" y="3461674"/>
                  </a:moveTo>
                  <a:lnTo>
                    <a:pt x="8128779" y="3461674"/>
                  </a:lnTo>
                  <a:lnTo>
                    <a:pt x="8128779" y="3557734"/>
                  </a:lnTo>
                  <a:lnTo>
                    <a:pt x="8148820" y="3557734"/>
                  </a:lnTo>
                  <a:lnTo>
                    <a:pt x="8148820" y="3461674"/>
                  </a:lnTo>
                  <a:close/>
                </a:path>
                <a:path w="15614015" h="6326505">
                  <a:moveTo>
                    <a:pt x="8148820" y="3442324"/>
                  </a:moveTo>
                  <a:lnTo>
                    <a:pt x="8063357" y="3442324"/>
                  </a:lnTo>
                  <a:lnTo>
                    <a:pt x="8063336" y="3508668"/>
                  </a:lnTo>
                  <a:lnTo>
                    <a:pt x="8062982" y="3516701"/>
                  </a:lnTo>
                  <a:lnTo>
                    <a:pt x="8047692" y="3539690"/>
                  </a:lnTo>
                  <a:lnTo>
                    <a:pt x="8077689" y="3539690"/>
                  </a:lnTo>
                  <a:lnTo>
                    <a:pt x="8080519" y="3532740"/>
                  </a:lnTo>
                  <a:lnTo>
                    <a:pt x="8082678" y="3521769"/>
                  </a:lnTo>
                  <a:lnTo>
                    <a:pt x="8083398" y="3508668"/>
                  </a:lnTo>
                  <a:lnTo>
                    <a:pt x="8083398" y="3461674"/>
                  </a:lnTo>
                  <a:lnTo>
                    <a:pt x="8148820" y="3461674"/>
                  </a:lnTo>
                  <a:lnTo>
                    <a:pt x="8148820" y="3442324"/>
                  </a:lnTo>
                  <a:close/>
                </a:path>
                <a:path w="15614015" h="6326505">
                  <a:moveTo>
                    <a:pt x="8043224" y="3442324"/>
                  </a:moveTo>
                  <a:lnTo>
                    <a:pt x="8021800" y="3442324"/>
                  </a:lnTo>
                  <a:lnTo>
                    <a:pt x="7988586" y="3532740"/>
                  </a:lnTo>
                  <a:lnTo>
                    <a:pt x="8008488" y="3532740"/>
                  </a:lnTo>
                  <a:lnTo>
                    <a:pt x="8043224" y="3442324"/>
                  </a:lnTo>
                  <a:close/>
                </a:path>
                <a:path w="15614015" h="6326505">
                  <a:moveTo>
                    <a:pt x="8199230" y="3442324"/>
                  </a:moveTo>
                  <a:lnTo>
                    <a:pt x="8179188" y="3442324"/>
                  </a:lnTo>
                  <a:lnTo>
                    <a:pt x="8179188" y="3557504"/>
                  </a:lnTo>
                  <a:lnTo>
                    <a:pt x="8227794" y="3557504"/>
                  </a:lnTo>
                  <a:lnTo>
                    <a:pt x="8236058" y="3556870"/>
                  </a:lnTo>
                  <a:lnTo>
                    <a:pt x="8263091" y="3538845"/>
                  </a:lnTo>
                  <a:lnTo>
                    <a:pt x="8199230" y="3538845"/>
                  </a:lnTo>
                  <a:lnTo>
                    <a:pt x="8199230" y="3502218"/>
                  </a:lnTo>
                  <a:lnTo>
                    <a:pt x="8262902" y="3502218"/>
                  </a:lnTo>
                  <a:lnTo>
                    <a:pt x="8261398" y="3499612"/>
                  </a:lnTo>
                  <a:lnTo>
                    <a:pt x="8227794" y="3483789"/>
                  </a:lnTo>
                  <a:lnTo>
                    <a:pt x="8199230" y="3483789"/>
                  </a:lnTo>
                  <a:lnTo>
                    <a:pt x="8199230" y="3442324"/>
                  </a:lnTo>
                  <a:close/>
                </a:path>
                <a:path w="15614015" h="6326505">
                  <a:moveTo>
                    <a:pt x="8322679" y="3461674"/>
                  </a:moveTo>
                  <a:lnTo>
                    <a:pt x="8302637" y="3461674"/>
                  </a:lnTo>
                  <a:lnTo>
                    <a:pt x="8302637" y="3557504"/>
                  </a:lnTo>
                  <a:lnTo>
                    <a:pt x="8322679" y="3557504"/>
                  </a:lnTo>
                  <a:lnTo>
                    <a:pt x="8322679" y="3461674"/>
                  </a:lnTo>
                  <a:close/>
                </a:path>
                <a:path w="15614015" h="6326505">
                  <a:moveTo>
                    <a:pt x="8262902" y="3502218"/>
                  </a:moveTo>
                  <a:lnTo>
                    <a:pt x="8233476" y="3502218"/>
                  </a:lnTo>
                  <a:lnTo>
                    <a:pt x="8238237" y="3503907"/>
                  </a:lnTo>
                  <a:lnTo>
                    <a:pt x="8242076" y="3507286"/>
                  </a:lnTo>
                  <a:lnTo>
                    <a:pt x="8246069" y="3510664"/>
                  </a:lnTo>
                  <a:lnTo>
                    <a:pt x="8248066" y="3515118"/>
                  </a:lnTo>
                  <a:lnTo>
                    <a:pt x="8248066" y="3526175"/>
                  </a:lnTo>
                  <a:lnTo>
                    <a:pt x="8246069" y="3530629"/>
                  </a:lnTo>
                  <a:lnTo>
                    <a:pt x="8238237" y="3537232"/>
                  </a:lnTo>
                  <a:lnTo>
                    <a:pt x="8233476" y="3538845"/>
                  </a:lnTo>
                  <a:lnTo>
                    <a:pt x="8263091" y="3538845"/>
                  </a:lnTo>
                  <a:lnTo>
                    <a:pt x="8264997" y="3535505"/>
                  </a:lnTo>
                  <a:lnTo>
                    <a:pt x="8267157" y="3528450"/>
                  </a:lnTo>
                  <a:lnTo>
                    <a:pt x="8267876" y="3520647"/>
                  </a:lnTo>
                  <a:lnTo>
                    <a:pt x="8267157" y="3512857"/>
                  </a:lnTo>
                  <a:lnTo>
                    <a:pt x="8264997" y="3505846"/>
                  </a:lnTo>
                  <a:lnTo>
                    <a:pt x="8262902" y="3502218"/>
                  </a:lnTo>
                  <a:close/>
                </a:path>
                <a:path w="15614015" h="6326505">
                  <a:moveTo>
                    <a:pt x="8361840" y="3442324"/>
                  </a:moveTo>
                  <a:lnTo>
                    <a:pt x="8263246" y="3442324"/>
                  </a:lnTo>
                  <a:lnTo>
                    <a:pt x="8263246" y="3461674"/>
                  </a:lnTo>
                  <a:lnTo>
                    <a:pt x="8361840" y="3461674"/>
                  </a:lnTo>
                  <a:lnTo>
                    <a:pt x="8361840" y="3442324"/>
                  </a:lnTo>
                  <a:close/>
                </a:path>
                <a:path w="15614015" h="6326505">
                  <a:moveTo>
                    <a:pt x="8426734" y="3439329"/>
                  </a:moveTo>
                  <a:lnTo>
                    <a:pt x="8385500" y="3457067"/>
                  </a:lnTo>
                  <a:lnTo>
                    <a:pt x="8368454" y="3499914"/>
                  </a:lnTo>
                  <a:lnTo>
                    <a:pt x="8369519" y="3512109"/>
                  </a:lnTo>
                  <a:lnTo>
                    <a:pt x="8372633" y="3523065"/>
                  </a:lnTo>
                  <a:lnTo>
                    <a:pt x="8372715" y="3523353"/>
                  </a:lnTo>
                  <a:lnTo>
                    <a:pt x="8404332" y="3556122"/>
                  </a:lnTo>
                  <a:lnTo>
                    <a:pt x="8426734" y="3560499"/>
                  </a:lnTo>
                  <a:lnTo>
                    <a:pt x="8440167" y="3559073"/>
                  </a:lnTo>
                  <a:lnTo>
                    <a:pt x="8451901" y="3554797"/>
                  </a:lnTo>
                  <a:lnTo>
                    <a:pt x="8461936" y="3547670"/>
                  </a:lnTo>
                  <a:lnTo>
                    <a:pt x="8467386" y="3541148"/>
                  </a:lnTo>
                  <a:lnTo>
                    <a:pt x="8429268" y="3541148"/>
                  </a:lnTo>
                  <a:lnTo>
                    <a:pt x="8420976" y="3540414"/>
                  </a:lnTo>
                  <a:lnTo>
                    <a:pt x="8391432" y="3516039"/>
                  </a:lnTo>
                  <a:lnTo>
                    <a:pt x="8388495" y="3499914"/>
                  </a:lnTo>
                  <a:lnTo>
                    <a:pt x="8389229" y="3491520"/>
                  </a:lnTo>
                  <a:lnTo>
                    <a:pt x="8413374" y="3461674"/>
                  </a:lnTo>
                  <a:lnTo>
                    <a:pt x="8429268" y="3458680"/>
                  </a:lnTo>
                  <a:lnTo>
                    <a:pt x="8467386" y="3458680"/>
                  </a:lnTo>
                  <a:lnTo>
                    <a:pt x="8461936" y="3452158"/>
                  </a:lnTo>
                  <a:lnTo>
                    <a:pt x="8451901" y="3445031"/>
                  </a:lnTo>
                  <a:lnTo>
                    <a:pt x="8440167" y="3440755"/>
                  </a:lnTo>
                  <a:lnTo>
                    <a:pt x="8426734" y="3439329"/>
                  </a:lnTo>
                  <a:close/>
                </a:path>
                <a:path w="15614015" h="6326505">
                  <a:moveTo>
                    <a:pt x="8490314" y="3537693"/>
                  </a:moveTo>
                  <a:lnTo>
                    <a:pt x="8470272" y="3537693"/>
                  </a:lnTo>
                  <a:lnTo>
                    <a:pt x="8470272" y="3557504"/>
                  </a:lnTo>
                  <a:lnTo>
                    <a:pt x="8490314" y="3557504"/>
                  </a:lnTo>
                  <a:lnTo>
                    <a:pt x="8490314" y="3537693"/>
                  </a:lnTo>
                  <a:close/>
                </a:path>
                <a:path w="15614015" h="6326505">
                  <a:moveTo>
                    <a:pt x="8467386" y="3458680"/>
                  </a:moveTo>
                  <a:lnTo>
                    <a:pt x="8429268" y="3458680"/>
                  </a:lnTo>
                  <a:lnTo>
                    <a:pt x="8437662" y="3459428"/>
                  </a:lnTo>
                  <a:lnTo>
                    <a:pt x="8445336" y="3461674"/>
                  </a:lnTo>
                  <a:lnTo>
                    <a:pt x="8469538" y="3491520"/>
                  </a:lnTo>
                  <a:lnTo>
                    <a:pt x="8470272" y="3499914"/>
                  </a:lnTo>
                  <a:lnTo>
                    <a:pt x="8469538" y="3508322"/>
                  </a:lnTo>
                  <a:lnTo>
                    <a:pt x="8445336" y="3538211"/>
                  </a:lnTo>
                  <a:lnTo>
                    <a:pt x="8429268" y="3541148"/>
                  </a:lnTo>
                  <a:lnTo>
                    <a:pt x="8467386" y="3541148"/>
                  </a:lnTo>
                  <a:lnTo>
                    <a:pt x="8470272" y="3537693"/>
                  </a:lnTo>
                  <a:lnTo>
                    <a:pt x="8490314" y="3537693"/>
                  </a:lnTo>
                  <a:lnTo>
                    <a:pt x="8490314" y="3462135"/>
                  </a:lnTo>
                  <a:lnTo>
                    <a:pt x="8470272" y="3462135"/>
                  </a:lnTo>
                  <a:lnTo>
                    <a:pt x="8467386" y="3458680"/>
                  </a:lnTo>
                  <a:close/>
                </a:path>
                <a:path w="15614015" h="6326505">
                  <a:moveTo>
                    <a:pt x="8490314" y="3442324"/>
                  </a:moveTo>
                  <a:lnTo>
                    <a:pt x="8470272" y="3442324"/>
                  </a:lnTo>
                  <a:lnTo>
                    <a:pt x="8470272" y="3462135"/>
                  </a:lnTo>
                  <a:lnTo>
                    <a:pt x="8490314" y="3462135"/>
                  </a:lnTo>
                  <a:lnTo>
                    <a:pt x="8490314" y="3442324"/>
                  </a:lnTo>
                  <a:close/>
                </a:path>
                <a:path w="15614015" h="6326505">
                  <a:moveTo>
                    <a:pt x="8567211" y="3461674"/>
                  </a:moveTo>
                  <a:lnTo>
                    <a:pt x="8547169" y="3461674"/>
                  </a:lnTo>
                  <a:lnTo>
                    <a:pt x="8547169" y="3557504"/>
                  </a:lnTo>
                  <a:lnTo>
                    <a:pt x="8567211" y="3557504"/>
                  </a:lnTo>
                  <a:lnTo>
                    <a:pt x="8567211" y="3461674"/>
                  </a:lnTo>
                  <a:close/>
                </a:path>
                <a:path w="15614015" h="6326505">
                  <a:moveTo>
                    <a:pt x="8606372" y="3442324"/>
                  </a:moveTo>
                  <a:lnTo>
                    <a:pt x="8507778" y="3442324"/>
                  </a:lnTo>
                  <a:lnTo>
                    <a:pt x="8507778" y="3461674"/>
                  </a:lnTo>
                  <a:lnTo>
                    <a:pt x="8606372" y="3461674"/>
                  </a:lnTo>
                  <a:lnTo>
                    <a:pt x="8606372" y="3442324"/>
                  </a:lnTo>
                  <a:close/>
                </a:path>
                <a:path w="15614015" h="6326505">
                  <a:moveTo>
                    <a:pt x="8701566" y="3442324"/>
                  </a:moveTo>
                  <a:lnTo>
                    <a:pt x="8681525" y="3442324"/>
                  </a:lnTo>
                  <a:lnTo>
                    <a:pt x="8681525" y="3603576"/>
                  </a:lnTo>
                  <a:lnTo>
                    <a:pt x="8701566" y="3603576"/>
                  </a:lnTo>
                  <a:lnTo>
                    <a:pt x="8701566" y="3537693"/>
                  </a:lnTo>
                  <a:lnTo>
                    <a:pt x="8725520" y="3537693"/>
                  </a:lnTo>
                  <a:lnTo>
                    <a:pt x="8701566" y="3499914"/>
                  </a:lnTo>
                  <a:lnTo>
                    <a:pt x="8702301" y="3491520"/>
                  </a:lnTo>
                  <a:lnTo>
                    <a:pt x="8725646" y="3462135"/>
                  </a:lnTo>
                  <a:lnTo>
                    <a:pt x="8701566" y="3462135"/>
                  </a:lnTo>
                  <a:lnTo>
                    <a:pt x="8701566" y="3442324"/>
                  </a:lnTo>
                  <a:close/>
                </a:path>
                <a:path w="15614015" h="6326505">
                  <a:moveTo>
                    <a:pt x="8725520" y="3537693"/>
                  </a:moveTo>
                  <a:lnTo>
                    <a:pt x="8701566" y="3537693"/>
                  </a:lnTo>
                  <a:lnTo>
                    <a:pt x="8709902" y="3547670"/>
                  </a:lnTo>
                  <a:lnTo>
                    <a:pt x="8719937" y="3554797"/>
                  </a:lnTo>
                  <a:lnTo>
                    <a:pt x="8731671" y="3559073"/>
                  </a:lnTo>
                  <a:lnTo>
                    <a:pt x="8745104" y="3560499"/>
                  </a:lnTo>
                  <a:lnTo>
                    <a:pt x="8756751" y="3559404"/>
                  </a:lnTo>
                  <a:lnTo>
                    <a:pt x="8767506" y="3556122"/>
                  </a:lnTo>
                  <a:lnTo>
                    <a:pt x="8777368" y="3550651"/>
                  </a:lnTo>
                  <a:lnTo>
                    <a:pt x="8786338" y="3542991"/>
                  </a:lnTo>
                  <a:lnTo>
                    <a:pt x="8787809" y="3541148"/>
                  </a:lnTo>
                  <a:lnTo>
                    <a:pt x="8742570" y="3541148"/>
                  </a:lnTo>
                  <a:lnTo>
                    <a:pt x="8734176" y="3540414"/>
                  </a:lnTo>
                  <a:lnTo>
                    <a:pt x="8726502" y="3538211"/>
                  </a:lnTo>
                  <a:lnTo>
                    <a:pt x="8725520" y="3537693"/>
                  </a:lnTo>
                  <a:close/>
                </a:path>
                <a:path w="15614015" h="6326505">
                  <a:moveTo>
                    <a:pt x="8787639" y="3458680"/>
                  </a:moveTo>
                  <a:lnTo>
                    <a:pt x="8742570" y="3458680"/>
                  </a:lnTo>
                  <a:lnTo>
                    <a:pt x="8750863" y="3459428"/>
                  </a:lnTo>
                  <a:lnTo>
                    <a:pt x="8758465" y="3461674"/>
                  </a:lnTo>
                  <a:lnTo>
                    <a:pt x="8782610" y="3491520"/>
                  </a:lnTo>
                  <a:lnTo>
                    <a:pt x="8783344" y="3499914"/>
                  </a:lnTo>
                  <a:lnTo>
                    <a:pt x="8782610" y="3508322"/>
                  </a:lnTo>
                  <a:lnTo>
                    <a:pt x="8758465" y="3538211"/>
                  </a:lnTo>
                  <a:lnTo>
                    <a:pt x="8742570" y="3541148"/>
                  </a:lnTo>
                  <a:lnTo>
                    <a:pt x="8787809" y="3541148"/>
                  </a:lnTo>
                  <a:lnTo>
                    <a:pt x="8793796" y="3533647"/>
                  </a:lnTo>
                  <a:lnTo>
                    <a:pt x="8799123" y="3523353"/>
                  </a:lnTo>
                  <a:lnTo>
                    <a:pt x="8802320" y="3512109"/>
                  </a:lnTo>
                  <a:lnTo>
                    <a:pt x="8803385" y="3499914"/>
                  </a:lnTo>
                  <a:lnTo>
                    <a:pt x="8802320" y="3487734"/>
                  </a:lnTo>
                  <a:lnTo>
                    <a:pt x="8799226" y="3476893"/>
                  </a:lnTo>
                  <a:lnTo>
                    <a:pt x="8799123" y="3476532"/>
                  </a:lnTo>
                  <a:lnTo>
                    <a:pt x="8793796" y="3466310"/>
                  </a:lnTo>
                  <a:lnTo>
                    <a:pt x="8787639" y="3458680"/>
                  </a:lnTo>
                  <a:close/>
                </a:path>
                <a:path w="15614015" h="6326505">
                  <a:moveTo>
                    <a:pt x="8745104" y="3439329"/>
                  </a:moveTo>
                  <a:lnTo>
                    <a:pt x="8731671" y="3440755"/>
                  </a:lnTo>
                  <a:lnTo>
                    <a:pt x="8719937" y="3445031"/>
                  </a:lnTo>
                  <a:lnTo>
                    <a:pt x="8709902" y="3452158"/>
                  </a:lnTo>
                  <a:lnTo>
                    <a:pt x="8701566" y="3462135"/>
                  </a:lnTo>
                  <a:lnTo>
                    <a:pt x="8725646" y="3462135"/>
                  </a:lnTo>
                  <a:lnTo>
                    <a:pt x="8726502" y="3461674"/>
                  </a:lnTo>
                  <a:lnTo>
                    <a:pt x="8734176" y="3459428"/>
                  </a:lnTo>
                  <a:lnTo>
                    <a:pt x="8742570" y="3458680"/>
                  </a:lnTo>
                  <a:lnTo>
                    <a:pt x="8787639" y="3458680"/>
                  </a:lnTo>
                  <a:lnTo>
                    <a:pt x="8786338" y="3457067"/>
                  </a:lnTo>
                  <a:lnTo>
                    <a:pt x="8777368" y="3449307"/>
                  </a:lnTo>
                  <a:lnTo>
                    <a:pt x="8767506" y="3443764"/>
                  </a:lnTo>
                  <a:lnTo>
                    <a:pt x="8756751" y="3440438"/>
                  </a:lnTo>
                  <a:lnTo>
                    <a:pt x="8745104" y="3439329"/>
                  </a:lnTo>
                  <a:close/>
                </a:path>
                <a:path w="15614015" h="6326505">
                  <a:moveTo>
                    <a:pt x="8879130" y="3439329"/>
                  </a:moveTo>
                  <a:lnTo>
                    <a:pt x="8837896" y="3457067"/>
                  </a:lnTo>
                  <a:lnTo>
                    <a:pt x="8820849" y="3499914"/>
                  </a:lnTo>
                  <a:lnTo>
                    <a:pt x="8821914" y="3512109"/>
                  </a:lnTo>
                  <a:lnTo>
                    <a:pt x="8846865" y="3550651"/>
                  </a:lnTo>
                  <a:lnTo>
                    <a:pt x="8879130" y="3560499"/>
                  </a:lnTo>
                  <a:lnTo>
                    <a:pt x="8892563" y="3559073"/>
                  </a:lnTo>
                  <a:lnTo>
                    <a:pt x="8904297" y="3554797"/>
                  </a:lnTo>
                  <a:lnTo>
                    <a:pt x="8914332" y="3547670"/>
                  </a:lnTo>
                  <a:lnTo>
                    <a:pt x="8919781" y="3541148"/>
                  </a:lnTo>
                  <a:lnTo>
                    <a:pt x="8881664" y="3541148"/>
                  </a:lnTo>
                  <a:lnTo>
                    <a:pt x="8873371" y="3540414"/>
                  </a:lnTo>
                  <a:lnTo>
                    <a:pt x="8843828" y="3516039"/>
                  </a:lnTo>
                  <a:lnTo>
                    <a:pt x="8840890" y="3499914"/>
                  </a:lnTo>
                  <a:lnTo>
                    <a:pt x="8841625" y="3491520"/>
                  </a:lnTo>
                  <a:lnTo>
                    <a:pt x="8865769" y="3461674"/>
                  </a:lnTo>
                  <a:lnTo>
                    <a:pt x="8881664" y="3458680"/>
                  </a:lnTo>
                  <a:lnTo>
                    <a:pt x="8919781" y="3458680"/>
                  </a:lnTo>
                  <a:lnTo>
                    <a:pt x="8914332" y="3452158"/>
                  </a:lnTo>
                  <a:lnTo>
                    <a:pt x="8904297" y="3445031"/>
                  </a:lnTo>
                  <a:lnTo>
                    <a:pt x="8892563" y="3440755"/>
                  </a:lnTo>
                  <a:lnTo>
                    <a:pt x="8879130" y="3439329"/>
                  </a:lnTo>
                  <a:close/>
                </a:path>
                <a:path w="15614015" h="6326505">
                  <a:moveTo>
                    <a:pt x="8942709" y="3537693"/>
                  </a:moveTo>
                  <a:lnTo>
                    <a:pt x="8922668" y="3537693"/>
                  </a:lnTo>
                  <a:lnTo>
                    <a:pt x="8922668" y="3557504"/>
                  </a:lnTo>
                  <a:lnTo>
                    <a:pt x="8942709" y="3557504"/>
                  </a:lnTo>
                  <a:lnTo>
                    <a:pt x="8942709" y="3537693"/>
                  </a:lnTo>
                  <a:close/>
                </a:path>
                <a:path w="15614015" h="6326505">
                  <a:moveTo>
                    <a:pt x="8919781" y="3458680"/>
                  </a:moveTo>
                  <a:lnTo>
                    <a:pt x="8881664" y="3458680"/>
                  </a:lnTo>
                  <a:lnTo>
                    <a:pt x="8890058" y="3459428"/>
                  </a:lnTo>
                  <a:lnTo>
                    <a:pt x="8897731" y="3461674"/>
                  </a:lnTo>
                  <a:lnTo>
                    <a:pt x="8921934" y="3491520"/>
                  </a:lnTo>
                  <a:lnTo>
                    <a:pt x="8922668" y="3499914"/>
                  </a:lnTo>
                  <a:lnTo>
                    <a:pt x="8921934" y="3508322"/>
                  </a:lnTo>
                  <a:lnTo>
                    <a:pt x="8897731" y="3538211"/>
                  </a:lnTo>
                  <a:lnTo>
                    <a:pt x="8881664" y="3541148"/>
                  </a:lnTo>
                  <a:lnTo>
                    <a:pt x="8919781" y="3541148"/>
                  </a:lnTo>
                  <a:lnTo>
                    <a:pt x="8922668" y="3537693"/>
                  </a:lnTo>
                  <a:lnTo>
                    <a:pt x="8942709" y="3537693"/>
                  </a:lnTo>
                  <a:lnTo>
                    <a:pt x="8942709" y="3462135"/>
                  </a:lnTo>
                  <a:lnTo>
                    <a:pt x="8922668" y="3462135"/>
                  </a:lnTo>
                  <a:lnTo>
                    <a:pt x="8919781" y="3458680"/>
                  </a:lnTo>
                  <a:close/>
                </a:path>
                <a:path w="15614015" h="6326505">
                  <a:moveTo>
                    <a:pt x="8942709" y="3442324"/>
                  </a:moveTo>
                  <a:lnTo>
                    <a:pt x="8922668" y="3442324"/>
                  </a:lnTo>
                  <a:lnTo>
                    <a:pt x="8922668" y="3462135"/>
                  </a:lnTo>
                  <a:lnTo>
                    <a:pt x="8942709" y="3462135"/>
                  </a:lnTo>
                  <a:lnTo>
                    <a:pt x="8942709" y="3442324"/>
                  </a:lnTo>
                  <a:close/>
                </a:path>
                <a:path w="15614015" h="6326505">
                  <a:moveTo>
                    <a:pt x="9027208" y="3439329"/>
                  </a:moveTo>
                  <a:lnTo>
                    <a:pt x="8983901" y="3456837"/>
                  </a:lnTo>
                  <a:lnTo>
                    <a:pt x="8966623" y="3499914"/>
                  </a:lnTo>
                  <a:lnTo>
                    <a:pt x="8967703" y="3512296"/>
                  </a:lnTo>
                  <a:lnTo>
                    <a:pt x="8993086" y="3550780"/>
                  </a:lnTo>
                  <a:lnTo>
                    <a:pt x="9027208" y="3560499"/>
                  </a:lnTo>
                  <a:lnTo>
                    <a:pt x="9035429" y="3559995"/>
                  </a:lnTo>
                  <a:lnTo>
                    <a:pt x="9070055" y="3542818"/>
                  </a:lnTo>
                  <a:lnTo>
                    <a:pt x="9071852" y="3540688"/>
                  </a:lnTo>
                  <a:lnTo>
                    <a:pt x="9027208" y="3540688"/>
                  </a:lnTo>
                  <a:lnTo>
                    <a:pt x="9018915" y="3539954"/>
                  </a:lnTo>
                  <a:lnTo>
                    <a:pt x="8987385" y="3508207"/>
                  </a:lnTo>
                  <a:lnTo>
                    <a:pt x="8986665" y="3499914"/>
                  </a:lnTo>
                  <a:lnTo>
                    <a:pt x="8987385" y="3491520"/>
                  </a:lnTo>
                  <a:lnTo>
                    <a:pt x="9011313" y="3461847"/>
                  </a:lnTo>
                  <a:lnTo>
                    <a:pt x="9027208" y="3458910"/>
                  </a:lnTo>
                  <a:lnTo>
                    <a:pt x="9071128" y="3458910"/>
                  </a:lnTo>
                  <a:lnTo>
                    <a:pt x="9069709" y="3457125"/>
                  </a:lnTo>
                  <a:lnTo>
                    <a:pt x="9035515" y="3439848"/>
                  </a:lnTo>
                  <a:lnTo>
                    <a:pt x="9027208" y="3439329"/>
                  </a:lnTo>
                  <a:close/>
                </a:path>
                <a:path w="15614015" h="6326505">
                  <a:moveTo>
                    <a:pt x="9061993" y="3520647"/>
                  </a:moveTo>
                  <a:lnTo>
                    <a:pt x="9034887" y="3540688"/>
                  </a:lnTo>
                  <a:lnTo>
                    <a:pt x="9071852" y="3540688"/>
                  </a:lnTo>
                  <a:lnTo>
                    <a:pt x="9074950" y="3537016"/>
                  </a:lnTo>
                  <a:lnTo>
                    <a:pt x="9079039" y="3530552"/>
                  </a:lnTo>
                  <a:lnTo>
                    <a:pt x="9061993" y="3520647"/>
                  </a:lnTo>
                  <a:close/>
                </a:path>
                <a:path w="15614015" h="6326505">
                  <a:moveTo>
                    <a:pt x="9071128" y="3458910"/>
                  </a:moveTo>
                  <a:lnTo>
                    <a:pt x="9034887" y="3458910"/>
                  </a:lnTo>
                  <a:lnTo>
                    <a:pt x="9041721" y="3460753"/>
                  </a:lnTo>
                  <a:lnTo>
                    <a:pt x="9047710" y="3464439"/>
                  </a:lnTo>
                  <a:lnTo>
                    <a:pt x="9053853" y="3468125"/>
                  </a:lnTo>
                  <a:lnTo>
                    <a:pt x="9058384" y="3473039"/>
                  </a:lnTo>
                  <a:lnTo>
                    <a:pt x="9061301" y="3479182"/>
                  </a:lnTo>
                  <a:lnTo>
                    <a:pt x="9078117" y="3469507"/>
                  </a:lnTo>
                  <a:lnTo>
                    <a:pt x="9074345" y="3462956"/>
                  </a:lnTo>
                  <a:lnTo>
                    <a:pt x="9071128" y="3458910"/>
                  </a:lnTo>
                  <a:close/>
                </a:path>
                <a:path w="15614015" h="6326505">
                  <a:moveTo>
                    <a:pt x="9189181" y="3516039"/>
                  </a:moveTo>
                  <a:lnTo>
                    <a:pt x="9169140" y="3516039"/>
                  </a:lnTo>
                  <a:lnTo>
                    <a:pt x="9169140" y="3557504"/>
                  </a:lnTo>
                  <a:lnTo>
                    <a:pt x="9189181" y="3557504"/>
                  </a:lnTo>
                  <a:lnTo>
                    <a:pt x="9189181" y="3516039"/>
                  </a:lnTo>
                  <a:close/>
                </a:path>
                <a:path w="15614015" h="6326505">
                  <a:moveTo>
                    <a:pt x="9111780" y="3442324"/>
                  </a:moveTo>
                  <a:lnTo>
                    <a:pt x="9091739" y="3442324"/>
                  </a:lnTo>
                  <a:lnTo>
                    <a:pt x="9091739" y="3480564"/>
                  </a:lnTo>
                  <a:lnTo>
                    <a:pt x="9110441" y="3516198"/>
                  </a:lnTo>
                  <a:lnTo>
                    <a:pt x="9138041" y="3522029"/>
                  </a:lnTo>
                  <a:lnTo>
                    <a:pt x="9146464" y="3521654"/>
                  </a:lnTo>
                  <a:lnTo>
                    <a:pt x="9154455" y="3520531"/>
                  </a:lnTo>
                  <a:lnTo>
                    <a:pt x="9162013" y="3518660"/>
                  </a:lnTo>
                  <a:lnTo>
                    <a:pt x="9169140" y="3516039"/>
                  </a:lnTo>
                  <a:lnTo>
                    <a:pt x="9189181" y="3516039"/>
                  </a:lnTo>
                  <a:lnTo>
                    <a:pt x="9189181" y="3503369"/>
                  </a:lnTo>
                  <a:lnTo>
                    <a:pt x="9130363" y="3503369"/>
                  </a:lnTo>
                  <a:lnTo>
                    <a:pt x="9123452" y="3501526"/>
                  </a:lnTo>
                  <a:lnTo>
                    <a:pt x="9118692" y="3497841"/>
                  </a:lnTo>
                  <a:lnTo>
                    <a:pt x="9114084" y="3494155"/>
                  </a:lnTo>
                  <a:lnTo>
                    <a:pt x="9111780" y="3488012"/>
                  </a:lnTo>
                  <a:lnTo>
                    <a:pt x="9111780" y="3442324"/>
                  </a:lnTo>
                  <a:close/>
                </a:path>
                <a:path w="15614015" h="6326505">
                  <a:moveTo>
                    <a:pt x="9189181" y="3442324"/>
                  </a:moveTo>
                  <a:lnTo>
                    <a:pt x="9169140" y="3442324"/>
                  </a:lnTo>
                  <a:lnTo>
                    <a:pt x="9169140" y="3497380"/>
                  </a:lnTo>
                  <a:lnTo>
                    <a:pt x="9162273" y="3500000"/>
                  </a:lnTo>
                  <a:lnTo>
                    <a:pt x="9155031" y="3501872"/>
                  </a:lnTo>
                  <a:lnTo>
                    <a:pt x="9147414" y="3502995"/>
                  </a:lnTo>
                  <a:lnTo>
                    <a:pt x="9139424" y="3503369"/>
                  </a:lnTo>
                  <a:lnTo>
                    <a:pt x="9189181" y="3503369"/>
                  </a:lnTo>
                  <a:lnTo>
                    <a:pt x="9189181" y="3442324"/>
                  </a:lnTo>
                  <a:close/>
                </a:path>
                <a:path w="15614015" h="6326505">
                  <a:moveTo>
                    <a:pt x="9273534" y="3439329"/>
                  </a:moveTo>
                  <a:lnTo>
                    <a:pt x="9260283" y="3440452"/>
                  </a:lnTo>
                  <a:lnTo>
                    <a:pt x="9260639" y="3440452"/>
                  </a:lnTo>
                  <a:lnTo>
                    <a:pt x="9249289" y="3443649"/>
                  </a:lnTo>
                  <a:lnTo>
                    <a:pt x="9217384" y="3476072"/>
                  </a:lnTo>
                  <a:lnTo>
                    <a:pt x="9213180" y="3499914"/>
                  </a:lnTo>
                  <a:lnTo>
                    <a:pt x="9214245" y="3512483"/>
                  </a:lnTo>
                  <a:lnTo>
                    <a:pt x="9239499" y="3550910"/>
                  </a:lnTo>
                  <a:lnTo>
                    <a:pt x="9274916" y="3560499"/>
                  </a:lnTo>
                  <a:lnTo>
                    <a:pt x="9290782" y="3558872"/>
                  </a:lnTo>
                  <a:lnTo>
                    <a:pt x="9304518" y="3553991"/>
                  </a:lnTo>
                  <a:lnTo>
                    <a:pt x="9316122" y="3545856"/>
                  </a:lnTo>
                  <a:lnTo>
                    <a:pt x="9319655" y="3541609"/>
                  </a:lnTo>
                  <a:lnTo>
                    <a:pt x="9275377" y="3541609"/>
                  </a:lnTo>
                  <a:lnTo>
                    <a:pt x="9267516" y="3541076"/>
                  </a:lnTo>
                  <a:lnTo>
                    <a:pt x="9235683" y="3516414"/>
                  </a:lnTo>
                  <a:lnTo>
                    <a:pt x="9233682" y="3509128"/>
                  </a:lnTo>
                  <a:lnTo>
                    <a:pt x="9330203" y="3509128"/>
                  </a:lnTo>
                  <a:lnTo>
                    <a:pt x="9330664" y="3506057"/>
                  </a:lnTo>
                  <a:lnTo>
                    <a:pt x="9330894" y="3503062"/>
                  </a:lnTo>
                  <a:lnTo>
                    <a:pt x="9330875" y="3499914"/>
                  </a:lnTo>
                  <a:lnTo>
                    <a:pt x="9330184" y="3491621"/>
                  </a:lnTo>
                  <a:lnTo>
                    <a:pt x="9233682" y="3491621"/>
                  </a:lnTo>
                  <a:lnTo>
                    <a:pt x="9235453" y="3484408"/>
                  </a:lnTo>
                  <a:lnTo>
                    <a:pt x="9265817" y="3458795"/>
                  </a:lnTo>
                  <a:lnTo>
                    <a:pt x="9273534" y="3458219"/>
                  </a:lnTo>
                  <a:lnTo>
                    <a:pt x="9315466" y="3458219"/>
                  </a:lnTo>
                  <a:lnTo>
                    <a:pt x="9314769" y="3457297"/>
                  </a:lnTo>
                  <a:lnTo>
                    <a:pt x="9306231" y="3449436"/>
                  </a:lnTo>
                  <a:lnTo>
                    <a:pt x="9296513" y="3443821"/>
                  </a:lnTo>
                  <a:lnTo>
                    <a:pt x="9285614" y="3440452"/>
                  </a:lnTo>
                  <a:lnTo>
                    <a:pt x="9273534" y="3439329"/>
                  </a:lnTo>
                  <a:close/>
                </a:path>
                <a:path w="15614015" h="6326505">
                  <a:moveTo>
                    <a:pt x="9308549" y="3524793"/>
                  </a:moveTo>
                  <a:lnTo>
                    <a:pt x="9302588" y="3532150"/>
                  </a:lnTo>
                  <a:lnTo>
                    <a:pt x="9295073" y="3537405"/>
                  </a:lnTo>
                  <a:lnTo>
                    <a:pt x="9286002" y="3540558"/>
                  </a:lnTo>
                  <a:lnTo>
                    <a:pt x="9275377" y="3541609"/>
                  </a:lnTo>
                  <a:lnTo>
                    <a:pt x="9319655" y="3541609"/>
                  </a:lnTo>
                  <a:lnTo>
                    <a:pt x="9325596" y="3534468"/>
                  </a:lnTo>
                  <a:lnTo>
                    <a:pt x="9308549" y="3524793"/>
                  </a:lnTo>
                  <a:close/>
                </a:path>
                <a:path w="15614015" h="6326505">
                  <a:moveTo>
                    <a:pt x="9315466" y="3458219"/>
                  </a:moveTo>
                  <a:lnTo>
                    <a:pt x="9273534" y="3458219"/>
                  </a:lnTo>
                  <a:lnTo>
                    <a:pt x="9280772" y="3458795"/>
                  </a:lnTo>
                  <a:lnTo>
                    <a:pt x="9280398" y="3458795"/>
                  </a:lnTo>
                  <a:lnTo>
                    <a:pt x="9310622" y="3491621"/>
                  </a:lnTo>
                  <a:lnTo>
                    <a:pt x="9330184" y="3491621"/>
                  </a:lnTo>
                  <a:lnTo>
                    <a:pt x="9321192" y="3465792"/>
                  </a:lnTo>
                  <a:lnTo>
                    <a:pt x="9315466" y="3458219"/>
                  </a:lnTo>
                  <a:close/>
                </a:path>
                <a:path w="15614015" h="6326505">
                  <a:moveTo>
                    <a:pt x="9395965" y="3461674"/>
                  </a:moveTo>
                  <a:lnTo>
                    <a:pt x="9375924" y="3461674"/>
                  </a:lnTo>
                  <a:lnTo>
                    <a:pt x="9375924" y="3557504"/>
                  </a:lnTo>
                  <a:lnTo>
                    <a:pt x="9395965" y="3557504"/>
                  </a:lnTo>
                  <a:lnTo>
                    <a:pt x="9395965" y="3461674"/>
                  </a:lnTo>
                  <a:close/>
                </a:path>
                <a:path w="15614015" h="6326505">
                  <a:moveTo>
                    <a:pt x="9435126" y="3442324"/>
                  </a:moveTo>
                  <a:lnTo>
                    <a:pt x="9336532" y="3442324"/>
                  </a:lnTo>
                  <a:lnTo>
                    <a:pt x="9336532" y="3461674"/>
                  </a:lnTo>
                  <a:lnTo>
                    <a:pt x="9435126" y="3461674"/>
                  </a:lnTo>
                  <a:lnTo>
                    <a:pt x="9435126" y="3442324"/>
                  </a:lnTo>
                  <a:close/>
                </a:path>
                <a:path w="15614015" h="6326505">
                  <a:moveTo>
                    <a:pt x="9500021" y="3439329"/>
                  </a:moveTo>
                  <a:lnTo>
                    <a:pt x="9458786" y="3457067"/>
                  </a:lnTo>
                  <a:lnTo>
                    <a:pt x="9441740" y="3499914"/>
                  </a:lnTo>
                  <a:lnTo>
                    <a:pt x="9442805" y="3512109"/>
                  </a:lnTo>
                  <a:lnTo>
                    <a:pt x="9445920" y="3523065"/>
                  </a:lnTo>
                  <a:lnTo>
                    <a:pt x="9446001" y="3523353"/>
                  </a:lnTo>
                  <a:lnTo>
                    <a:pt x="9477618" y="3556122"/>
                  </a:lnTo>
                  <a:lnTo>
                    <a:pt x="9500021" y="3560499"/>
                  </a:lnTo>
                  <a:lnTo>
                    <a:pt x="9513453" y="3559073"/>
                  </a:lnTo>
                  <a:lnTo>
                    <a:pt x="9525188" y="3554797"/>
                  </a:lnTo>
                  <a:lnTo>
                    <a:pt x="9535223" y="3547670"/>
                  </a:lnTo>
                  <a:lnTo>
                    <a:pt x="9540672" y="3541148"/>
                  </a:lnTo>
                  <a:lnTo>
                    <a:pt x="9502555" y="3541148"/>
                  </a:lnTo>
                  <a:lnTo>
                    <a:pt x="9494262" y="3540414"/>
                  </a:lnTo>
                  <a:lnTo>
                    <a:pt x="9464718" y="3516039"/>
                  </a:lnTo>
                  <a:lnTo>
                    <a:pt x="9461781" y="3499914"/>
                  </a:lnTo>
                  <a:lnTo>
                    <a:pt x="9462515" y="3491520"/>
                  </a:lnTo>
                  <a:lnTo>
                    <a:pt x="9486660" y="3461674"/>
                  </a:lnTo>
                  <a:lnTo>
                    <a:pt x="9502555" y="3458680"/>
                  </a:lnTo>
                  <a:lnTo>
                    <a:pt x="9540672" y="3458680"/>
                  </a:lnTo>
                  <a:lnTo>
                    <a:pt x="9535223" y="3452158"/>
                  </a:lnTo>
                  <a:lnTo>
                    <a:pt x="9525188" y="3445031"/>
                  </a:lnTo>
                  <a:lnTo>
                    <a:pt x="9513453" y="3440755"/>
                  </a:lnTo>
                  <a:lnTo>
                    <a:pt x="9500021" y="3439329"/>
                  </a:lnTo>
                  <a:close/>
                </a:path>
                <a:path w="15614015" h="6326505">
                  <a:moveTo>
                    <a:pt x="9563600" y="3537693"/>
                  </a:moveTo>
                  <a:lnTo>
                    <a:pt x="9543559" y="3537693"/>
                  </a:lnTo>
                  <a:lnTo>
                    <a:pt x="9543559" y="3557504"/>
                  </a:lnTo>
                  <a:lnTo>
                    <a:pt x="9563600" y="3557504"/>
                  </a:lnTo>
                  <a:lnTo>
                    <a:pt x="9563600" y="3537693"/>
                  </a:lnTo>
                  <a:close/>
                </a:path>
                <a:path w="15614015" h="6326505">
                  <a:moveTo>
                    <a:pt x="9540672" y="3458680"/>
                  </a:moveTo>
                  <a:lnTo>
                    <a:pt x="9502555" y="3458680"/>
                  </a:lnTo>
                  <a:lnTo>
                    <a:pt x="9510948" y="3459428"/>
                  </a:lnTo>
                  <a:lnTo>
                    <a:pt x="9518622" y="3461674"/>
                  </a:lnTo>
                  <a:lnTo>
                    <a:pt x="9542824" y="3491520"/>
                  </a:lnTo>
                  <a:lnTo>
                    <a:pt x="9543559" y="3499914"/>
                  </a:lnTo>
                  <a:lnTo>
                    <a:pt x="9542824" y="3508322"/>
                  </a:lnTo>
                  <a:lnTo>
                    <a:pt x="9518622" y="3538211"/>
                  </a:lnTo>
                  <a:lnTo>
                    <a:pt x="9502555" y="3541148"/>
                  </a:lnTo>
                  <a:lnTo>
                    <a:pt x="9540672" y="3541148"/>
                  </a:lnTo>
                  <a:lnTo>
                    <a:pt x="9543559" y="3537693"/>
                  </a:lnTo>
                  <a:lnTo>
                    <a:pt x="9563600" y="3537693"/>
                  </a:lnTo>
                  <a:lnTo>
                    <a:pt x="9563600" y="3462135"/>
                  </a:lnTo>
                  <a:lnTo>
                    <a:pt x="9543559" y="3462135"/>
                  </a:lnTo>
                  <a:lnTo>
                    <a:pt x="9540672" y="3458680"/>
                  </a:lnTo>
                  <a:close/>
                </a:path>
                <a:path w="15614015" h="6326505">
                  <a:moveTo>
                    <a:pt x="9563600" y="3442324"/>
                  </a:moveTo>
                  <a:lnTo>
                    <a:pt x="9543559" y="3442324"/>
                  </a:lnTo>
                  <a:lnTo>
                    <a:pt x="9543559" y="3462135"/>
                  </a:lnTo>
                  <a:lnTo>
                    <a:pt x="9563600" y="3462135"/>
                  </a:lnTo>
                  <a:lnTo>
                    <a:pt x="9563600" y="3442324"/>
                  </a:lnTo>
                  <a:close/>
                </a:path>
                <a:path w="15614015" h="6326505">
                  <a:moveTo>
                    <a:pt x="9751300" y="3442324"/>
                  </a:moveTo>
                  <a:lnTo>
                    <a:pt x="9651554" y="3442324"/>
                  </a:lnTo>
                  <a:lnTo>
                    <a:pt x="9651554" y="3557504"/>
                  </a:lnTo>
                  <a:lnTo>
                    <a:pt x="9671596" y="3557504"/>
                  </a:lnTo>
                  <a:lnTo>
                    <a:pt x="9671596" y="3461444"/>
                  </a:lnTo>
                  <a:lnTo>
                    <a:pt x="9751300" y="3461444"/>
                  </a:lnTo>
                  <a:lnTo>
                    <a:pt x="9751300" y="3442324"/>
                  </a:lnTo>
                  <a:close/>
                </a:path>
                <a:path w="15614015" h="6326505">
                  <a:moveTo>
                    <a:pt x="9751300" y="3461444"/>
                  </a:moveTo>
                  <a:lnTo>
                    <a:pt x="9731259" y="3461444"/>
                  </a:lnTo>
                  <a:lnTo>
                    <a:pt x="9731259" y="3557504"/>
                  </a:lnTo>
                  <a:lnTo>
                    <a:pt x="9751300" y="3557504"/>
                  </a:lnTo>
                  <a:lnTo>
                    <a:pt x="9751300" y="3461444"/>
                  </a:lnTo>
                  <a:close/>
                </a:path>
                <a:path w="15614015" h="6326505">
                  <a:moveTo>
                    <a:pt x="9835941" y="3439329"/>
                  </a:moveTo>
                  <a:lnTo>
                    <a:pt x="9792863" y="3456837"/>
                  </a:lnTo>
                  <a:lnTo>
                    <a:pt x="9775356" y="3499914"/>
                  </a:lnTo>
                  <a:lnTo>
                    <a:pt x="9776450" y="3512195"/>
                  </a:lnTo>
                  <a:lnTo>
                    <a:pt x="9802207" y="3550651"/>
                  </a:lnTo>
                  <a:lnTo>
                    <a:pt x="9835941" y="3560499"/>
                  </a:lnTo>
                  <a:lnTo>
                    <a:pt x="9848136" y="3559404"/>
                  </a:lnTo>
                  <a:lnTo>
                    <a:pt x="9859380" y="3556122"/>
                  </a:lnTo>
                  <a:lnTo>
                    <a:pt x="9869674" y="3550651"/>
                  </a:lnTo>
                  <a:lnTo>
                    <a:pt x="9879018" y="3542991"/>
                  </a:lnTo>
                  <a:lnTo>
                    <a:pt x="9880756" y="3540918"/>
                  </a:lnTo>
                  <a:lnTo>
                    <a:pt x="9835941" y="3540918"/>
                  </a:lnTo>
                  <a:lnTo>
                    <a:pt x="9827749" y="3540184"/>
                  </a:lnTo>
                  <a:lnTo>
                    <a:pt x="9796132" y="3508308"/>
                  </a:lnTo>
                  <a:lnTo>
                    <a:pt x="9795397" y="3499914"/>
                  </a:lnTo>
                  <a:lnTo>
                    <a:pt x="9796132" y="3491520"/>
                  </a:lnTo>
                  <a:lnTo>
                    <a:pt x="9820219" y="3461847"/>
                  </a:lnTo>
                  <a:lnTo>
                    <a:pt x="9835941" y="3458910"/>
                  </a:lnTo>
                  <a:lnTo>
                    <a:pt x="9880756" y="3458910"/>
                  </a:lnTo>
                  <a:lnTo>
                    <a:pt x="9879018" y="3456837"/>
                  </a:lnTo>
                  <a:lnTo>
                    <a:pt x="9869674" y="3449177"/>
                  </a:lnTo>
                  <a:lnTo>
                    <a:pt x="9859380" y="3443706"/>
                  </a:lnTo>
                  <a:lnTo>
                    <a:pt x="9848136" y="3440424"/>
                  </a:lnTo>
                  <a:lnTo>
                    <a:pt x="9835941" y="3439329"/>
                  </a:lnTo>
                  <a:close/>
                </a:path>
                <a:path w="15614015" h="6326505">
                  <a:moveTo>
                    <a:pt x="9880756" y="3458910"/>
                  </a:moveTo>
                  <a:lnTo>
                    <a:pt x="9835941" y="3458910"/>
                  </a:lnTo>
                  <a:lnTo>
                    <a:pt x="9844234" y="3459644"/>
                  </a:lnTo>
                  <a:lnTo>
                    <a:pt x="9851835" y="3461847"/>
                  </a:lnTo>
                  <a:lnTo>
                    <a:pt x="9875980" y="3491520"/>
                  </a:lnTo>
                  <a:lnTo>
                    <a:pt x="9876714" y="3499914"/>
                  </a:lnTo>
                  <a:lnTo>
                    <a:pt x="9875980" y="3508308"/>
                  </a:lnTo>
                  <a:lnTo>
                    <a:pt x="9851835" y="3537981"/>
                  </a:lnTo>
                  <a:lnTo>
                    <a:pt x="9835941" y="3540918"/>
                  </a:lnTo>
                  <a:lnTo>
                    <a:pt x="9880756" y="3540918"/>
                  </a:lnTo>
                  <a:lnTo>
                    <a:pt x="9886778" y="3533734"/>
                  </a:lnTo>
                  <a:lnTo>
                    <a:pt x="9892321" y="3523468"/>
                  </a:lnTo>
                  <a:lnTo>
                    <a:pt x="9895647" y="3512195"/>
                  </a:lnTo>
                  <a:lnTo>
                    <a:pt x="9896756" y="3499914"/>
                  </a:lnTo>
                  <a:lnTo>
                    <a:pt x="9895647" y="3487633"/>
                  </a:lnTo>
                  <a:lnTo>
                    <a:pt x="9892321" y="3476360"/>
                  </a:lnTo>
                  <a:lnTo>
                    <a:pt x="9886778" y="3466094"/>
                  </a:lnTo>
                  <a:lnTo>
                    <a:pt x="9880756" y="3458910"/>
                  </a:lnTo>
                  <a:close/>
                </a:path>
                <a:path w="15614015" h="6326505">
                  <a:moveTo>
                    <a:pt x="9903432" y="3538615"/>
                  </a:moveTo>
                  <a:lnTo>
                    <a:pt x="9903432" y="3557619"/>
                  </a:lnTo>
                  <a:lnTo>
                    <a:pt x="9913208" y="3557619"/>
                  </a:lnTo>
                  <a:lnTo>
                    <a:pt x="9941261" y="3539690"/>
                  </a:lnTo>
                  <a:lnTo>
                    <a:pt x="9911264" y="3539690"/>
                  </a:lnTo>
                  <a:lnTo>
                    <a:pt x="9903432" y="3538615"/>
                  </a:lnTo>
                  <a:close/>
                </a:path>
                <a:path w="15614015" h="6326505">
                  <a:moveTo>
                    <a:pt x="10012392" y="3461674"/>
                  </a:moveTo>
                  <a:lnTo>
                    <a:pt x="9992351" y="3461674"/>
                  </a:lnTo>
                  <a:lnTo>
                    <a:pt x="9992351" y="3557619"/>
                  </a:lnTo>
                  <a:lnTo>
                    <a:pt x="10012392" y="3557619"/>
                  </a:lnTo>
                  <a:lnTo>
                    <a:pt x="10012392" y="3461674"/>
                  </a:lnTo>
                  <a:close/>
                </a:path>
                <a:path w="15614015" h="6326505">
                  <a:moveTo>
                    <a:pt x="10012392" y="3442324"/>
                  </a:moveTo>
                  <a:lnTo>
                    <a:pt x="9926929" y="3442324"/>
                  </a:lnTo>
                  <a:lnTo>
                    <a:pt x="9926909" y="3508668"/>
                  </a:lnTo>
                  <a:lnTo>
                    <a:pt x="9926555" y="3516701"/>
                  </a:lnTo>
                  <a:lnTo>
                    <a:pt x="9911264" y="3539690"/>
                  </a:lnTo>
                  <a:lnTo>
                    <a:pt x="9941261" y="3539690"/>
                  </a:lnTo>
                  <a:lnTo>
                    <a:pt x="9944091" y="3532740"/>
                  </a:lnTo>
                  <a:lnTo>
                    <a:pt x="9946250" y="3521769"/>
                  </a:lnTo>
                  <a:lnTo>
                    <a:pt x="9946970" y="3508668"/>
                  </a:lnTo>
                  <a:lnTo>
                    <a:pt x="9946970" y="3461674"/>
                  </a:lnTo>
                  <a:lnTo>
                    <a:pt x="10012392" y="3461674"/>
                  </a:lnTo>
                  <a:lnTo>
                    <a:pt x="10012392" y="3442324"/>
                  </a:lnTo>
                  <a:close/>
                </a:path>
                <a:path w="15614015" h="6326505">
                  <a:moveTo>
                    <a:pt x="10050593" y="3442324"/>
                  </a:moveTo>
                  <a:lnTo>
                    <a:pt x="10029400" y="3442324"/>
                  </a:lnTo>
                  <a:lnTo>
                    <a:pt x="10079388" y="3557734"/>
                  </a:lnTo>
                  <a:lnTo>
                    <a:pt x="10077544" y="3561881"/>
                  </a:lnTo>
                  <a:lnTo>
                    <a:pt x="10071886" y="3572564"/>
                  </a:lnTo>
                  <a:lnTo>
                    <a:pt x="10064817" y="3579964"/>
                  </a:lnTo>
                  <a:lnTo>
                    <a:pt x="10056337" y="3584082"/>
                  </a:lnTo>
                  <a:lnTo>
                    <a:pt x="10046446" y="3584917"/>
                  </a:lnTo>
                  <a:lnTo>
                    <a:pt x="10046446" y="3603576"/>
                  </a:lnTo>
                  <a:lnTo>
                    <a:pt x="10083160" y="3588703"/>
                  </a:lnTo>
                  <a:lnTo>
                    <a:pt x="10109887" y="3532625"/>
                  </a:lnTo>
                  <a:lnTo>
                    <a:pt x="10089984" y="3532625"/>
                  </a:lnTo>
                  <a:lnTo>
                    <a:pt x="10050593" y="3442324"/>
                  </a:lnTo>
                  <a:close/>
                </a:path>
                <a:path w="15614015" h="6326505">
                  <a:moveTo>
                    <a:pt x="10144579" y="3442324"/>
                  </a:moveTo>
                  <a:lnTo>
                    <a:pt x="10123156" y="3442324"/>
                  </a:lnTo>
                  <a:lnTo>
                    <a:pt x="10089984" y="3532625"/>
                  </a:lnTo>
                  <a:lnTo>
                    <a:pt x="10109887" y="3532625"/>
                  </a:lnTo>
                  <a:lnTo>
                    <a:pt x="10144579" y="3442324"/>
                  </a:lnTo>
                  <a:close/>
                </a:path>
                <a:path w="15614015" h="6326505">
                  <a:moveTo>
                    <a:pt x="10253919" y="3516039"/>
                  </a:moveTo>
                  <a:lnTo>
                    <a:pt x="10233878" y="3516039"/>
                  </a:lnTo>
                  <a:lnTo>
                    <a:pt x="10233878" y="3557504"/>
                  </a:lnTo>
                  <a:lnTo>
                    <a:pt x="10253919" y="3557504"/>
                  </a:lnTo>
                  <a:lnTo>
                    <a:pt x="10253919" y="3516039"/>
                  </a:lnTo>
                  <a:close/>
                </a:path>
                <a:path w="15614015" h="6326505">
                  <a:moveTo>
                    <a:pt x="10176518" y="3442324"/>
                  </a:moveTo>
                  <a:lnTo>
                    <a:pt x="10156477" y="3442324"/>
                  </a:lnTo>
                  <a:lnTo>
                    <a:pt x="10156477" y="3480564"/>
                  </a:lnTo>
                  <a:lnTo>
                    <a:pt x="10175179" y="3516198"/>
                  </a:lnTo>
                  <a:lnTo>
                    <a:pt x="10202779" y="3522029"/>
                  </a:lnTo>
                  <a:lnTo>
                    <a:pt x="10211202" y="3521654"/>
                  </a:lnTo>
                  <a:lnTo>
                    <a:pt x="10219192" y="3520531"/>
                  </a:lnTo>
                  <a:lnTo>
                    <a:pt x="10226751" y="3518660"/>
                  </a:lnTo>
                  <a:lnTo>
                    <a:pt x="10233878" y="3516039"/>
                  </a:lnTo>
                  <a:lnTo>
                    <a:pt x="10253919" y="3516039"/>
                  </a:lnTo>
                  <a:lnTo>
                    <a:pt x="10253919" y="3503369"/>
                  </a:lnTo>
                  <a:lnTo>
                    <a:pt x="10195100" y="3503369"/>
                  </a:lnTo>
                  <a:lnTo>
                    <a:pt x="10188190" y="3501526"/>
                  </a:lnTo>
                  <a:lnTo>
                    <a:pt x="10183429" y="3497841"/>
                  </a:lnTo>
                  <a:lnTo>
                    <a:pt x="10178822" y="3494155"/>
                  </a:lnTo>
                  <a:lnTo>
                    <a:pt x="10176518" y="3488012"/>
                  </a:lnTo>
                  <a:lnTo>
                    <a:pt x="10176518" y="3442324"/>
                  </a:lnTo>
                  <a:close/>
                </a:path>
                <a:path w="15614015" h="6326505">
                  <a:moveTo>
                    <a:pt x="10253919" y="3442324"/>
                  </a:moveTo>
                  <a:lnTo>
                    <a:pt x="10233878" y="3442324"/>
                  </a:lnTo>
                  <a:lnTo>
                    <a:pt x="10233878" y="3497380"/>
                  </a:lnTo>
                  <a:lnTo>
                    <a:pt x="10227010" y="3500000"/>
                  </a:lnTo>
                  <a:lnTo>
                    <a:pt x="10219768" y="3501872"/>
                  </a:lnTo>
                  <a:lnTo>
                    <a:pt x="10212152" y="3502995"/>
                  </a:lnTo>
                  <a:lnTo>
                    <a:pt x="10204161" y="3503369"/>
                  </a:lnTo>
                  <a:lnTo>
                    <a:pt x="10253919" y="3503369"/>
                  </a:lnTo>
                  <a:lnTo>
                    <a:pt x="10253919" y="3442324"/>
                  </a:lnTo>
                  <a:close/>
                </a:path>
                <a:path w="15614015" h="6326505">
                  <a:moveTo>
                    <a:pt x="10336198" y="3439329"/>
                  </a:moveTo>
                  <a:lnTo>
                    <a:pt x="10294964" y="3457067"/>
                  </a:lnTo>
                  <a:lnTo>
                    <a:pt x="10277918" y="3499914"/>
                  </a:lnTo>
                  <a:lnTo>
                    <a:pt x="10278983" y="3512109"/>
                  </a:lnTo>
                  <a:lnTo>
                    <a:pt x="10282097" y="3523065"/>
                  </a:lnTo>
                  <a:lnTo>
                    <a:pt x="10282179" y="3523353"/>
                  </a:lnTo>
                  <a:lnTo>
                    <a:pt x="10313796" y="3556122"/>
                  </a:lnTo>
                  <a:lnTo>
                    <a:pt x="10336198" y="3560499"/>
                  </a:lnTo>
                  <a:lnTo>
                    <a:pt x="10349631" y="3559073"/>
                  </a:lnTo>
                  <a:lnTo>
                    <a:pt x="10361365" y="3554797"/>
                  </a:lnTo>
                  <a:lnTo>
                    <a:pt x="10371401" y="3547670"/>
                  </a:lnTo>
                  <a:lnTo>
                    <a:pt x="10376850" y="3541148"/>
                  </a:lnTo>
                  <a:lnTo>
                    <a:pt x="10338732" y="3541148"/>
                  </a:lnTo>
                  <a:lnTo>
                    <a:pt x="10330440" y="3540414"/>
                  </a:lnTo>
                  <a:lnTo>
                    <a:pt x="10300896" y="3516039"/>
                  </a:lnTo>
                  <a:lnTo>
                    <a:pt x="10297959" y="3499914"/>
                  </a:lnTo>
                  <a:lnTo>
                    <a:pt x="10298693" y="3491520"/>
                  </a:lnTo>
                  <a:lnTo>
                    <a:pt x="10322838" y="3461674"/>
                  </a:lnTo>
                  <a:lnTo>
                    <a:pt x="10338732" y="3458680"/>
                  </a:lnTo>
                  <a:lnTo>
                    <a:pt x="10376850" y="3458680"/>
                  </a:lnTo>
                  <a:lnTo>
                    <a:pt x="10371401" y="3452158"/>
                  </a:lnTo>
                  <a:lnTo>
                    <a:pt x="10361365" y="3445031"/>
                  </a:lnTo>
                  <a:lnTo>
                    <a:pt x="10349631" y="3440755"/>
                  </a:lnTo>
                  <a:lnTo>
                    <a:pt x="10336198" y="3439329"/>
                  </a:lnTo>
                  <a:close/>
                </a:path>
                <a:path w="15614015" h="6326505">
                  <a:moveTo>
                    <a:pt x="10399778" y="3537693"/>
                  </a:moveTo>
                  <a:lnTo>
                    <a:pt x="10379737" y="3537693"/>
                  </a:lnTo>
                  <a:lnTo>
                    <a:pt x="10379737" y="3557504"/>
                  </a:lnTo>
                  <a:lnTo>
                    <a:pt x="10399778" y="3557504"/>
                  </a:lnTo>
                  <a:lnTo>
                    <a:pt x="10399778" y="3537693"/>
                  </a:lnTo>
                  <a:close/>
                </a:path>
                <a:path w="15614015" h="6326505">
                  <a:moveTo>
                    <a:pt x="10376850" y="3458680"/>
                  </a:moveTo>
                  <a:lnTo>
                    <a:pt x="10338732" y="3458680"/>
                  </a:lnTo>
                  <a:lnTo>
                    <a:pt x="10347126" y="3459428"/>
                  </a:lnTo>
                  <a:lnTo>
                    <a:pt x="10354800" y="3461674"/>
                  </a:lnTo>
                  <a:lnTo>
                    <a:pt x="10379002" y="3491520"/>
                  </a:lnTo>
                  <a:lnTo>
                    <a:pt x="10379737" y="3499914"/>
                  </a:lnTo>
                  <a:lnTo>
                    <a:pt x="10379002" y="3508322"/>
                  </a:lnTo>
                  <a:lnTo>
                    <a:pt x="10354800" y="3538211"/>
                  </a:lnTo>
                  <a:lnTo>
                    <a:pt x="10338732" y="3541148"/>
                  </a:lnTo>
                  <a:lnTo>
                    <a:pt x="10376850" y="3541148"/>
                  </a:lnTo>
                  <a:lnTo>
                    <a:pt x="10379737" y="3537693"/>
                  </a:lnTo>
                  <a:lnTo>
                    <a:pt x="10399778" y="3537693"/>
                  </a:lnTo>
                  <a:lnTo>
                    <a:pt x="10399778" y="3462135"/>
                  </a:lnTo>
                  <a:lnTo>
                    <a:pt x="10379737" y="3462135"/>
                  </a:lnTo>
                  <a:lnTo>
                    <a:pt x="10376850" y="3458680"/>
                  </a:lnTo>
                  <a:close/>
                </a:path>
                <a:path w="15614015" h="6326505">
                  <a:moveTo>
                    <a:pt x="10399778" y="3442324"/>
                  </a:moveTo>
                  <a:lnTo>
                    <a:pt x="10379737" y="3442324"/>
                  </a:lnTo>
                  <a:lnTo>
                    <a:pt x="10379737" y="3462135"/>
                  </a:lnTo>
                  <a:lnTo>
                    <a:pt x="10399778" y="3462135"/>
                  </a:lnTo>
                  <a:lnTo>
                    <a:pt x="10399778" y="3442324"/>
                  </a:lnTo>
                  <a:close/>
                </a:path>
                <a:path w="15614015" h="6326505">
                  <a:moveTo>
                    <a:pt x="10484046" y="3439329"/>
                  </a:moveTo>
                  <a:lnTo>
                    <a:pt x="10470795" y="3440452"/>
                  </a:lnTo>
                  <a:lnTo>
                    <a:pt x="10471151" y="3440452"/>
                  </a:lnTo>
                  <a:lnTo>
                    <a:pt x="10459801" y="3443649"/>
                  </a:lnTo>
                  <a:lnTo>
                    <a:pt x="10427896" y="3476072"/>
                  </a:lnTo>
                  <a:lnTo>
                    <a:pt x="10423692" y="3499914"/>
                  </a:lnTo>
                  <a:lnTo>
                    <a:pt x="10424757" y="3512483"/>
                  </a:lnTo>
                  <a:lnTo>
                    <a:pt x="10450011" y="3550910"/>
                  </a:lnTo>
                  <a:lnTo>
                    <a:pt x="10485428" y="3560499"/>
                  </a:lnTo>
                  <a:lnTo>
                    <a:pt x="10501294" y="3558872"/>
                  </a:lnTo>
                  <a:lnTo>
                    <a:pt x="10515030" y="3553991"/>
                  </a:lnTo>
                  <a:lnTo>
                    <a:pt x="10526634" y="3545856"/>
                  </a:lnTo>
                  <a:lnTo>
                    <a:pt x="10530167" y="3541609"/>
                  </a:lnTo>
                  <a:lnTo>
                    <a:pt x="10485889" y="3541609"/>
                  </a:lnTo>
                  <a:lnTo>
                    <a:pt x="10478028" y="3541076"/>
                  </a:lnTo>
                  <a:lnTo>
                    <a:pt x="10446195" y="3516414"/>
                  </a:lnTo>
                  <a:lnTo>
                    <a:pt x="10444194" y="3509128"/>
                  </a:lnTo>
                  <a:lnTo>
                    <a:pt x="10540715" y="3509128"/>
                  </a:lnTo>
                  <a:lnTo>
                    <a:pt x="10541176" y="3506057"/>
                  </a:lnTo>
                  <a:lnTo>
                    <a:pt x="10541406" y="3503062"/>
                  </a:lnTo>
                  <a:lnTo>
                    <a:pt x="10541387" y="3499914"/>
                  </a:lnTo>
                  <a:lnTo>
                    <a:pt x="10540696" y="3491621"/>
                  </a:lnTo>
                  <a:lnTo>
                    <a:pt x="10444194" y="3491621"/>
                  </a:lnTo>
                  <a:lnTo>
                    <a:pt x="10445965" y="3484408"/>
                  </a:lnTo>
                  <a:lnTo>
                    <a:pt x="10476329" y="3458795"/>
                  </a:lnTo>
                  <a:lnTo>
                    <a:pt x="10484046" y="3458219"/>
                  </a:lnTo>
                  <a:lnTo>
                    <a:pt x="10525978" y="3458219"/>
                  </a:lnTo>
                  <a:lnTo>
                    <a:pt x="10525281" y="3457297"/>
                  </a:lnTo>
                  <a:lnTo>
                    <a:pt x="10516743" y="3449436"/>
                  </a:lnTo>
                  <a:lnTo>
                    <a:pt x="10507025" y="3443821"/>
                  </a:lnTo>
                  <a:lnTo>
                    <a:pt x="10496126" y="3440452"/>
                  </a:lnTo>
                  <a:lnTo>
                    <a:pt x="10484046" y="3439329"/>
                  </a:lnTo>
                  <a:close/>
                </a:path>
                <a:path w="15614015" h="6326505">
                  <a:moveTo>
                    <a:pt x="10519061" y="3524793"/>
                  </a:moveTo>
                  <a:lnTo>
                    <a:pt x="10513100" y="3532150"/>
                  </a:lnTo>
                  <a:lnTo>
                    <a:pt x="10505585" y="3537405"/>
                  </a:lnTo>
                  <a:lnTo>
                    <a:pt x="10496514" y="3540558"/>
                  </a:lnTo>
                  <a:lnTo>
                    <a:pt x="10485889" y="3541609"/>
                  </a:lnTo>
                  <a:lnTo>
                    <a:pt x="10530167" y="3541609"/>
                  </a:lnTo>
                  <a:lnTo>
                    <a:pt x="10536108" y="3534468"/>
                  </a:lnTo>
                  <a:lnTo>
                    <a:pt x="10519061" y="3524793"/>
                  </a:lnTo>
                  <a:close/>
                </a:path>
                <a:path w="15614015" h="6326505">
                  <a:moveTo>
                    <a:pt x="10525978" y="3458219"/>
                  </a:moveTo>
                  <a:lnTo>
                    <a:pt x="10484046" y="3458219"/>
                  </a:lnTo>
                  <a:lnTo>
                    <a:pt x="10491284" y="3458795"/>
                  </a:lnTo>
                  <a:lnTo>
                    <a:pt x="10490910" y="3458795"/>
                  </a:lnTo>
                  <a:lnTo>
                    <a:pt x="10521134" y="3491621"/>
                  </a:lnTo>
                  <a:lnTo>
                    <a:pt x="10540696" y="3491621"/>
                  </a:lnTo>
                  <a:lnTo>
                    <a:pt x="10540398" y="3488051"/>
                  </a:lnTo>
                  <a:lnTo>
                    <a:pt x="10537468" y="3477224"/>
                  </a:lnTo>
                  <a:lnTo>
                    <a:pt x="10537375" y="3476878"/>
                  </a:lnTo>
                  <a:lnTo>
                    <a:pt x="10532392" y="3466742"/>
                  </a:lnTo>
                  <a:lnTo>
                    <a:pt x="10531704" y="3465792"/>
                  </a:lnTo>
                  <a:lnTo>
                    <a:pt x="10525978" y="3458219"/>
                  </a:lnTo>
                  <a:close/>
                </a:path>
                <a:path w="15614015" h="6326505">
                  <a:moveTo>
                    <a:pt x="10606477" y="3461674"/>
                  </a:moveTo>
                  <a:lnTo>
                    <a:pt x="10586436" y="3461674"/>
                  </a:lnTo>
                  <a:lnTo>
                    <a:pt x="10586436" y="3557504"/>
                  </a:lnTo>
                  <a:lnTo>
                    <a:pt x="10606477" y="3557504"/>
                  </a:lnTo>
                  <a:lnTo>
                    <a:pt x="10606477" y="3461674"/>
                  </a:lnTo>
                  <a:close/>
                </a:path>
                <a:path w="15614015" h="6326505">
                  <a:moveTo>
                    <a:pt x="10645638" y="3442324"/>
                  </a:moveTo>
                  <a:lnTo>
                    <a:pt x="10547044" y="3442324"/>
                  </a:lnTo>
                  <a:lnTo>
                    <a:pt x="10547044" y="3461674"/>
                  </a:lnTo>
                  <a:lnTo>
                    <a:pt x="10645638" y="3461674"/>
                  </a:lnTo>
                  <a:lnTo>
                    <a:pt x="10645638" y="3442324"/>
                  </a:lnTo>
                  <a:close/>
                </a:path>
                <a:path w="15614015" h="6326505">
                  <a:moveTo>
                    <a:pt x="10712837" y="3439329"/>
                  </a:moveTo>
                  <a:lnTo>
                    <a:pt x="10669529" y="3456837"/>
                  </a:lnTo>
                  <a:lnTo>
                    <a:pt x="10652252" y="3499914"/>
                  </a:lnTo>
                  <a:lnTo>
                    <a:pt x="10653332" y="3512296"/>
                  </a:lnTo>
                  <a:lnTo>
                    <a:pt x="10678715" y="3550780"/>
                  </a:lnTo>
                  <a:lnTo>
                    <a:pt x="10712837" y="3560499"/>
                  </a:lnTo>
                  <a:lnTo>
                    <a:pt x="10721057" y="3559995"/>
                  </a:lnTo>
                  <a:lnTo>
                    <a:pt x="10755683" y="3542818"/>
                  </a:lnTo>
                  <a:lnTo>
                    <a:pt x="10757481" y="3540688"/>
                  </a:lnTo>
                  <a:lnTo>
                    <a:pt x="10712837" y="3540688"/>
                  </a:lnTo>
                  <a:lnTo>
                    <a:pt x="10704543" y="3539954"/>
                  </a:lnTo>
                  <a:lnTo>
                    <a:pt x="10673013" y="3508207"/>
                  </a:lnTo>
                  <a:lnTo>
                    <a:pt x="10672293" y="3499914"/>
                  </a:lnTo>
                  <a:lnTo>
                    <a:pt x="10673013" y="3491520"/>
                  </a:lnTo>
                  <a:lnTo>
                    <a:pt x="10696941" y="3461847"/>
                  </a:lnTo>
                  <a:lnTo>
                    <a:pt x="10712837" y="3458910"/>
                  </a:lnTo>
                  <a:lnTo>
                    <a:pt x="10756757" y="3458910"/>
                  </a:lnTo>
                  <a:lnTo>
                    <a:pt x="10755337" y="3457125"/>
                  </a:lnTo>
                  <a:lnTo>
                    <a:pt x="10721143" y="3439848"/>
                  </a:lnTo>
                  <a:lnTo>
                    <a:pt x="10712837" y="3439329"/>
                  </a:lnTo>
                  <a:close/>
                </a:path>
                <a:path w="15614015" h="6326505">
                  <a:moveTo>
                    <a:pt x="10747620" y="3520647"/>
                  </a:moveTo>
                  <a:lnTo>
                    <a:pt x="10720515" y="3540688"/>
                  </a:lnTo>
                  <a:lnTo>
                    <a:pt x="10757481" y="3540688"/>
                  </a:lnTo>
                  <a:lnTo>
                    <a:pt x="10760578" y="3537016"/>
                  </a:lnTo>
                  <a:lnTo>
                    <a:pt x="10764668" y="3530552"/>
                  </a:lnTo>
                  <a:lnTo>
                    <a:pt x="10747620" y="3520647"/>
                  </a:lnTo>
                  <a:close/>
                </a:path>
                <a:path w="15614015" h="6326505">
                  <a:moveTo>
                    <a:pt x="10756757" y="3458910"/>
                  </a:moveTo>
                  <a:lnTo>
                    <a:pt x="10720515" y="3458910"/>
                  </a:lnTo>
                  <a:lnTo>
                    <a:pt x="10727350" y="3460753"/>
                  </a:lnTo>
                  <a:lnTo>
                    <a:pt x="10733338" y="3464439"/>
                  </a:lnTo>
                  <a:lnTo>
                    <a:pt x="10739481" y="3468125"/>
                  </a:lnTo>
                  <a:lnTo>
                    <a:pt x="10744012" y="3473039"/>
                  </a:lnTo>
                  <a:lnTo>
                    <a:pt x="10746930" y="3479182"/>
                  </a:lnTo>
                  <a:lnTo>
                    <a:pt x="10763746" y="3469507"/>
                  </a:lnTo>
                  <a:lnTo>
                    <a:pt x="10759973" y="3462956"/>
                  </a:lnTo>
                  <a:lnTo>
                    <a:pt x="10756757" y="3458910"/>
                  </a:lnTo>
                  <a:close/>
                </a:path>
                <a:path w="15614015" h="6326505">
                  <a:moveTo>
                    <a:pt x="10868360" y="3442324"/>
                  </a:moveTo>
                  <a:lnTo>
                    <a:pt x="10819293" y="3442324"/>
                  </a:lnTo>
                  <a:lnTo>
                    <a:pt x="10811130" y="3442986"/>
                  </a:lnTo>
                  <a:lnTo>
                    <a:pt x="10780376" y="3471796"/>
                  </a:lnTo>
                  <a:lnTo>
                    <a:pt x="10779671" y="3479412"/>
                  </a:lnTo>
                  <a:lnTo>
                    <a:pt x="10779671" y="3488012"/>
                  </a:lnTo>
                  <a:lnTo>
                    <a:pt x="10782359" y="3495537"/>
                  </a:lnTo>
                  <a:lnTo>
                    <a:pt x="10793108" y="3508437"/>
                  </a:lnTo>
                  <a:lnTo>
                    <a:pt x="10800096" y="3512737"/>
                  </a:lnTo>
                  <a:lnTo>
                    <a:pt x="10808697" y="3514887"/>
                  </a:lnTo>
                  <a:lnTo>
                    <a:pt x="10775064" y="3557504"/>
                  </a:lnTo>
                  <a:lnTo>
                    <a:pt x="10799483" y="3557504"/>
                  </a:lnTo>
                  <a:lnTo>
                    <a:pt x="10831733" y="3516039"/>
                  </a:lnTo>
                  <a:lnTo>
                    <a:pt x="10868360" y="3516039"/>
                  </a:lnTo>
                  <a:lnTo>
                    <a:pt x="10868360" y="3498071"/>
                  </a:lnTo>
                  <a:lnTo>
                    <a:pt x="10814302" y="3498071"/>
                  </a:lnTo>
                  <a:lnTo>
                    <a:pt x="10809464" y="3496382"/>
                  </a:lnTo>
                  <a:lnTo>
                    <a:pt x="10801479" y="3489625"/>
                  </a:lnTo>
                  <a:lnTo>
                    <a:pt x="10799483" y="3485171"/>
                  </a:lnTo>
                  <a:lnTo>
                    <a:pt x="10799483" y="3473960"/>
                  </a:lnTo>
                  <a:lnTo>
                    <a:pt x="10801479" y="3469430"/>
                  </a:lnTo>
                  <a:lnTo>
                    <a:pt x="10809464" y="3462673"/>
                  </a:lnTo>
                  <a:lnTo>
                    <a:pt x="10814302" y="3460983"/>
                  </a:lnTo>
                  <a:lnTo>
                    <a:pt x="10868360" y="3460983"/>
                  </a:lnTo>
                  <a:lnTo>
                    <a:pt x="10868360" y="3442324"/>
                  </a:lnTo>
                  <a:close/>
                </a:path>
                <a:path w="15614015" h="6326505">
                  <a:moveTo>
                    <a:pt x="10868360" y="3516039"/>
                  </a:moveTo>
                  <a:lnTo>
                    <a:pt x="10848548" y="3516039"/>
                  </a:lnTo>
                  <a:lnTo>
                    <a:pt x="10848548" y="3557504"/>
                  </a:lnTo>
                  <a:lnTo>
                    <a:pt x="10868360" y="3557504"/>
                  </a:lnTo>
                  <a:lnTo>
                    <a:pt x="10868360" y="3516039"/>
                  </a:lnTo>
                  <a:close/>
                </a:path>
                <a:path w="15614015" h="6326505">
                  <a:moveTo>
                    <a:pt x="10868360" y="3460983"/>
                  </a:moveTo>
                  <a:lnTo>
                    <a:pt x="10848548" y="3460983"/>
                  </a:lnTo>
                  <a:lnTo>
                    <a:pt x="10848548" y="3498071"/>
                  </a:lnTo>
                  <a:lnTo>
                    <a:pt x="10868360" y="3498071"/>
                  </a:lnTo>
                  <a:lnTo>
                    <a:pt x="10868360" y="3460983"/>
                  </a:lnTo>
                  <a:close/>
                </a:path>
                <a:path w="15614015" h="6326505">
                  <a:moveTo>
                    <a:pt x="11010459" y="3439329"/>
                  </a:moveTo>
                  <a:lnTo>
                    <a:pt x="10967382" y="3456837"/>
                  </a:lnTo>
                  <a:lnTo>
                    <a:pt x="10949875" y="3499914"/>
                  </a:lnTo>
                  <a:lnTo>
                    <a:pt x="10950969" y="3512195"/>
                  </a:lnTo>
                  <a:lnTo>
                    <a:pt x="10976726" y="3550651"/>
                  </a:lnTo>
                  <a:lnTo>
                    <a:pt x="11010459" y="3560499"/>
                  </a:lnTo>
                  <a:lnTo>
                    <a:pt x="11022654" y="3559404"/>
                  </a:lnTo>
                  <a:lnTo>
                    <a:pt x="11033898" y="3556122"/>
                  </a:lnTo>
                  <a:lnTo>
                    <a:pt x="11044192" y="3550651"/>
                  </a:lnTo>
                  <a:lnTo>
                    <a:pt x="11053536" y="3542991"/>
                  </a:lnTo>
                  <a:lnTo>
                    <a:pt x="11055274" y="3540918"/>
                  </a:lnTo>
                  <a:lnTo>
                    <a:pt x="11010459" y="3540918"/>
                  </a:lnTo>
                  <a:lnTo>
                    <a:pt x="11002266" y="3540184"/>
                  </a:lnTo>
                  <a:lnTo>
                    <a:pt x="10970650" y="3508308"/>
                  </a:lnTo>
                  <a:lnTo>
                    <a:pt x="10969916" y="3499914"/>
                  </a:lnTo>
                  <a:lnTo>
                    <a:pt x="10970650" y="3491520"/>
                  </a:lnTo>
                  <a:lnTo>
                    <a:pt x="10994737" y="3461847"/>
                  </a:lnTo>
                  <a:lnTo>
                    <a:pt x="11010459" y="3458910"/>
                  </a:lnTo>
                  <a:lnTo>
                    <a:pt x="11055274" y="3458910"/>
                  </a:lnTo>
                  <a:lnTo>
                    <a:pt x="11053536" y="3456837"/>
                  </a:lnTo>
                  <a:lnTo>
                    <a:pt x="11044192" y="3449177"/>
                  </a:lnTo>
                  <a:lnTo>
                    <a:pt x="11033898" y="3443706"/>
                  </a:lnTo>
                  <a:lnTo>
                    <a:pt x="11022654" y="3440424"/>
                  </a:lnTo>
                  <a:lnTo>
                    <a:pt x="11010459" y="3439329"/>
                  </a:lnTo>
                  <a:close/>
                </a:path>
                <a:path w="15614015" h="6326505">
                  <a:moveTo>
                    <a:pt x="11055274" y="3458910"/>
                  </a:moveTo>
                  <a:lnTo>
                    <a:pt x="11010459" y="3458910"/>
                  </a:lnTo>
                  <a:lnTo>
                    <a:pt x="11018751" y="3459644"/>
                  </a:lnTo>
                  <a:lnTo>
                    <a:pt x="11026354" y="3461847"/>
                  </a:lnTo>
                  <a:lnTo>
                    <a:pt x="11050498" y="3491520"/>
                  </a:lnTo>
                  <a:lnTo>
                    <a:pt x="11051233" y="3499914"/>
                  </a:lnTo>
                  <a:lnTo>
                    <a:pt x="11050498" y="3508308"/>
                  </a:lnTo>
                  <a:lnTo>
                    <a:pt x="11026354" y="3537981"/>
                  </a:lnTo>
                  <a:lnTo>
                    <a:pt x="11010459" y="3540918"/>
                  </a:lnTo>
                  <a:lnTo>
                    <a:pt x="11055274" y="3540918"/>
                  </a:lnTo>
                  <a:lnTo>
                    <a:pt x="11061297" y="3533734"/>
                  </a:lnTo>
                  <a:lnTo>
                    <a:pt x="11066840" y="3523468"/>
                  </a:lnTo>
                  <a:lnTo>
                    <a:pt x="11070166" y="3512195"/>
                  </a:lnTo>
                  <a:lnTo>
                    <a:pt x="11071275" y="3499914"/>
                  </a:lnTo>
                  <a:lnTo>
                    <a:pt x="11070166" y="3487633"/>
                  </a:lnTo>
                  <a:lnTo>
                    <a:pt x="11066840" y="3476360"/>
                  </a:lnTo>
                  <a:lnTo>
                    <a:pt x="11061297" y="3466094"/>
                  </a:lnTo>
                  <a:lnTo>
                    <a:pt x="11055274" y="3458910"/>
                  </a:lnTo>
                  <a:close/>
                </a:path>
                <a:path w="15614015" h="6326505">
                  <a:moveTo>
                    <a:pt x="11205351" y="3538384"/>
                  </a:moveTo>
                  <a:lnTo>
                    <a:pt x="11079344" y="3538384"/>
                  </a:lnTo>
                  <a:lnTo>
                    <a:pt x="11079344" y="3588372"/>
                  </a:lnTo>
                  <a:lnTo>
                    <a:pt x="11099154" y="3588372"/>
                  </a:lnTo>
                  <a:lnTo>
                    <a:pt x="11099154" y="3557504"/>
                  </a:lnTo>
                  <a:lnTo>
                    <a:pt x="11205351" y="3557504"/>
                  </a:lnTo>
                  <a:lnTo>
                    <a:pt x="11205351" y="3538384"/>
                  </a:lnTo>
                  <a:close/>
                </a:path>
                <a:path w="15614015" h="6326505">
                  <a:moveTo>
                    <a:pt x="11205351" y="3557504"/>
                  </a:moveTo>
                  <a:lnTo>
                    <a:pt x="11185539" y="3557504"/>
                  </a:lnTo>
                  <a:lnTo>
                    <a:pt x="11185539" y="3588372"/>
                  </a:lnTo>
                  <a:lnTo>
                    <a:pt x="11205351" y="3588372"/>
                  </a:lnTo>
                  <a:lnTo>
                    <a:pt x="11205351" y="3557504"/>
                  </a:lnTo>
                  <a:close/>
                </a:path>
                <a:path w="15614015" h="6326505">
                  <a:moveTo>
                    <a:pt x="11189455" y="3442324"/>
                  </a:moveTo>
                  <a:lnTo>
                    <a:pt x="11104452" y="3442324"/>
                  </a:lnTo>
                  <a:lnTo>
                    <a:pt x="11104452" y="3495768"/>
                  </a:lnTo>
                  <a:lnTo>
                    <a:pt x="11103794" y="3508106"/>
                  </a:lnTo>
                  <a:lnTo>
                    <a:pt x="11103761" y="3508711"/>
                  </a:lnTo>
                  <a:lnTo>
                    <a:pt x="11101688" y="3520128"/>
                  </a:lnTo>
                  <a:lnTo>
                    <a:pt x="11098233" y="3530019"/>
                  </a:lnTo>
                  <a:lnTo>
                    <a:pt x="11093396" y="3538384"/>
                  </a:lnTo>
                  <a:lnTo>
                    <a:pt x="11116201" y="3538384"/>
                  </a:lnTo>
                  <a:lnTo>
                    <a:pt x="11124264" y="3495768"/>
                  </a:lnTo>
                  <a:lnTo>
                    <a:pt x="11124264" y="3460983"/>
                  </a:lnTo>
                  <a:lnTo>
                    <a:pt x="11189455" y="3460983"/>
                  </a:lnTo>
                  <a:lnTo>
                    <a:pt x="11189455" y="3442324"/>
                  </a:lnTo>
                  <a:close/>
                </a:path>
                <a:path w="15614015" h="6326505">
                  <a:moveTo>
                    <a:pt x="11189455" y="3460983"/>
                  </a:moveTo>
                  <a:lnTo>
                    <a:pt x="11169645" y="3460983"/>
                  </a:lnTo>
                  <a:lnTo>
                    <a:pt x="11169645" y="3538384"/>
                  </a:lnTo>
                  <a:lnTo>
                    <a:pt x="11189455" y="3538384"/>
                  </a:lnTo>
                  <a:lnTo>
                    <a:pt x="11189455" y="3460983"/>
                  </a:lnTo>
                  <a:close/>
                </a:path>
                <a:path w="15614015" h="6326505">
                  <a:moveTo>
                    <a:pt x="11246763" y="3442324"/>
                  </a:moveTo>
                  <a:lnTo>
                    <a:pt x="11226952" y="3442324"/>
                  </a:lnTo>
                  <a:lnTo>
                    <a:pt x="11226952" y="3557504"/>
                  </a:lnTo>
                  <a:lnTo>
                    <a:pt x="11243077" y="3557504"/>
                  </a:lnTo>
                  <a:lnTo>
                    <a:pt x="11270164" y="3523180"/>
                  </a:lnTo>
                  <a:lnTo>
                    <a:pt x="11246763" y="3523180"/>
                  </a:lnTo>
                  <a:lnTo>
                    <a:pt x="11246763" y="3442324"/>
                  </a:lnTo>
                  <a:close/>
                </a:path>
                <a:path w="15614015" h="6326505">
                  <a:moveTo>
                    <a:pt x="11326698" y="3476648"/>
                  </a:moveTo>
                  <a:lnTo>
                    <a:pt x="11306887" y="3476648"/>
                  </a:lnTo>
                  <a:lnTo>
                    <a:pt x="11306887" y="3557504"/>
                  </a:lnTo>
                  <a:lnTo>
                    <a:pt x="11326698" y="3557504"/>
                  </a:lnTo>
                  <a:lnTo>
                    <a:pt x="11326698" y="3476648"/>
                  </a:lnTo>
                  <a:close/>
                </a:path>
                <a:path w="15614015" h="6326505">
                  <a:moveTo>
                    <a:pt x="11326698" y="3442324"/>
                  </a:moveTo>
                  <a:lnTo>
                    <a:pt x="11310572" y="3442324"/>
                  </a:lnTo>
                  <a:lnTo>
                    <a:pt x="11246763" y="3523180"/>
                  </a:lnTo>
                  <a:lnTo>
                    <a:pt x="11270164" y="3523180"/>
                  </a:lnTo>
                  <a:lnTo>
                    <a:pt x="11306887" y="3476648"/>
                  </a:lnTo>
                  <a:lnTo>
                    <a:pt x="11326698" y="3476648"/>
                  </a:lnTo>
                  <a:lnTo>
                    <a:pt x="11326698" y="3442324"/>
                  </a:lnTo>
                  <a:close/>
                </a:path>
                <a:path w="15614015" h="6326505">
                  <a:moveTo>
                    <a:pt x="11377245" y="3442324"/>
                  </a:moveTo>
                  <a:lnTo>
                    <a:pt x="11357204" y="3442324"/>
                  </a:lnTo>
                  <a:lnTo>
                    <a:pt x="11357204" y="3557504"/>
                  </a:lnTo>
                  <a:lnTo>
                    <a:pt x="11377245" y="3557504"/>
                  </a:lnTo>
                  <a:lnTo>
                    <a:pt x="11377245" y="3509359"/>
                  </a:lnTo>
                  <a:lnTo>
                    <a:pt x="11456950" y="3509359"/>
                  </a:lnTo>
                  <a:lnTo>
                    <a:pt x="11456950" y="3490239"/>
                  </a:lnTo>
                  <a:lnTo>
                    <a:pt x="11377245" y="3490239"/>
                  </a:lnTo>
                  <a:lnTo>
                    <a:pt x="11377245" y="3442324"/>
                  </a:lnTo>
                  <a:close/>
                </a:path>
                <a:path w="15614015" h="6326505">
                  <a:moveTo>
                    <a:pt x="11456950" y="3509359"/>
                  </a:moveTo>
                  <a:lnTo>
                    <a:pt x="11436908" y="3509359"/>
                  </a:lnTo>
                  <a:lnTo>
                    <a:pt x="11436908" y="3557504"/>
                  </a:lnTo>
                  <a:lnTo>
                    <a:pt x="11456950" y="3557504"/>
                  </a:lnTo>
                  <a:lnTo>
                    <a:pt x="11456950" y="3509359"/>
                  </a:lnTo>
                  <a:close/>
                </a:path>
                <a:path w="15614015" h="6326505">
                  <a:moveTo>
                    <a:pt x="11456950" y="3442324"/>
                  </a:moveTo>
                  <a:lnTo>
                    <a:pt x="11436908" y="3442324"/>
                  </a:lnTo>
                  <a:lnTo>
                    <a:pt x="11436908" y="3490239"/>
                  </a:lnTo>
                  <a:lnTo>
                    <a:pt x="11456950" y="3490239"/>
                  </a:lnTo>
                  <a:lnTo>
                    <a:pt x="11456950" y="3442324"/>
                  </a:lnTo>
                  <a:close/>
                </a:path>
                <a:path w="15614015" h="6326505">
                  <a:moveTo>
                    <a:pt x="11539287" y="3439329"/>
                  </a:moveTo>
                  <a:lnTo>
                    <a:pt x="11498053" y="3457067"/>
                  </a:lnTo>
                  <a:lnTo>
                    <a:pt x="11481007" y="3499914"/>
                  </a:lnTo>
                  <a:lnTo>
                    <a:pt x="11482072" y="3512109"/>
                  </a:lnTo>
                  <a:lnTo>
                    <a:pt x="11485186" y="3523065"/>
                  </a:lnTo>
                  <a:lnTo>
                    <a:pt x="11485268" y="3523353"/>
                  </a:lnTo>
                  <a:lnTo>
                    <a:pt x="11516885" y="3556122"/>
                  </a:lnTo>
                  <a:lnTo>
                    <a:pt x="11539287" y="3560499"/>
                  </a:lnTo>
                  <a:lnTo>
                    <a:pt x="11552720" y="3559073"/>
                  </a:lnTo>
                  <a:lnTo>
                    <a:pt x="11564454" y="3554797"/>
                  </a:lnTo>
                  <a:lnTo>
                    <a:pt x="11574489" y="3547670"/>
                  </a:lnTo>
                  <a:lnTo>
                    <a:pt x="11579939" y="3541148"/>
                  </a:lnTo>
                  <a:lnTo>
                    <a:pt x="11541821" y="3541148"/>
                  </a:lnTo>
                  <a:lnTo>
                    <a:pt x="11533529" y="3540414"/>
                  </a:lnTo>
                  <a:lnTo>
                    <a:pt x="11503984" y="3516039"/>
                  </a:lnTo>
                  <a:lnTo>
                    <a:pt x="11501047" y="3499914"/>
                  </a:lnTo>
                  <a:lnTo>
                    <a:pt x="11501782" y="3491520"/>
                  </a:lnTo>
                  <a:lnTo>
                    <a:pt x="11525926" y="3461674"/>
                  </a:lnTo>
                  <a:lnTo>
                    <a:pt x="11541821" y="3458680"/>
                  </a:lnTo>
                  <a:lnTo>
                    <a:pt x="11579939" y="3458680"/>
                  </a:lnTo>
                  <a:lnTo>
                    <a:pt x="11574489" y="3452158"/>
                  </a:lnTo>
                  <a:lnTo>
                    <a:pt x="11564454" y="3445031"/>
                  </a:lnTo>
                  <a:lnTo>
                    <a:pt x="11552720" y="3440755"/>
                  </a:lnTo>
                  <a:lnTo>
                    <a:pt x="11539287" y="3439329"/>
                  </a:lnTo>
                  <a:close/>
                </a:path>
                <a:path w="15614015" h="6326505">
                  <a:moveTo>
                    <a:pt x="11602866" y="3537693"/>
                  </a:moveTo>
                  <a:lnTo>
                    <a:pt x="11582826" y="3537693"/>
                  </a:lnTo>
                  <a:lnTo>
                    <a:pt x="11582826" y="3557504"/>
                  </a:lnTo>
                  <a:lnTo>
                    <a:pt x="11602866" y="3557504"/>
                  </a:lnTo>
                  <a:lnTo>
                    <a:pt x="11602866" y="3537693"/>
                  </a:lnTo>
                  <a:close/>
                </a:path>
                <a:path w="15614015" h="6326505">
                  <a:moveTo>
                    <a:pt x="11579939" y="3458680"/>
                  </a:moveTo>
                  <a:lnTo>
                    <a:pt x="11541821" y="3458680"/>
                  </a:lnTo>
                  <a:lnTo>
                    <a:pt x="11550215" y="3459428"/>
                  </a:lnTo>
                  <a:lnTo>
                    <a:pt x="11557889" y="3461674"/>
                  </a:lnTo>
                  <a:lnTo>
                    <a:pt x="11582091" y="3491520"/>
                  </a:lnTo>
                  <a:lnTo>
                    <a:pt x="11582826" y="3499914"/>
                  </a:lnTo>
                  <a:lnTo>
                    <a:pt x="11582091" y="3508322"/>
                  </a:lnTo>
                  <a:lnTo>
                    <a:pt x="11557889" y="3538211"/>
                  </a:lnTo>
                  <a:lnTo>
                    <a:pt x="11541821" y="3541148"/>
                  </a:lnTo>
                  <a:lnTo>
                    <a:pt x="11579939" y="3541148"/>
                  </a:lnTo>
                  <a:lnTo>
                    <a:pt x="11582826" y="3537693"/>
                  </a:lnTo>
                  <a:lnTo>
                    <a:pt x="11602866" y="3537693"/>
                  </a:lnTo>
                  <a:lnTo>
                    <a:pt x="11602866" y="3462135"/>
                  </a:lnTo>
                  <a:lnTo>
                    <a:pt x="11582826" y="3462135"/>
                  </a:lnTo>
                  <a:lnTo>
                    <a:pt x="11579939" y="3458680"/>
                  </a:lnTo>
                  <a:close/>
                </a:path>
                <a:path w="15614015" h="6326505">
                  <a:moveTo>
                    <a:pt x="11602866" y="3442324"/>
                  </a:moveTo>
                  <a:lnTo>
                    <a:pt x="11582826" y="3442324"/>
                  </a:lnTo>
                  <a:lnTo>
                    <a:pt x="11582826" y="3462135"/>
                  </a:lnTo>
                  <a:lnTo>
                    <a:pt x="11602866" y="3462135"/>
                  </a:lnTo>
                  <a:lnTo>
                    <a:pt x="11602866" y="3442324"/>
                  </a:lnTo>
                  <a:close/>
                </a:path>
                <a:path w="15614015" h="6326505">
                  <a:moveTo>
                    <a:pt x="11653271" y="3442324"/>
                  </a:moveTo>
                  <a:lnTo>
                    <a:pt x="11633231" y="3442324"/>
                  </a:lnTo>
                  <a:lnTo>
                    <a:pt x="11633231" y="3557504"/>
                  </a:lnTo>
                  <a:lnTo>
                    <a:pt x="11653271" y="3557504"/>
                  </a:lnTo>
                  <a:lnTo>
                    <a:pt x="11653271" y="3502909"/>
                  </a:lnTo>
                  <a:lnTo>
                    <a:pt x="11678405" y="3502909"/>
                  </a:lnTo>
                  <a:lnTo>
                    <a:pt x="11673774" y="3498071"/>
                  </a:lnTo>
                  <a:lnTo>
                    <a:pt x="11678551" y="3493234"/>
                  </a:lnTo>
                  <a:lnTo>
                    <a:pt x="11653271" y="3493234"/>
                  </a:lnTo>
                  <a:lnTo>
                    <a:pt x="11653271" y="3442324"/>
                  </a:lnTo>
                  <a:close/>
                </a:path>
                <a:path w="15614015" h="6326505">
                  <a:moveTo>
                    <a:pt x="11678405" y="3502909"/>
                  </a:moveTo>
                  <a:lnTo>
                    <a:pt x="11653271" y="3502909"/>
                  </a:lnTo>
                  <a:lnTo>
                    <a:pt x="11705793" y="3557504"/>
                  </a:lnTo>
                  <a:lnTo>
                    <a:pt x="11730673" y="3557504"/>
                  </a:lnTo>
                  <a:lnTo>
                    <a:pt x="11678405" y="3502909"/>
                  </a:lnTo>
                  <a:close/>
                </a:path>
                <a:path w="15614015" h="6326505">
                  <a:moveTo>
                    <a:pt x="11728830" y="3442324"/>
                  </a:moveTo>
                  <a:lnTo>
                    <a:pt x="11703030" y="3442324"/>
                  </a:lnTo>
                  <a:lnTo>
                    <a:pt x="11653271" y="3493234"/>
                  </a:lnTo>
                  <a:lnTo>
                    <a:pt x="11678551" y="3493234"/>
                  </a:lnTo>
                  <a:lnTo>
                    <a:pt x="11728830" y="3442324"/>
                  </a:lnTo>
                  <a:close/>
                </a:path>
                <a:path w="15614015" h="6326505">
                  <a:moveTo>
                    <a:pt x="11792871" y="3439329"/>
                  </a:moveTo>
                  <a:lnTo>
                    <a:pt x="11749795" y="3456837"/>
                  </a:lnTo>
                  <a:lnTo>
                    <a:pt x="11732288" y="3499914"/>
                  </a:lnTo>
                  <a:lnTo>
                    <a:pt x="11733382" y="3512195"/>
                  </a:lnTo>
                  <a:lnTo>
                    <a:pt x="11759138" y="3550651"/>
                  </a:lnTo>
                  <a:lnTo>
                    <a:pt x="11792871" y="3560499"/>
                  </a:lnTo>
                  <a:lnTo>
                    <a:pt x="11805066" y="3559404"/>
                  </a:lnTo>
                  <a:lnTo>
                    <a:pt x="11816311" y="3556122"/>
                  </a:lnTo>
                  <a:lnTo>
                    <a:pt x="11826605" y="3550651"/>
                  </a:lnTo>
                  <a:lnTo>
                    <a:pt x="11835948" y="3542991"/>
                  </a:lnTo>
                  <a:lnTo>
                    <a:pt x="11837686" y="3540918"/>
                  </a:lnTo>
                  <a:lnTo>
                    <a:pt x="11792871" y="3540918"/>
                  </a:lnTo>
                  <a:lnTo>
                    <a:pt x="11784679" y="3540184"/>
                  </a:lnTo>
                  <a:lnTo>
                    <a:pt x="11753062" y="3508308"/>
                  </a:lnTo>
                  <a:lnTo>
                    <a:pt x="11752328" y="3499914"/>
                  </a:lnTo>
                  <a:lnTo>
                    <a:pt x="11753062" y="3491520"/>
                  </a:lnTo>
                  <a:lnTo>
                    <a:pt x="11777149" y="3461847"/>
                  </a:lnTo>
                  <a:lnTo>
                    <a:pt x="11792871" y="3458910"/>
                  </a:lnTo>
                  <a:lnTo>
                    <a:pt x="11837686" y="3458910"/>
                  </a:lnTo>
                  <a:lnTo>
                    <a:pt x="11835948" y="3456837"/>
                  </a:lnTo>
                  <a:lnTo>
                    <a:pt x="11826605" y="3449177"/>
                  </a:lnTo>
                  <a:lnTo>
                    <a:pt x="11816311" y="3443706"/>
                  </a:lnTo>
                  <a:lnTo>
                    <a:pt x="11805066" y="3440424"/>
                  </a:lnTo>
                  <a:lnTo>
                    <a:pt x="11792871" y="3439329"/>
                  </a:lnTo>
                  <a:close/>
                </a:path>
                <a:path w="15614015" h="6326505">
                  <a:moveTo>
                    <a:pt x="11837686" y="3458910"/>
                  </a:moveTo>
                  <a:lnTo>
                    <a:pt x="11792871" y="3458910"/>
                  </a:lnTo>
                  <a:lnTo>
                    <a:pt x="11801164" y="3459644"/>
                  </a:lnTo>
                  <a:lnTo>
                    <a:pt x="11808766" y="3461847"/>
                  </a:lnTo>
                  <a:lnTo>
                    <a:pt x="11832911" y="3491520"/>
                  </a:lnTo>
                  <a:lnTo>
                    <a:pt x="11833645" y="3499914"/>
                  </a:lnTo>
                  <a:lnTo>
                    <a:pt x="11832911" y="3508308"/>
                  </a:lnTo>
                  <a:lnTo>
                    <a:pt x="11808766" y="3537981"/>
                  </a:lnTo>
                  <a:lnTo>
                    <a:pt x="11792871" y="3540918"/>
                  </a:lnTo>
                  <a:lnTo>
                    <a:pt x="11837686" y="3540918"/>
                  </a:lnTo>
                  <a:lnTo>
                    <a:pt x="11843709" y="3533734"/>
                  </a:lnTo>
                  <a:lnTo>
                    <a:pt x="11849252" y="3523468"/>
                  </a:lnTo>
                  <a:lnTo>
                    <a:pt x="11852578" y="3512195"/>
                  </a:lnTo>
                  <a:lnTo>
                    <a:pt x="11853687" y="3499914"/>
                  </a:lnTo>
                  <a:lnTo>
                    <a:pt x="11852578" y="3487633"/>
                  </a:lnTo>
                  <a:lnTo>
                    <a:pt x="11849252" y="3476360"/>
                  </a:lnTo>
                  <a:lnTo>
                    <a:pt x="11843709" y="3466094"/>
                  </a:lnTo>
                  <a:lnTo>
                    <a:pt x="11837686" y="3458910"/>
                  </a:lnTo>
                  <a:close/>
                </a:path>
                <a:path w="15614015" h="6326505">
                  <a:moveTo>
                    <a:pt x="11930295" y="3442324"/>
                  </a:moveTo>
                  <a:lnTo>
                    <a:pt x="11877313" y="3442324"/>
                  </a:lnTo>
                  <a:lnTo>
                    <a:pt x="11877313" y="3557504"/>
                  </a:lnTo>
                  <a:lnTo>
                    <a:pt x="11934903" y="3557504"/>
                  </a:lnTo>
                  <a:lnTo>
                    <a:pt x="11943253" y="3556942"/>
                  </a:lnTo>
                  <a:lnTo>
                    <a:pt x="11968652" y="3539305"/>
                  </a:lnTo>
                  <a:lnTo>
                    <a:pt x="11896893" y="3539305"/>
                  </a:lnTo>
                  <a:lnTo>
                    <a:pt x="11896893" y="3508207"/>
                  </a:lnTo>
                  <a:lnTo>
                    <a:pt x="11966895" y="3508207"/>
                  </a:lnTo>
                  <a:lnTo>
                    <a:pt x="11961782" y="3502736"/>
                  </a:lnTo>
                  <a:lnTo>
                    <a:pt x="11954022" y="3498302"/>
                  </a:lnTo>
                  <a:lnTo>
                    <a:pt x="11959464" y="3493738"/>
                  </a:lnTo>
                  <a:lnTo>
                    <a:pt x="11961721" y="3490469"/>
                  </a:lnTo>
                  <a:lnTo>
                    <a:pt x="11896893" y="3490469"/>
                  </a:lnTo>
                  <a:lnTo>
                    <a:pt x="11896893" y="3460292"/>
                  </a:lnTo>
                  <a:lnTo>
                    <a:pt x="11964791" y="3460292"/>
                  </a:lnTo>
                  <a:lnTo>
                    <a:pt x="11963313" y="3456760"/>
                  </a:lnTo>
                  <a:lnTo>
                    <a:pt x="11957017" y="3451078"/>
                  </a:lnTo>
                  <a:lnTo>
                    <a:pt x="11951805" y="3447248"/>
                  </a:lnTo>
                  <a:lnTo>
                    <a:pt x="11945614" y="3444513"/>
                  </a:lnTo>
                  <a:lnTo>
                    <a:pt x="11938444" y="3442871"/>
                  </a:lnTo>
                  <a:lnTo>
                    <a:pt x="11930295" y="3442324"/>
                  </a:lnTo>
                  <a:close/>
                </a:path>
                <a:path w="15614015" h="6326505">
                  <a:moveTo>
                    <a:pt x="11966895" y="3508207"/>
                  </a:moveTo>
                  <a:lnTo>
                    <a:pt x="11939586" y="3508207"/>
                  </a:lnTo>
                  <a:lnTo>
                    <a:pt x="11944040" y="3509589"/>
                  </a:lnTo>
                  <a:lnTo>
                    <a:pt x="11947112" y="3512353"/>
                  </a:lnTo>
                  <a:lnTo>
                    <a:pt x="11950337" y="3514964"/>
                  </a:lnTo>
                  <a:lnTo>
                    <a:pt x="11951949" y="3518650"/>
                  </a:lnTo>
                  <a:lnTo>
                    <a:pt x="11951949" y="3528479"/>
                  </a:lnTo>
                  <a:lnTo>
                    <a:pt x="11950337" y="3532395"/>
                  </a:lnTo>
                  <a:lnTo>
                    <a:pt x="11947112" y="3535159"/>
                  </a:lnTo>
                  <a:lnTo>
                    <a:pt x="11943913" y="3538039"/>
                  </a:lnTo>
                  <a:lnTo>
                    <a:pt x="11943669" y="3538039"/>
                  </a:lnTo>
                  <a:lnTo>
                    <a:pt x="11939586" y="3539305"/>
                  </a:lnTo>
                  <a:lnTo>
                    <a:pt x="11968652" y="3539305"/>
                  </a:lnTo>
                  <a:lnTo>
                    <a:pt x="11969342" y="3538039"/>
                  </a:lnTo>
                  <a:lnTo>
                    <a:pt x="11971156" y="3531848"/>
                  </a:lnTo>
                  <a:lnTo>
                    <a:pt x="11971760" y="3525023"/>
                  </a:lnTo>
                  <a:lnTo>
                    <a:pt x="11970652" y="3516097"/>
                  </a:lnTo>
                  <a:lnTo>
                    <a:pt x="11967326" y="3508668"/>
                  </a:lnTo>
                  <a:lnTo>
                    <a:pt x="11966895" y="3508207"/>
                  </a:lnTo>
                  <a:close/>
                </a:path>
                <a:path w="15614015" h="6326505">
                  <a:moveTo>
                    <a:pt x="11964791" y="3460292"/>
                  </a:moveTo>
                  <a:lnTo>
                    <a:pt x="11941044" y="3460292"/>
                  </a:lnTo>
                  <a:lnTo>
                    <a:pt x="11946881" y="3465207"/>
                  </a:lnTo>
                  <a:lnTo>
                    <a:pt x="11946881" y="3485325"/>
                  </a:lnTo>
                  <a:lnTo>
                    <a:pt x="11941044" y="3490469"/>
                  </a:lnTo>
                  <a:lnTo>
                    <a:pt x="11961721" y="3490469"/>
                  </a:lnTo>
                  <a:lnTo>
                    <a:pt x="11963351" y="3488108"/>
                  </a:lnTo>
                  <a:lnTo>
                    <a:pt x="11965684" y="3481413"/>
                  </a:lnTo>
                  <a:lnTo>
                    <a:pt x="11966461" y="3473653"/>
                  </a:lnTo>
                  <a:lnTo>
                    <a:pt x="11966461" y="3464285"/>
                  </a:lnTo>
                  <a:lnTo>
                    <a:pt x="11964791" y="3460292"/>
                  </a:lnTo>
                  <a:close/>
                </a:path>
                <a:path w="15614015" h="6326505">
                  <a:moveTo>
                    <a:pt x="12013433" y="3442324"/>
                  </a:moveTo>
                  <a:lnTo>
                    <a:pt x="11993392" y="3442324"/>
                  </a:lnTo>
                  <a:lnTo>
                    <a:pt x="11993392" y="3557504"/>
                  </a:lnTo>
                  <a:lnTo>
                    <a:pt x="12041998" y="3557504"/>
                  </a:lnTo>
                  <a:lnTo>
                    <a:pt x="12050262" y="3556870"/>
                  </a:lnTo>
                  <a:lnTo>
                    <a:pt x="12077295" y="3538845"/>
                  </a:lnTo>
                  <a:lnTo>
                    <a:pt x="12013433" y="3538845"/>
                  </a:lnTo>
                  <a:lnTo>
                    <a:pt x="12013433" y="3502218"/>
                  </a:lnTo>
                  <a:lnTo>
                    <a:pt x="12077106" y="3502218"/>
                  </a:lnTo>
                  <a:lnTo>
                    <a:pt x="12075602" y="3499612"/>
                  </a:lnTo>
                  <a:lnTo>
                    <a:pt x="12041998" y="3483789"/>
                  </a:lnTo>
                  <a:lnTo>
                    <a:pt x="12013433" y="3483789"/>
                  </a:lnTo>
                  <a:lnTo>
                    <a:pt x="12013433" y="3442324"/>
                  </a:lnTo>
                  <a:close/>
                </a:path>
                <a:path w="15614015" h="6326505">
                  <a:moveTo>
                    <a:pt x="12077106" y="3502218"/>
                  </a:moveTo>
                  <a:lnTo>
                    <a:pt x="12047679" y="3502218"/>
                  </a:lnTo>
                  <a:lnTo>
                    <a:pt x="12052441" y="3503907"/>
                  </a:lnTo>
                  <a:lnTo>
                    <a:pt x="12056280" y="3507286"/>
                  </a:lnTo>
                  <a:lnTo>
                    <a:pt x="12060273" y="3510664"/>
                  </a:lnTo>
                  <a:lnTo>
                    <a:pt x="12062270" y="3515118"/>
                  </a:lnTo>
                  <a:lnTo>
                    <a:pt x="12062270" y="3526175"/>
                  </a:lnTo>
                  <a:lnTo>
                    <a:pt x="12060273" y="3530629"/>
                  </a:lnTo>
                  <a:lnTo>
                    <a:pt x="12052441" y="3537232"/>
                  </a:lnTo>
                  <a:lnTo>
                    <a:pt x="12047679" y="3538845"/>
                  </a:lnTo>
                  <a:lnTo>
                    <a:pt x="12077295" y="3538845"/>
                  </a:lnTo>
                  <a:lnTo>
                    <a:pt x="12079201" y="3535505"/>
                  </a:lnTo>
                  <a:lnTo>
                    <a:pt x="12081361" y="3528450"/>
                  </a:lnTo>
                  <a:lnTo>
                    <a:pt x="12082081" y="3520647"/>
                  </a:lnTo>
                  <a:lnTo>
                    <a:pt x="12081361" y="3512857"/>
                  </a:lnTo>
                  <a:lnTo>
                    <a:pt x="12079201" y="3505846"/>
                  </a:lnTo>
                  <a:lnTo>
                    <a:pt x="12077106" y="3502218"/>
                  </a:lnTo>
                  <a:close/>
                </a:path>
                <a:path w="15614015" h="6326505">
                  <a:moveTo>
                    <a:pt x="12117095" y="3442324"/>
                  </a:moveTo>
                  <a:lnTo>
                    <a:pt x="12097054" y="3442324"/>
                  </a:lnTo>
                  <a:lnTo>
                    <a:pt x="12097054" y="3557504"/>
                  </a:lnTo>
                  <a:lnTo>
                    <a:pt x="12117095" y="3557504"/>
                  </a:lnTo>
                  <a:lnTo>
                    <a:pt x="12117095" y="3442324"/>
                  </a:lnTo>
                  <a:close/>
                </a:path>
                <a:path w="15614015" h="6326505">
                  <a:moveTo>
                    <a:pt x="12169139" y="3442324"/>
                  </a:moveTo>
                  <a:lnTo>
                    <a:pt x="12147715" y="3442324"/>
                  </a:lnTo>
                  <a:lnTo>
                    <a:pt x="12147715" y="3557504"/>
                  </a:lnTo>
                  <a:lnTo>
                    <a:pt x="12167526" y="3557504"/>
                  </a:lnTo>
                  <a:lnTo>
                    <a:pt x="12167526" y="3473883"/>
                  </a:lnTo>
                  <a:lnTo>
                    <a:pt x="12188723" y="3473883"/>
                  </a:lnTo>
                  <a:lnTo>
                    <a:pt x="12169139" y="3442324"/>
                  </a:lnTo>
                  <a:close/>
                </a:path>
                <a:path w="15614015" h="6326505">
                  <a:moveTo>
                    <a:pt x="12262895" y="3473883"/>
                  </a:moveTo>
                  <a:lnTo>
                    <a:pt x="12243315" y="3473883"/>
                  </a:lnTo>
                  <a:lnTo>
                    <a:pt x="12243315" y="3557504"/>
                  </a:lnTo>
                  <a:lnTo>
                    <a:pt x="12262895" y="3557504"/>
                  </a:lnTo>
                  <a:lnTo>
                    <a:pt x="12262895" y="3473883"/>
                  </a:lnTo>
                  <a:close/>
                </a:path>
                <a:path w="15614015" h="6326505">
                  <a:moveTo>
                    <a:pt x="12188723" y="3473883"/>
                  </a:moveTo>
                  <a:lnTo>
                    <a:pt x="12167526" y="3473883"/>
                  </a:lnTo>
                  <a:lnTo>
                    <a:pt x="12204154" y="3532855"/>
                  </a:lnTo>
                  <a:lnTo>
                    <a:pt x="12206687" y="3532855"/>
                  </a:lnTo>
                  <a:lnTo>
                    <a:pt x="12226718" y="3500605"/>
                  </a:lnTo>
                  <a:lnTo>
                    <a:pt x="12205305" y="3500605"/>
                  </a:lnTo>
                  <a:lnTo>
                    <a:pt x="12188723" y="3473883"/>
                  </a:lnTo>
                  <a:close/>
                </a:path>
                <a:path w="15614015" h="6326505">
                  <a:moveTo>
                    <a:pt x="12262895" y="3442324"/>
                  </a:moveTo>
                  <a:lnTo>
                    <a:pt x="12241471" y="3442324"/>
                  </a:lnTo>
                  <a:lnTo>
                    <a:pt x="12205305" y="3500605"/>
                  </a:lnTo>
                  <a:lnTo>
                    <a:pt x="12226718" y="3500605"/>
                  </a:lnTo>
                  <a:lnTo>
                    <a:pt x="12243315" y="3473883"/>
                  </a:lnTo>
                  <a:lnTo>
                    <a:pt x="12262895" y="3473883"/>
                  </a:lnTo>
                  <a:lnTo>
                    <a:pt x="12262895" y="3442324"/>
                  </a:lnTo>
                  <a:close/>
                </a:path>
                <a:path w="15614015" h="6326505">
                  <a:moveTo>
                    <a:pt x="12310459" y="3530091"/>
                  </a:moveTo>
                  <a:lnTo>
                    <a:pt x="12302013" y="3530091"/>
                  </a:lnTo>
                  <a:lnTo>
                    <a:pt x="12298481" y="3531550"/>
                  </a:lnTo>
                  <a:lnTo>
                    <a:pt x="12292645" y="3537386"/>
                  </a:lnTo>
                  <a:lnTo>
                    <a:pt x="12291186" y="3540918"/>
                  </a:lnTo>
                  <a:lnTo>
                    <a:pt x="12291186" y="3549211"/>
                  </a:lnTo>
                  <a:lnTo>
                    <a:pt x="12292645" y="3552743"/>
                  </a:lnTo>
                  <a:lnTo>
                    <a:pt x="12298481" y="3558579"/>
                  </a:lnTo>
                  <a:lnTo>
                    <a:pt x="12302013" y="3560038"/>
                  </a:lnTo>
                  <a:lnTo>
                    <a:pt x="12310459" y="3560038"/>
                  </a:lnTo>
                  <a:lnTo>
                    <a:pt x="12313990" y="3558579"/>
                  </a:lnTo>
                  <a:lnTo>
                    <a:pt x="12316755" y="3555661"/>
                  </a:lnTo>
                  <a:lnTo>
                    <a:pt x="12319673" y="3552743"/>
                  </a:lnTo>
                  <a:lnTo>
                    <a:pt x="12321133" y="3549211"/>
                  </a:lnTo>
                  <a:lnTo>
                    <a:pt x="12321133" y="3540918"/>
                  </a:lnTo>
                  <a:lnTo>
                    <a:pt x="12319673" y="3537386"/>
                  </a:lnTo>
                  <a:lnTo>
                    <a:pt x="12316755" y="3534468"/>
                  </a:lnTo>
                  <a:lnTo>
                    <a:pt x="12313990" y="3531550"/>
                  </a:lnTo>
                  <a:lnTo>
                    <a:pt x="12310459" y="3530091"/>
                  </a:lnTo>
                  <a:close/>
                </a:path>
                <a:path w="15614015" h="6326505">
                  <a:moveTo>
                    <a:pt x="204159" y="3956068"/>
                  </a:moveTo>
                  <a:lnTo>
                    <a:pt x="86675" y="3956068"/>
                  </a:lnTo>
                  <a:lnTo>
                    <a:pt x="86675" y="3976339"/>
                  </a:lnTo>
                  <a:lnTo>
                    <a:pt x="204159" y="3976339"/>
                  </a:lnTo>
                  <a:lnTo>
                    <a:pt x="204159" y="3956068"/>
                  </a:lnTo>
                  <a:close/>
                </a:path>
                <a:path w="15614015" h="6326505">
                  <a:moveTo>
                    <a:pt x="158087" y="3838123"/>
                  </a:moveTo>
                  <a:lnTo>
                    <a:pt x="136894" y="3838123"/>
                  </a:lnTo>
                  <a:lnTo>
                    <a:pt x="136894" y="3956068"/>
                  </a:lnTo>
                  <a:lnTo>
                    <a:pt x="158087" y="3956068"/>
                  </a:lnTo>
                  <a:lnTo>
                    <a:pt x="158087" y="3838123"/>
                  </a:lnTo>
                  <a:close/>
                </a:path>
                <a:path w="15614015" h="6326505">
                  <a:moveTo>
                    <a:pt x="158087" y="3815088"/>
                  </a:moveTo>
                  <a:lnTo>
                    <a:pt x="139658" y="3815088"/>
                  </a:lnTo>
                  <a:lnTo>
                    <a:pt x="97272" y="3829831"/>
                  </a:lnTo>
                  <a:lnTo>
                    <a:pt x="102570" y="3848259"/>
                  </a:lnTo>
                  <a:lnTo>
                    <a:pt x="136894" y="3838123"/>
                  </a:lnTo>
                  <a:lnTo>
                    <a:pt x="158087" y="3838123"/>
                  </a:lnTo>
                  <a:lnTo>
                    <a:pt x="158087" y="3815088"/>
                  </a:lnTo>
                  <a:close/>
                </a:path>
                <a:path w="15614015" h="6326505">
                  <a:moveTo>
                    <a:pt x="242608" y="3948926"/>
                  </a:moveTo>
                  <a:lnTo>
                    <a:pt x="234161" y="3948926"/>
                  </a:lnTo>
                  <a:lnTo>
                    <a:pt x="230629" y="3950385"/>
                  </a:lnTo>
                  <a:lnTo>
                    <a:pt x="224793" y="3956221"/>
                  </a:lnTo>
                  <a:lnTo>
                    <a:pt x="223334" y="3959753"/>
                  </a:lnTo>
                  <a:lnTo>
                    <a:pt x="223334" y="3968046"/>
                  </a:lnTo>
                  <a:lnTo>
                    <a:pt x="224793" y="3971579"/>
                  </a:lnTo>
                  <a:lnTo>
                    <a:pt x="230629" y="3977414"/>
                  </a:lnTo>
                  <a:lnTo>
                    <a:pt x="234161" y="3978873"/>
                  </a:lnTo>
                  <a:lnTo>
                    <a:pt x="242608" y="3978873"/>
                  </a:lnTo>
                  <a:lnTo>
                    <a:pt x="246140" y="3977414"/>
                  </a:lnTo>
                  <a:lnTo>
                    <a:pt x="248904" y="3974496"/>
                  </a:lnTo>
                  <a:lnTo>
                    <a:pt x="251822" y="3971579"/>
                  </a:lnTo>
                  <a:lnTo>
                    <a:pt x="253281" y="3968046"/>
                  </a:lnTo>
                  <a:lnTo>
                    <a:pt x="253281" y="3959753"/>
                  </a:lnTo>
                  <a:lnTo>
                    <a:pt x="251822" y="3956221"/>
                  </a:lnTo>
                  <a:lnTo>
                    <a:pt x="248904" y="3953303"/>
                  </a:lnTo>
                  <a:lnTo>
                    <a:pt x="246140" y="3950385"/>
                  </a:lnTo>
                  <a:lnTo>
                    <a:pt x="242608" y="3948926"/>
                  </a:lnTo>
                  <a:close/>
                </a:path>
                <a:path w="15614015" h="6326505">
                  <a:moveTo>
                    <a:pt x="425013" y="3815088"/>
                  </a:moveTo>
                  <a:lnTo>
                    <a:pt x="360512" y="3815088"/>
                  </a:lnTo>
                  <a:lnTo>
                    <a:pt x="360512" y="3976339"/>
                  </a:lnTo>
                  <a:lnTo>
                    <a:pt x="430081" y="3976339"/>
                  </a:lnTo>
                  <a:lnTo>
                    <a:pt x="439497" y="3975519"/>
                  </a:lnTo>
                  <a:lnTo>
                    <a:pt x="448164" y="3973057"/>
                  </a:lnTo>
                  <a:lnTo>
                    <a:pt x="456082" y="3968953"/>
                  </a:lnTo>
                  <a:lnTo>
                    <a:pt x="463252" y="3963209"/>
                  </a:lnTo>
                  <a:lnTo>
                    <a:pt x="469162" y="3956298"/>
                  </a:lnTo>
                  <a:lnTo>
                    <a:pt x="381936" y="3956298"/>
                  </a:lnTo>
                  <a:lnTo>
                    <a:pt x="381936" y="3904007"/>
                  </a:lnTo>
                  <a:lnTo>
                    <a:pt x="467613" y="3904007"/>
                  </a:lnTo>
                  <a:lnTo>
                    <a:pt x="465863" y="3901319"/>
                  </a:lnTo>
                  <a:lnTo>
                    <a:pt x="460027" y="3896251"/>
                  </a:lnTo>
                  <a:lnTo>
                    <a:pt x="452656" y="3892719"/>
                  </a:lnTo>
                  <a:lnTo>
                    <a:pt x="460315" y="3886038"/>
                  </a:lnTo>
                  <a:lnTo>
                    <a:pt x="461442" y="3884426"/>
                  </a:lnTo>
                  <a:lnTo>
                    <a:pt x="381936" y="3884426"/>
                  </a:lnTo>
                  <a:lnTo>
                    <a:pt x="381936" y="3835129"/>
                  </a:lnTo>
                  <a:lnTo>
                    <a:pt x="463142" y="3835129"/>
                  </a:lnTo>
                  <a:lnTo>
                    <a:pt x="462777" y="3834467"/>
                  </a:lnTo>
                  <a:lnTo>
                    <a:pt x="457033" y="3827757"/>
                  </a:lnTo>
                  <a:lnTo>
                    <a:pt x="450108" y="3822214"/>
                  </a:lnTo>
                  <a:lnTo>
                    <a:pt x="442462" y="3818255"/>
                  </a:lnTo>
                  <a:lnTo>
                    <a:pt x="434098" y="3815880"/>
                  </a:lnTo>
                  <a:lnTo>
                    <a:pt x="425013" y="3815088"/>
                  </a:lnTo>
                  <a:close/>
                </a:path>
                <a:path w="15614015" h="6326505">
                  <a:moveTo>
                    <a:pt x="467613" y="3904007"/>
                  </a:moveTo>
                  <a:lnTo>
                    <a:pt x="437145" y="3904007"/>
                  </a:lnTo>
                  <a:lnTo>
                    <a:pt x="443134" y="3906541"/>
                  </a:lnTo>
                  <a:lnTo>
                    <a:pt x="448049" y="3911608"/>
                  </a:lnTo>
                  <a:lnTo>
                    <a:pt x="453117" y="3916676"/>
                  </a:lnTo>
                  <a:lnTo>
                    <a:pt x="455651" y="3922819"/>
                  </a:lnTo>
                  <a:lnTo>
                    <a:pt x="455651" y="3937409"/>
                  </a:lnTo>
                  <a:lnTo>
                    <a:pt x="453193" y="3943628"/>
                  </a:lnTo>
                  <a:lnTo>
                    <a:pt x="443365" y="3953764"/>
                  </a:lnTo>
                  <a:lnTo>
                    <a:pt x="437299" y="3956298"/>
                  </a:lnTo>
                  <a:lnTo>
                    <a:pt x="469175" y="3956298"/>
                  </a:lnTo>
                  <a:lnTo>
                    <a:pt x="473446" y="3948523"/>
                  </a:lnTo>
                  <a:lnTo>
                    <a:pt x="475994" y="3940015"/>
                  </a:lnTo>
                  <a:lnTo>
                    <a:pt x="476844" y="3930728"/>
                  </a:lnTo>
                  <a:lnTo>
                    <a:pt x="476844" y="3922128"/>
                  </a:lnTo>
                  <a:lnTo>
                    <a:pt x="474617" y="3914526"/>
                  </a:lnTo>
                  <a:lnTo>
                    <a:pt x="470163" y="3907923"/>
                  </a:lnTo>
                  <a:lnTo>
                    <a:pt x="467613" y="3904007"/>
                  </a:lnTo>
                  <a:close/>
                </a:path>
                <a:path w="15614015" h="6326505">
                  <a:moveTo>
                    <a:pt x="463142" y="3835129"/>
                  </a:moveTo>
                  <a:lnTo>
                    <a:pt x="431616" y="3835129"/>
                  </a:lnTo>
                  <a:lnTo>
                    <a:pt x="437222" y="3837586"/>
                  </a:lnTo>
                  <a:lnTo>
                    <a:pt x="441829" y="3842500"/>
                  </a:lnTo>
                  <a:lnTo>
                    <a:pt x="446590" y="3847261"/>
                  </a:lnTo>
                  <a:lnTo>
                    <a:pt x="448970" y="3853020"/>
                  </a:lnTo>
                  <a:lnTo>
                    <a:pt x="448970" y="3866688"/>
                  </a:lnTo>
                  <a:lnTo>
                    <a:pt x="446667" y="3872524"/>
                  </a:lnTo>
                  <a:lnTo>
                    <a:pt x="437452" y="3882045"/>
                  </a:lnTo>
                  <a:lnTo>
                    <a:pt x="431770" y="3884426"/>
                  </a:lnTo>
                  <a:lnTo>
                    <a:pt x="461442" y="3884426"/>
                  </a:lnTo>
                  <a:lnTo>
                    <a:pt x="465786" y="3878206"/>
                  </a:lnTo>
                  <a:lnTo>
                    <a:pt x="469069" y="3869222"/>
                  </a:lnTo>
                  <a:lnTo>
                    <a:pt x="470163" y="3859086"/>
                  </a:lnTo>
                  <a:lnTo>
                    <a:pt x="469343" y="3850131"/>
                  </a:lnTo>
                  <a:lnTo>
                    <a:pt x="466881" y="3841924"/>
                  </a:lnTo>
                  <a:lnTo>
                    <a:pt x="463142" y="3835129"/>
                  </a:lnTo>
                  <a:close/>
                </a:path>
                <a:path w="15614015" h="6326505">
                  <a:moveTo>
                    <a:pt x="566738" y="3815088"/>
                  </a:moveTo>
                  <a:lnTo>
                    <a:pt x="502237" y="3815088"/>
                  </a:lnTo>
                  <a:lnTo>
                    <a:pt x="502237" y="3976339"/>
                  </a:lnTo>
                  <a:lnTo>
                    <a:pt x="571806" y="3976339"/>
                  </a:lnTo>
                  <a:lnTo>
                    <a:pt x="581222" y="3975519"/>
                  </a:lnTo>
                  <a:lnTo>
                    <a:pt x="589889" y="3973057"/>
                  </a:lnTo>
                  <a:lnTo>
                    <a:pt x="597808" y="3968953"/>
                  </a:lnTo>
                  <a:lnTo>
                    <a:pt x="604977" y="3963209"/>
                  </a:lnTo>
                  <a:lnTo>
                    <a:pt x="610887" y="3956298"/>
                  </a:lnTo>
                  <a:lnTo>
                    <a:pt x="523661" y="3956298"/>
                  </a:lnTo>
                  <a:lnTo>
                    <a:pt x="523661" y="3904007"/>
                  </a:lnTo>
                  <a:lnTo>
                    <a:pt x="609338" y="3904007"/>
                  </a:lnTo>
                  <a:lnTo>
                    <a:pt x="607588" y="3901319"/>
                  </a:lnTo>
                  <a:lnTo>
                    <a:pt x="601752" y="3896251"/>
                  </a:lnTo>
                  <a:lnTo>
                    <a:pt x="594381" y="3892719"/>
                  </a:lnTo>
                  <a:lnTo>
                    <a:pt x="602040" y="3886038"/>
                  </a:lnTo>
                  <a:lnTo>
                    <a:pt x="603167" y="3884426"/>
                  </a:lnTo>
                  <a:lnTo>
                    <a:pt x="523661" y="3884426"/>
                  </a:lnTo>
                  <a:lnTo>
                    <a:pt x="523661" y="3835129"/>
                  </a:lnTo>
                  <a:lnTo>
                    <a:pt x="604867" y="3835129"/>
                  </a:lnTo>
                  <a:lnTo>
                    <a:pt x="604502" y="3834467"/>
                  </a:lnTo>
                  <a:lnTo>
                    <a:pt x="598758" y="3827757"/>
                  </a:lnTo>
                  <a:lnTo>
                    <a:pt x="591833" y="3822214"/>
                  </a:lnTo>
                  <a:lnTo>
                    <a:pt x="584188" y="3818255"/>
                  </a:lnTo>
                  <a:lnTo>
                    <a:pt x="575823" y="3815880"/>
                  </a:lnTo>
                  <a:lnTo>
                    <a:pt x="566738" y="3815088"/>
                  </a:lnTo>
                  <a:close/>
                </a:path>
                <a:path w="15614015" h="6326505">
                  <a:moveTo>
                    <a:pt x="609338" y="3904007"/>
                  </a:moveTo>
                  <a:lnTo>
                    <a:pt x="578870" y="3904007"/>
                  </a:lnTo>
                  <a:lnTo>
                    <a:pt x="584859" y="3906541"/>
                  </a:lnTo>
                  <a:lnTo>
                    <a:pt x="589774" y="3911608"/>
                  </a:lnTo>
                  <a:lnTo>
                    <a:pt x="594842" y="3916676"/>
                  </a:lnTo>
                  <a:lnTo>
                    <a:pt x="597376" y="3922819"/>
                  </a:lnTo>
                  <a:lnTo>
                    <a:pt x="597376" y="3937409"/>
                  </a:lnTo>
                  <a:lnTo>
                    <a:pt x="594918" y="3943628"/>
                  </a:lnTo>
                  <a:lnTo>
                    <a:pt x="585090" y="3953764"/>
                  </a:lnTo>
                  <a:lnTo>
                    <a:pt x="579024" y="3956298"/>
                  </a:lnTo>
                  <a:lnTo>
                    <a:pt x="610900" y="3956298"/>
                  </a:lnTo>
                  <a:lnTo>
                    <a:pt x="615171" y="3948523"/>
                  </a:lnTo>
                  <a:lnTo>
                    <a:pt x="617719" y="3940015"/>
                  </a:lnTo>
                  <a:lnTo>
                    <a:pt x="618569" y="3930728"/>
                  </a:lnTo>
                  <a:lnTo>
                    <a:pt x="618569" y="3922128"/>
                  </a:lnTo>
                  <a:lnTo>
                    <a:pt x="616342" y="3914526"/>
                  </a:lnTo>
                  <a:lnTo>
                    <a:pt x="611888" y="3907923"/>
                  </a:lnTo>
                  <a:lnTo>
                    <a:pt x="609338" y="3904007"/>
                  </a:lnTo>
                  <a:close/>
                </a:path>
                <a:path w="15614015" h="6326505">
                  <a:moveTo>
                    <a:pt x="604867" y="3835129"/>
                  </a:moveTo>
                  <a:lnTo>
                    <a:pt x="573341" y="3835129"/>
                  </a:lnTo>
                  <a:lnTo>
                    <a:pt x="578947" y="3837586"/>
                  </a:lnTo>
                  <a:lnTo>
                    <a:pt x="583554" y="3842500"/>
                  </a:lnTo>
                  <a:lnTo>
                    <a:pt x="588315" y="3847261"/>
                  </a:lnTo>
                  <a:lnTo>
                    <a:pt x="590695" y="3853020"/>
                  </a:lnTo>
                  <a:lnTo>
                    <a:pt x="590695" y="3866688"/>
                  </a:lnTo>
                  <a:lnTo>
                    <a:pt x="588392" y="3872524"/>
                  </a:lnTo>
                  <a:lnTo>
                    <a:pt x="579177" y="3882045"/>
                  </a:lnTo>
                  <a:lnTo>
                    <a:pt x="573495" y="3884426"/>
                  </a:lnTo>
                  <a:lnTo>
                    <a:pt x="603167" y="3884426"/>
                  </a:lnTo>
                  <a:lnTo>
                    <a:pt x="607511" y="3878206"/>
                  </a:lnTo>
                  <a:lnTo>
                    <a:pt x="610794" y="3869222"/>
                  </a:lnTo>
                  <a:lnTo>
                    <a:pt x="611888" y="3859086"/>
                  </a:lnTo>
                  <a:lnTo>
                    <a:pt x="611068" y="3850131"/>
                  </a:lnTo>
                  <a:lnTo>
                    <a:pt x="608606" y="3841924"/>
                  </a:lnTo>
                  <a:lnTo>
                    <a:pt x="604867" y="3835129"/>
                  </a:lnTo>
                  <a:close/>
                </a:path>
                <a:path w="15614015" h="6326505">
                  <a:moveTo>
                    <a:pt x="760985" y="3815088"/>
                  </a:moveTo>
                  <a:lnTo>
                    <a:pt x="643962" y="3815088"/>
                  </a:lnTo>
                  <a:lnTo>
                    <a:pt x="643962" y="3976339"/>
                  </a:lnTo>
                  <a:lnTo>
                    <a:pt x="665386" y="3976339"/>
                  </a:lnTo>
                  <a:lnTo>
                    <a:pt x="665386" y="3835359"/>
                  </a:lnTo>
                  <a:lnTo>
                    <a:pt x="760985" y="3835359"/>
                  </a:lnTo>
                  <a:lnTo>
                    <a:pt x="760985" y="3815088"/>
                  </a:lnTo>
                  <a:close/>
                </a:path>
                <a:path w="15614015" h="6326505">
                  <a:moveTo>
                    <a:pt x="760985" y="3835359"/>
                  </a:moveTo>
                  <a:lnTo>
                    <a:pt x="739561" y="3835359"/>
                  </a:lnTo>
                  <a:lnTo>
                    <a:pt x="739561" y="3976339"/>
                  </a:lnTo>
                  <a:lnTo>
                    <a:pt x="760985" y="3976339"/>
                  </a:lnTo>
                  <a:lnTo>
                    <a:pt x="760985" y="3835359"/>
                  </a:lnTo>
                  <a:close/>
                </a:path>
                <a:path w="15614015" h="6326505">
                  <a:moveTo>
                    <a:pt x="905237" y="3858165"/>
                  </a:moveTo>
                  <a:lnTo>
                    <a:pt x="861929" y="3875672"/>
                  </a:lnTo>
                  <a:lnTo>
                    <a:pt x="844652" y="3918749"/>
                  </a:lnTo>
                  <a:lnTo>
                    <a:pt x="845732" y="3931131"/>
                  </a:lnTo>
                  <a:lnTo>
                    <a:pt x="871115" y="3969616"/>
                  </a:lnTo>
                  <a:lnTo>
                    <a:pt x="905237" y="3979334"/>
                  </a:lnTo>
                  <a:lnTo>
                    <a:pt x="913458" y="3978830"/>
                  </a:lnTo>
                  <a:lnTo>
                    <a:pt x="948084" y="3961654"/>
                  </a:lnTo>
                  <a:lnTo>
                    <a:pt x="949881" y="3959523"/>
                  </a:lnTo>
                  <a:lnTo>
                    <a:pt x="905237" y="3959523"/>
                  </a:lnTo>
                  <a:lnTo>
                    <a:pt x="896944" y="3958789"/>
                  </a:lnTo>
                  <a:lnTo>
                    <a:pt x="865413" y="3927042"/>
                  </a:lnTo>
                  <a:lnTo>
                    <a:pt x="864693" y="3918749"/>
                  </a:lnTo>
                  <a:lnTo>
                    <a:pt x="865413" y="3910356"/>
                  </a:lnTo>
                  <a:lnTo>
                    <a:pt x="889342" y="3880682"/>
                  </a:lnTo>
                  <a:lnTo>
                    <a:pt x="905237" y="3877745"/>
                  </a:lnTo>
                  <a:lnTo>
                    <a:pt x="949157" y="3877745"/>
                  </a:lnTo>
                  <a:lnTo>
                    <a:pt x="947738" y="3875960"/>
                  </a:lnTo>
                  <a:lnTo>
                    <a:pt x="913544" y="3858683"/>
                  </a:lnTo>
                  <a:lnTo>
                    <a:pt x="905237" y="3858165"/>
                  </a:lnTo>
                  <a:close/>
                </a:path>
                <a:path w="15614015" h="6326505">
                  <a:moveTo>
                    <a:pt x="940021" y="3939482"/>
                  </a:moveTo>
                  <a:lnTo>
                    <a:pt x="912915" y="3959523"/>
                  </a:lnTo>
                  <a:lnTo>
                    <a:pt x="949881" y="3959523"/>
                  </a:lnTo>
                  <a:lnTo>
                    <a:pt x="952979" y="3955852"/>
                  </a:lnTo>
                  <a:lnTo>
                    <a:pt x="957068" y="3949387"/>
                  </a:lnTo>
                  <a:lnTo>
                    <a:pt x="940021" y="3939482"/>
                  </a:lnTo>
                  <a:close/>
                </a:path>
                <a:path w="15614015" h="6326505">
                  <a:moveTo>
                    <a:pt x="949157" y="3877745"/>
                  </a:moveTo>
                  <a:lnTo>
                    <a:pt x="912915" y="3877745"/>
                  </a:lnTo>
                  <a:lnTo>
                    <a:pt x="919749" y="3879588"/>
                  </a:lnTo>
                  <a:lnTo>
                    <a:pt x="925739" y="3883274"/>
                  </a:lnTo>
                  <a:lnTo>
                    <a:pt x="931882" y="3886960"/>
                  </a:lnTo>
                  <a:lnTo>
                    <a:pt x="936412" y="3891874"/>
                  </a:lnTo>
                  <a:lnTo>
                    <a:pt x="939330" y="3898017"/>
                  </a:lnTo>
                  <a:lnTo>
                    <a:pt x="956146" y="3888342"/>
                  </a:lnTo>
                  <a:lnTo>
                    <a:pt x="952374" y="3881791"/>
                  </a:lnTo>
                  <a:lnTo>
                    <a:pt x="949157" y="3877745"/>
                  </a:lnTo>
                  <a:close/>
                </a:path>
                <a:path w="15614015" h="6326505">
                  <a:moveTo>
                    <a:pt x="1081203" y="3880510"/>
                  </a:moveTo>
                  <a:lnTo>
                    <a:pt x="1061161" y="3880510"/>
                  </a:lnTo>
                  <a:lnTo>
                    <a:pt x="1061161" y="3976339"/>
                  </a:lnTo>
                  <a:lnTo>
                    <a:pt x="1081203" y="3976339"/>
                  </a:lnTo>
                  <a:lnTo>
                    <a:pt x="1081203" y="3880510"/>
                  </a:lnTo>
                  <a:close/>
                </a:path>
                <a:path w="15614015" h="6326505">
                  <a:moveTo>
                    <a:pt x="1120364" y="3861160"/>
                  </a:moveTo>
                  <a:lnTo>
                    <a:pt x="1021770" y="3861160"/>
                  </a:lnTo>
                  <a:lnTo>
                    <a:pt x="1021770" y="3880510"/>
                  </a:lnTo>
                  <a:lnTo>
                    <a:pt x="1120364" y="3880510"/>
                  </a:lnTo>
                  <a:lnTo>
                    <a:pt x="1120364" y="3861160"/>
                  </a:lnTo>
                  <a:close/>
                </a:path>
                <a:path w="15614015" h="6326505">
                  <a:moveTo>
                    <a:pt x="1187562" y="3858165"/>
                  </a:moveTo>
                  <a:lnTo>
                    <a:pt x="1144485" y="3875672"/>
                  </a:lnTo>
                  <a:lnTo>
                    <a:pt x="1126977" y="3918749"/>
                  </a:lnTo>
                  <a:lnTo>
                    <a:pt x="1128072" y="3931030"/>
                  </a:lnTo>
                  <a:lnTo>
                    <a:pt x="1153829" y="3969486"/>
                  </a:lnTo>
                  <a:lnTo>
                    <a:pt x="1187562" y="3979334"/>
                  </a:lnTo>
                  <a:lnTo>
                    <a:pt x="1199757" y="3978240"/>
                  </a:lnTo>
                  <a:lnTo>
                    <a:pt x="1211001" y="3974957"/>
                  </a:lnTo>
                  <a:lnTo>
                    <a:pt x="1221295" y="3969486"/>
                  </a:lnTo>
                  <a:lnTo>
                    <a:pt x="1230639" y="3961827"/>
                  </a:lnTo>
                  <a:lnTo>
                    <a:pt x="1232377" y="3959753"/>
                  </a:lnTo>
                  <a:lnTo>
                    <a:pt x="1187562" y="3959753"/>
                  </a:lnTo>
                  <a:lnTo>
                    <a:pt x="1179370" y="3959019"/>
                  </a:lnTo>
                  <a:lnTo>
                    <a:pt x="1147753" y="3927143"/>
                  </a:lnTo>
                  <a:lnTo>
                    <a:pt x="1147019" y="3918749"/>
                  </a:lnTo>
                  <a:lnTo>
                    <a:pt x="1147753" y="3910356"/>
                  </a:lnTo>
                  <a:lnTo>
                    <a:pt x="1171840" y="3880682"/>
                  </a:lnTo>
                  <a:lnTo>
                    <a:pt x="1187562" y="3877745"/>
                  </a:lnTo>
                  <a:lnTo>
                    <a:pt x="1232377" y="3877745"/>
                  </a:lnTo>
                  <a:lnTo>
                    <a:pt x="1230639" y="3875672"/>
                  </a:lnTo>
                  <a:lnTo>
                    <a:pt x="1221295" y="3868013"/>
                  </a:lnTo>
                  <a:lnTo>
                    <a:pt x="1211001" y="3862542"/>
                  </a:lnTo>
                  <a:lnTo>
                    <a:pt x="1199757" y="3859259"/>
                  </a:lnTo>
                  <a:lnTo>
                    <a:pt x="1187562" y="3858165"/>
                  </a:lnTo>
                  <a:close/>
                </a:path>
                <a:path w="15614015" h="6326505">
                  <a:moveTo>
                    <a:pt x="1232377" y="3877745"/>
                  </a:moveTo>
                  <a:lnTo>
                    <a:pt x="1187562" y="3877745"/>
                  </a:lnTo>
                  <a:lnTo>
                    <a:pt x="1195855" y="3878480"/>
                  </a:lnTo>
                  <a:lnTo>
                    <a:pt x="1203457" y="3880682"/>
                  </a:lnTo>
                  <a:lnTo>
                    <a:pt x="1227601" y="3910356"/>
                  </a:lnTo>
                  <a:lnTo>
                    <a:pt x="1228336" y="3918749"/>
                  </a:lnTo>
                  <a:lnTo>
                    <a:pt x="1227601" y="3927143"/>
                  </a:lnTo>
                  <a:lnTo>
                    <a:pt x="1203457" y="3956816"/>
                  </a:lnTo>
                  <a:lnTo>
                    <a:pt x="1187562" y="3959753"/>
                  </a:lnTo>
                  <a:lnTo>
                    <a:pt x="1232377" y="3959753"/>
                  </a:lnTo>
                  <a:lnTo>
                    <a:pt x="1238399" y="3952569"/>
                  </a:lnTo>
                  <a:lnTo>
                    <a:pt x="1243942" y="3942304"/>
                  </a:lnTo>
                  <a:lnTo>
                    <a:pt x="1247268" y="3931030"/>
                  </a:lnTo>
                  <a:lnTo>
                    <a:pt x="1248377" y="3918749"/>
                  </a:lnTo>
                  <a:lnTo>
                    <a:pt x="1247268" y="3906468"/>
                  </a:lnTo>
                  <a:lnTo>
                    <a:pt x="1243942" y="3895195"/>
                  </a:lnTo>
                  <a:lnTo>
                    <a:pt x="1238399" y="3884930"/>
                  </a:lnTo>
                  <a:lnTo>
                    <a:pt x="1232377" y="3877745"/>
                  </a:lnTo>
                  <a:close/>
                </a:path>
                <a:path w="15614015" h="6326505">
                  <a:moveTo>
                    <a:pt x="1362133" y="3934875"/>
                  </a:moveTo>
                  <a:lnTo>
                    <a:pt x="1342092" y="3934875"/>
                  </a:lnTo>
                  <a:lnTo>
                    <a:pt x="1342092" y="3976339"/>
                  </a:lnTo>
                  <a:lnTo>
                    <a:pt x="1362133" y="3976339"/>
                  </a:lnTo>
                  <a:lnTo>
                    <a:pt x="1362133" y="3934875"/>
                  </a:lnTo>
                  <a:close/>
                </a:path>
                <a:path w="15614015" h="6326505">
                  <a:moveTo>
                    <a:pt x="1284732" y="3861160"/>
                  </a:moveTo>
                  <a:lnTo>
                    <a:pt x="1264691" y="3861160"/>
                  </a:lnTo>
                  <a:lnTo>
                    <a:pt x="1264691" y="3899399"/>
                  </a:lnTo>
                  <a:lnTo>
                    <a:pt x="1283393" y="3935033"/>
                  </a:lnTo>
                  <a:lnTo>
                    <a:pt x="1310993" y="3940864"/>
                  </a:lnTo>
                  <a:lnTo>
                    <a:pt x="1319416" y="3940490"/>
                  </a:lnTo>
                  <a:lnTo>
                    <a:pt x="1327406" y="3939367"/>
                  </a:lnTo>
                  <a:lnTo>
                    <a:pt x="1334965" y="3937495"/>
                  </a:lnTo>
                  <a:lnTo>
                    <a:pt x="1342092" y="3934875"/>
                  </a:lnTo>
                  <a:lnTo>
                    <a:pt x="1362133" y="3934875"/>
                  </a:lnTo>
                  <a:lnTo>
                    <a:pt x="1362133" y="3922205"/>
                  </a:lnTo>
                  <a:lnTo>
                    <a:pt x="1303315" y="3922205"/>
                  </a:lnTo>
                  <a:lnTo>
                    <a:pt x="1296404" y="3920362"/>
                  </a:lnTo>
                  <a:lnTo>
                    <a:pt x="1291643" y="3916676"/>
                  </a:lnTo>
                  <a:lnTo>
                    <a:pt x="1287036" y="3912990"/>
                  </a:lnTo>
                  <a:lnTo>
                    <a:pt x="1284732" y="3906847"/>
                  </a:lnTo>
                  <a:lnTo>
                    <a:pt x="1284732" y="3861160"/>
                  </a:lnTo>
                  <a:close/>
                </a:path>
                <a:path w="15614015" h="6326505">
                  <a:moveTo>
                    <a:pt x="1362133" y="3861160"/>
                  </a:moveTo>
                  <a:lnTo>
                    <a:pt x="1342092" y="3861160"/>
                  </a:lnTo>
                  <a:lnTo>
                    <a:pt x="1342092" y="3916215"/>
                  </a:lnTo>
                  <a:lnTo>
                    <a:pt x="1335224" y="3918836"/>
                  </a:lnTo>
                  <a:lnTo>
                    <a:pt x="1327982" y="3920707"/>
                  </a:lnTo>
                  <a:lnTo>
                    <a:pt x="1320366" y="3921830"/>
                  </a:lnTo>
                  <a:lnTo>
                    <a:pt x="1312375" y="3922205"/>
                  </a:lnTo>
                  <a:lnTo>
                    <a:pt x="1362133" y="3922205"/>
                  </a:lnTo>
                  <a:lnTo>
                    <a:pt x="1362133" y="3861160"/>
                  </a:lnTo>
                  <a:close/>
                </a:path>
                <a:path w="15614015" h="6326505">
                  <a:moveTo>
                    <a:pt x="1412623" y="3861160"/>
                  </a:moveTo>
                  <a:lnTo>
                    <a:pt x="1392582" y="3861160"/>
                  </a:lnTo>
                  <a:lnTo>
                    <a:pt x="1392582" y="3976339"/>
                  </a:lnTo>
                  <a:lnTo>
                    <a:pt x="1412623" y="3976339"/>
                  </a:lnTo>
                  <a:lnTo>
                    <a:pt x="1412623" y="3921744"/>
                  </a:lnTo>
                  <a:lnTo>
                    <a:pt x="1437757" y="3921744"/>
                  </a:lnTo>
                  <a:lnTo>
                    <a:pt x="1433125" y="3916907"/>
                  </a:lnTo>
                  <a:lnTo>
                    <a:pt x="1437903" y="3912069"/>
                  </a:lnTo>
                  <a:lnTo>
                    <a:pt x="1412623" y="3912069"/>
                  </a:lnTo>
                  <a:lnTo>
                    <a:pt x="1412623" y="3861160"/>
                  </a:lnTo>
                  <a:close/>
                </a:path>
                <a:path w="15614015" h="6326505">
                  <a:moveTo>
                    <a:pt x="1437757" y="3921744"/>
                  </a:moveTo>
                  <a:lnTo>
                    <a:pt x="1412623" y="3921744"/>
                  </a:lnTo>
                  <a:lnTo>
                    <a:pt x="1465145" y="3976339"/>
                  </a:lnTo>
                  <a:lnTo>
                    <a:pt x="1490024" y="3976339"/>
                  </a:lnTo>
                  <a:lnTo>
                    <a:pt x="1437757" y="3921744"/>
                  </a:lnTo>
                  <a:close/>
                </a:path>
                <a:path w="15614015" h="6326505">
                  <a:moveTo>
                    <a:pt x="1488181" y="3861160"/>
                  </a:moveTo>
                  <a:lnTo>
                    <a:pt x="1462381" y="3861160"/>
                  </a:lnTo>
                  <a:lnTo>
                    <a:pt x="1412623" y="3912069"/>
                  </a:lnTo>
                  <a:lnTo>
                    <a:pt x="1437903" y="3912069"/>
                  </a:lnTo>
                  <a:lnTo>
                    <a:pt x="1488181" y="3861160"/>
                  </a:lnTo>
                  <a:close/>
                </a:path>
                <a:path w="15614015" h="6326505">
                  <a:moveTo>
                    <a:pt x="1528472" y="3861160"/>
                  </a:moveTo>
                  <a:lnTo>
                    <a:pt x="1508661" y="3861160"/>
                  </a:lnTo>
                  <a:lnTo>
                    <a:pt x="1508661" y="3976339"/>
                  </a:lnTo>
                  <a:lnTo>
                    <a:pt x="1524787" y="3976339"/>
                  </a:lnTo>
                  <a:lnTo>
                    <a:pt x="1551874" y="3942016"/>
                  </a:lnTo>
                  <a:lnTo>
                    <a:pt x="1528472" y="3942016"/>
                  </a:lnTo>
                  <a:lnTo>
                    <a:pt x="1528472" y="3861160"/>
                  </a:lnTo>
                  <a:close/>
                </a:path>
                <a:path w="15614015" h="6326505">
                  <a:moveTo>
                    <a:pt x="1608407" y="3895483"/>
                  </a:moveTo>
                  <a:lnTo>
                    <a:pt x="1588596" y="3895483"/>
                  </a:lnTo>
                  <a:lnTo>
                    <a:pt x="1588596" y="3976339"/>
                  </a:lnTo>
                  <a:lnTo>
                    <a:pt x="1608407" y="3976339"/>
                  </a:lnTo>
                  <a:lnTo>
                    <a:pt x="1608407" y="3895483"/>
                  </a:lnTo>
                  <a:close/>
                </a:path>
                <a:path w="15614015" h="6326505">
                  <a:moveTo>
                    <a:pt x="1608407" y="3861160"/>
                  </a:moveTo>
                  <a:lnTo>
                    <a:pt x="1592282" y="3861160"/>
                  </a:lnTo>
                  <a:lnTo>
                    <a:pt x="1528472" y="3942016"/>
                  </a:lnTo>
                  <a:lnTo>
                    <a:pt x="1551874" y="3942016"/>
                  </a:lnTo>
                  <a:lnTo>
                    <a:pt x="1588596" y="3895483"/>
                  </a:lnTo>
                  <a:lnTo>
                    <a:pt x="1608407" y="3895483"/>
                  </a:lnTo>
                  <a:lnTo>
                    <a:pt x="1608407" y="3861160"/>
                  </a:lnTo>
                  <a:close/>
                </a:path>
                <a:path w="15614015" h="6326505">
                  <a:moveTo>
                    <a:pt x="1704105" y="3941786"/>
                  </a:moveTo>
                  <a:lnTo>
                    <a:pt x="1687167" y="3951763"/>
                  </a:lnTo>
                  <a:lnTo>
                    <a:pt x="1687333" y="3951763"/>
                  </a:lnTo>
                  <a:lnTo>
                    <a:pt x="1694589" y="3963785"/>
                  </a:lnTo>
                  <a:lnTo>
                    <a:pt x="1704739" y="3972423"/>
                  </a:lnTo>
                  <a:lnTo>
                    <a:pt x="1717740" y="3977606"/>
                  </a:lnTo>
                  <a:lnTo>
                    <a:pt x="1733591" y="3979334"/>
                  </a:lnTo>
                  <a:lnTo>
                    <a:pt x="1743583" y="3978715"/>
                  </a:lnTo>
                  <a:lnTo>
                    <a:pt x="1773427" y="3960675"/>
                  </a:lnTo>
                  <a:lnTo>
                    <a:pt x="1733822" y="3960675"/>
                  </a:lnTo>
                  <a:lnTo>
                    <a:pt x="1723326" y="3959494"/>
                  </a:lnTo>
                  <a:lnTo>
                    <a:pt x="1714875" y="3955953"/>
                  </a:lnTo>
                  <a:lnTo>
                    <a:pt x="1708468" y="3950050"/>
                  </a:lnTo>
                  <a:lnTo>
                    <a:pt x="1704105" y="3941786"/>
                  </a:lnTo>
                  <a:close/>
                </a:path>
                <a:path w="15614015" h="6326505">
                  <a:moveTo>
                    <a:pt x="1768527" y="3876594"/>
                  </a:moveTo>
                  <a:lnTo>
                    <a:pt x="1738352" y="3876594"/>
                  </a:lnTo>
                  <a:lnTo>
                    <a:pt x="1743497" y="3878129"/>
                  </a:lnTo>
                  <a:lnTo>
                    <a:pt x="1747183" y="3881201"/>
                  </a:lnTo>
                  <a:lnTo>
                    <a:pt x="1751022" y="3884272"/>
                  </a:lnTo>
                  <a:lnTo>
                    <a:pt x="1752941" y="3888265"/>
                  </a:lnTo>
                  <a:lnTo>
                    <a:pt x="1752941" y="3898094"/>
                  </a:lnTo>
                  <a:lnTo>
                    <a:pt x="1751329" y="3902010"/>
                  </a:lnTo>
                  <a:lnTo>
                    <a:pt x="1748104" y="3904928"/>
                  </a:lnTo>
                  <a:lnTo>
                    <a:pt x="1744879" y="3907692"/>
                  </a:lnTo>
                  <a:lnTo>
                    <a:pt x="1740349" y="3909074"/>
                  </a:lnTo>
                  <a:lnTo>
                    <a:pt x="1722073" y="3909074"/>
                  </a:lnTo>
                  <a:lnTo>
                    <a:pt x="1722073" y="3927273"/>
                  </a:lnTo>
                  <a:lnTo>
                    <a:pt x="1744725" y="3927273"/>
                  </a:lnTo>
                  <a:lnTo>
                    <a:pt x="1749333" y="3928732"/>
                  </a:lnTo>
                  <a:lnTo>
                    <a:pt x="1752711" y="3931650"/>
                  </a:lnTo>
                  <a:lnTo>
                    <a:pt x="1756243" y="3934567"/>
                  </a:lnTo>
                  <a:lnTo>
                    <a:pt x="1758010" y="3938330"/>
                  </a:lnTo>
                  <a:lnTo>
                    <a:pt x="1758010" y="3948159"/>
                  </a:lnTo>
                  <a:lnTo>
                    <a:pt x="1755859" y="3952459"/>
                  </a:lnTo>
                  <a:lnTo>
                    <a:pt x="1747413" y="3959062"/>
                  </a:lnTo>
                  <a:lnTo>
                    <a:pt x="1741500" y="3960675"/>
                  </a:lnTo>
                  <a:lnTo>
                    <a:pt x="1773427" y="3960675"/>
                  </a:lnTo>
                  <a:lnTo>
                    <a:pt x="1774941" y="3958199"/>
                  </a:lnTo>
                  <a:lnTo>
                    <a:pt x="1777101" y="3951763"/>
                  </a:lnTo>
                  <a:lnTo>
                    <a:pt x="1777820" y="3944780"/>
                  </a:lnTo>
                  <a:lnTo>
                    <a:pt x="1776625" y="3935724"/>
                  </a:lnTo>
                  <a:lnTo>
                    <a:pt x="1773040" y="3928137"/>
                  </a:lnTo>
                  <a:lnTo>
                    <a:pt x="1767065" y="3922018"/>
                  </a:lnTo>
                  <a:lnTo>
                    <a:pt x="1758701" y="3917367"/>
                  </a:lnTo>
                  <a:lnTo>
                    <a:pt x="1764747" y="3912645"/>
                  </a:lnTo>
                  <a:lnTo>
                    <a:pt x="1769067" y="3906771"/>
                  </a:lnTo>
                  <a:lnTo>
                    <a:pt x="1771658" y="3899745"/>
                  </a:lnTo>
                  <a:lnTo>
                    <a:pt x="1772522" y="3891567"/>
                  </a:lnTo>
                  <a:lnTo>
                    <a:pt x="1771931" y="3885794"/>
                  </a:lnTo>
                  <a:lnTo>
                    <a:pt x="1771831" y="3884815"/>
                  </a:lnTo>
                  <a:lnTo>
                    <a:pt x="1769758" y="3878609"/>
                  </a:lnTo>
                  <a:lnTo>
                    <a:pt x="1768527" y="3876594"/>
                  </a:lnTo>
                  <a:close/>
                </a:path>
                <a:path w="15614015" h="6326505">
                  <a:moveTo>
                    <a:pt x="1731748" y="3858165"/>
                  </a:moveTo>
                  <a:lnTo>
                    <a:pt x="1717682" y="3859749"/>
                  </a:lnTo>
                  <a:lnTo>
                    <a:pt x="1705891" y="3864500"/>
                  </a:lnTo>
                  <a:lnTo>
                    <a:pt x="1696374" y="3872418"/>
                  </a:lnTo>
                  <a:lnTo>
                    <a:pt x="1689132" y="3883504"/>
                  </a:lnTo>
                  <a:lnTo>
                    <a:pt x="1705487" y="3892949"/>
                  </a:lnTo>
                  <a:lnTo>
                    <a:pt x="1709720" y="3885794"/>
                  </a:lnTo>
                  <a:lnTo>
                    <a:pt x="1715508" y="3880683"/>
                  </a:lnTo>
                  <a:lnTo>
                    <a:pt x="1722851" y="3877616"/>
                  </a:lnTo>
                  <a:lnTo>
                    <a:pt x="1731748" y="3876594"/>
                  </a:lnTo>
                  <a:lnTo>
                    <a:pt x="1768527" y="3876594"/>
                  </a:lnTo>
                  <a:lnTo>
                    <a:pt x="1766302" y="3872951"/>
                  </a:lnTo>
                  <a:lnTo>
                    <a:pt x="1761465" y="3867840"/>
                  </a:lnTo>
                  <a:lnTo>
                    <a:pt x="1755547" y="3863607"/>
                  </a:lnTo>
                  <a:lnTo>
                    <a:pt x="1748622" y="3860584"/>
                  </a:lnTo>
                  <a:lnTo>
                    <a:pt x="1740689" y="3858770"/>
                  </a:lnTo>
                  <a:lnTo>
                    <a:pt x="1731748" y="3858165"/>
                  </a:lnTo>
                  <a:close/>
                </a:path>
                <a:path w="15614015" h="6326505">
                  <a:moveTo>
                    <a:pt x="1819577" y="3861160"/>
                  </a:moveTo>
                  <a:lnTo>
                    <a:pt x="1799535" y="3861160"/>
                  </a:lnTo>
                  <a:lnTo>
                    <a:pt x="1799535" y="4022411"/>
                  </a:lnTo>
                  <a:lnTo>
                    <a:pt x="1819577" y="4022411"/>
                  </a:lnTo>
                  <a:lnTo>
                    <a:pt x="1819577" y="3956528"/>
                  </a:lnTo>
                  <a:lnTo>
                    <a:pt x="1843531" y="3956528"/>
                  </a:lnTo>
                  <a:lnTo>
                    <a:pt x="1819577" y="3918749"/>
                  </a:lnTo>
                  <a:lnTo>
                    <a:pt x="1820311" y="3910356"/>
                  </a:lnTo>
                  <a:lnTo>
                    <a:pt x="1843657" y="3880970"/>
                  </a:lnTo>
                  <a:lnTo>
                    <a:pt x="1819577" y="3880970"/>
                  </a:lnTo>
                  <a:lnTo>
                    <a:pt x="1819577" y="3861160"/>
                  </a:lnTo>
                  <a:close/>
                </a:path>
                <a:path w="15614015" h="6326505">
                  <a:moveTo>
                    <a:pt x="1843531" y="3956528"/>
                  </a:moveTo>
                  <a:lnTo>
                    <a:pt x="1819577" y="3956528"/>
                  </a:lnTo>
                  <a:lnTo>
                    <a:pt x="1827913" y="3966506"/>
                  </a:lnTo>
                  <a:lnTo>
                    <a:pt x="1837948" y="3973633"/>
                  </a:lnTo>
                  <a:lnTo>
                    <a:pt x="1849682" y="3977909"/>
                  </a:lnTo>
                  <a:lnTo>
                    <a:pt x="1863115" y="3979334"/>
                  </a:lnTo>
                  <a:lnTo>
                    <a:pt x="1874762" y="3978240"/>
                  </a:lnTo>
                  <a:lnTo>
                    <a:pt x="1885517" y="3974957"/>
                  </a:lnTo>
                  <a:lnTo>
                    <a:pt x="1895379" y="3969486"/>
                  </a:lnTo>
                  <a:lnTo>
                    <a:pt x="1904349" y="3961827"/>
                  </a:lnTo>
                  <a:lnTo>
                    <a:pt x="1905820" y="3959984"/>
                  </a:lnTo>
                  <a:lnTo>
                    <a:pt x="1860581" y="3959984"/>
                  </a:lnTo>
                  <a:lnTo>
                    <a:pt x="1852187" y="3959249"/>
                  </a:lnTo>
                  <a:lnTo>
                    <a:pt x="1844513" y="3957047"/>
                  </a:lnTo>
                  <a:lnTo>
                    <a:pt x="1843531" y="3956528"/>
                  </a:lnTo>
                  <a:close/>
                </a:path>
                <a:path w="15614015" h="6326505">
                  <a:moveTo>
                    <a:pt x="1905650" y="3877515"/>
                  </a:moveTo>
                  <a:lnTo>
                    <a:pt x="1860581" y="3877515"/>
                  </a:lnTo>
                  <a:lnTo>
                    <a:pt x="1868874" y="3878264"/>
                  </a:lnTo>
                  <a:lnTo>
                    <a:pt x="1876475" y="3880510"/>
                  </a:lnTo>
                  <a:lnTo>
                    <a:pt x="1900620" y="3910356"/>
                  </a:lnTo>
                  <a:lnTo>
                    <a:pt x="1901354" y="3918749"/>
                  </a:lnTo>
                  <a:lnTo>
                    <a:pt x="1900620" y="3927158"/>
                  </a:lnTo>
                  <a:lnTo>
                    <a:pt x="1876475" y="3957047"/>
                  </a:lnTo>
                  <a:lnTo>
                    <a:pt x="1860581" y="3959984"/>
                  </a:lnTo>
                  <a:lnTo>
                    <a:pt x="1905820" y="3959984"/>
                  </a:lnTo>
                  <a:lnTo>
                    <a:pt x="1911807" y="3952483"/>
                  </a:lnTo>
                  <a:lnTo>
                    <a:pt x="1917134" y="3942189"/>
                  </a:lnTo>
                  <a:lnTo>
                    <a:pt x="1920330" y="3930944"/>
                  </a:lnTo>
                  <a:lnTo>
                    <a:pt x="1921395" y="3918749"/>
                  </a:lnTo>
                  <a:lnTo>
                    <a:pt x="1920330" y="3906569"/>
                  </a:lnTo>
                  <a:lnTo>
                    <a:pt x="1917237" y="3895728"/>
                  </a:lnTo>
                  <a:lnTo>
                    <a:pt x="1917134" y="3895368"/>
                  </a:lnTo>
                  <a:lnTo>
                    <a:pt x="1911807" y="3885146"/>
                  </a:lnTo>
                  <a:lnTo>
                    <a:pt x="1905650" y="3877515"/>
                  </a:lnTo>
                  <a:close/>
                </a:path>
                <a:path w="15614015" h="6326505">
                  <a:moveTo>
                    <a:pt x="1863115" y="3858165"/>
                  </a:moveTo>
                  <a:lnTo>
                    <a:pt x="1849682" y="3859590"/>
                  </a:lnTo>
                  <a:lnTo>
                    <a:pt x="1837948" y="3863866"/>
                  </a:lnTo>
                  <a:lnTo>
                    <a:pt x="1827913" y="3870993"/>
                  </a:lnTo>
                  <a:lnTo>
                    <a:pt x="1819577" y="3880970"/>
                  </a:lnTo>
                  <a:lnTo>
                    <a:pt x="1843657" y="3880970"/>
                  </a:lnTo>
                  <a:lnTo>
                    <a:pt x="1844513" y="3880510"/>
                  </a:lnTo>
                  <a:lnTo>
                    <a:pt x="1852187" y="3878264"/>
                  </a:lnTo>
                  <a:lnTo>
                    <a:pt x="1860581" y="3877515"/>
                  </a:lnTo>
                  <a:lnTo>
                    <a:pt x="1905650" y="3877515"/>
                  </a:lnTo>
                  <a:lnTo>
                    <a:pt x="1904349" y="3875902"/>
                  </a:lnTo>
                  <a:lnTo>
                    <a:pt x="1895379" y="3868142"/>
                  </a:lnTo>
                  <a:lnTo>
                    <a:pt x="1885517" y="3862599"/>
                  </a:lnTo>
                  <a:lnTo>
                    <a:pt x="1874762" y="3859273"/>
                  </a:lnTo>
                  <a:lnTo>
                    <a:pt x="1863115" y="3858165"/>
                  </a:lnTo>
                  <a:close/>
                </a:path>
                <a:path w="15614015" h="6326505">
                  <a:moveTo>
                    <a:pt x="1999214" y="3858165"/>
                  </a:moveTo>
                  <a:lnTo>
                    <a:pt x="1985963" y="3859288"/>
                  </a:lnTo>
                  <a:lnTo>
                    <a:pt x="1986319" y="3859288"/>
                  </a:lnTo>
                  <a:lnTo>
                    <a:pt x="1974968" y="3862484"/>
                  </a:lnTo>
                  <a:lnTo>
                    <a:pt x="1943064" y="3894907"/>
                  </a:lnTo>
                  <a:lnTo>
                    <a:pt x="1938860" y="3918749"/>
                  </a:lnTo>
                  <a:lnTo>
                    <a:pt x="1939925" y="3931318"/>
                  </a:lnTo>
                  <a:lnTo>
                    <a:pt x="1965178" y="3969745"/>
                  </a:lnTo>
                  <a:lnTo>
                    <a:pt x="2000596" y="3979334"/>
                  </a:lnTo>
                  <a:lnTo>
                    <a:pt x="2016462" y="3977707"/>
                  </a:lnTo>
                  <a:lnTo>
                    <a:pt x="2030197" y="3972826"/>
                  </a:lnTo>
                  <a:lnTo>
                    <a:pt x="2041802" y="3964692"/>
                  </a:lnTo>
                  <a:lnTo>
                    <a:pt x="2045335" y="3960444"/>
                  </a:lnTo>
                  <a:lnTo>
                    <a:pt x="2001057" y="3960444"/>
                  </a:lnTo>
                  <a:lnTo>
                    <a:pt x="1993196" y="3959912"/>
                  </a:lnTo>
                  <a:lnTo>
                    <a:pt x="1961363" y="3935249"/>
                  </a:lnTo>
                  <a:lnTo>
                    <a:pt x="1959362" y="3927964"/>
                  </a:lnTo>
                  <a:lnTo>
                    <a:pt x="2055882" y="3927964"/>
                  </a:lnTo>
                  <a:lnTo>
                    <a:pt x="2056343" y="3924892"/>
                  </a:lnTo>
                  <a:lnTo>
                    <a:pt x="2056573" y="3921898"/>
                  </a:lnTo>
                  <a:lnTo>
                    <a:pt x="2056554" y="3918749"/>
                  </a:lnTo>
                  <a:lnTo>
                    <a:pt x="2055863" y="3910457"/>
                  </a:lnTo>
                  <a:lnTo>
                    <a:pt x="1959362" y="3910457"/>
                  </a:lnTo>
                  <a:lnTo>
                    <a:pt x="1961133" y="3903243"/>
                  </a:lnTo>
                  <a:lnTo>
                    <a:pt x="1991497" y="3877630"/>
                  </a:lnTo>
                  <a:lnTo>
                    <a:pt x="1999214" y="3877054"/>
                  </a:lnTo>
                  <a:lnTo>
                    <a:pt x="2041145" y="3877054"/>
                  </a:lnTo>
                  <a:lnTo>
                    <a:pt x="2040448" y="3876133"/>
                  </a:lnTo>
                  <a:lnTo>
                    <a:pt x="2031910" y="3868272"/>
                  </a:lnTo>
                  <a:lnTo>
                    <a:pt x="2022192" y="3862657"/>
                  </a:lnTo>
                  <a:lnTo>
                    <a:pt x="2011293" y="3859288"/>
                  </a:lnTo>
                  <a:lnTo>
                    <a:pt x="1999214" y="3858165"/>
                  </a:lnTo>
                  <a:close/>
                </a:path>
                <a:path w="15614015" h="6326505">
                  <a:moveTo>
                    <a:pt x="2034228" y="3943628"/>
                  </a:moveTo>
                  <a:lnTo>
                    <a:pt x="2028268" y="3950985"/>
                  </a:lnTo>
                  <a:lnTo>
                    <a:pt x="2020752" y="3956240"/>
                  </a:lnTo>
                  <a:lnTo>
                    <a:pt x="2011682" y="3959393"/>
                  </a:lnTo>
                  <a:lnTo>
                    <a:pt x="2001057" y="3960444"/>
                  </a:lnTo>
                  <a:lnTo>
                    <a:pt x="2045335" y="3960444"/>
                  </a:lnTo>
                  <a:lnTo>
                    <a:pt x="2051275" y="3953303"/>
                  </a:lnTo>
                  <a:lnTo>
                    <a:pt x="2034228" y="3943628"/>
                  </a:lnTo>
                  <a:close/>
                </a:path>
                <a:path w="15614015" h="6326505">
                  <a:moveTo>
                    <a:pt x="2041145" y="3877054"/>
                  </a:moveTo>
                  <a:lnTo>
                    <a:pt x="1999214" y="3877054"/>
                  </a:lnTo>
                  <a:lnTo>
                    <a:pt x="2006452" y="3877630"/>
                  </a:lnTo>
                  <a:lnTo>
                    <a:pt x="2006078" y="3877630"/>
                  </a:lnTo>
                  <a:lnTo>
                    <a:pt x="2036302" y="3910457"/>
                  </a:lnTo>
                  <a:lnTo>
                    <a:pt x="2055863" y="3910457"/>
                  </a:lnTo>
                  <a:lnTo>
                    <a:pt x="2046872" y="3884628"/>
                  </a:lnTo>
                  <a:lnTo>
                    <a:pt x="2041145" y="3877054"/>
                  </a:lnTo>
                  <a:close/>
                </a:path>
                <a:path w="15614015" h="6326505">
                  <a:moveTo>
                    <a:pt x="2099652" y="3861160"/>
                  </a:moveTo>
                  <a:lnTo>
                    <a:pt x="2079611" y="3861160"/>
                  </a:lnTo>
                  <a:lnTo>
                    <a:pt x="2079611" y="3976339"/>
                  </a:lnTo>
                  <a:lnTo>
                    <a:pt x="2099652" y="3976339"/>
                  </a:lnTo>
                  <a:lnTo>
                    <a:pt x="2099652" y="3928194"/>
                  </a:lnTo>
                  <a:lnTo>
                    <a:pt x="2179357" y="3928194"/>
                  </a:lnTo>
                  <a:lnTo>
                    <a:pt x="2179357" y="3909074"/>
                  </a:lnTo>
                  <a:lnTo>
                    <a:pt x="2099652" y="3909074"/>
                  </a:lnTo>
                  <a:lnTo>
                    <a:pt x="2099652" y="3861160"/>
                  </a:lnTo>
                  <a:close/>
                </a:path>
                <a:path w="15614015" h="6326505">
                  <a:moveTo>
                    <a:pt x="2179357" y="3928194"/>
                  </a:moveTo>
                  <a:lnTo>
                    <a:pt x="2159315" y="3928194"/>
                  </a:lnTo>
                  <a:lnTo>
                    <a:pt x="2159315" y="3976339"/>
                  </a:lnTo>
                  <a:lnTo>
                    <a:pt x="2179357" y="3976339"/>
                  </a:lnTo>
                  <a:lnTo>
                    <a:pt x="2179357" y="3928194"/>
                  </a:lnTo>
                  <a:close/>
                </a:path>
                <a:path w="15614015" h="6326505">
                  <a:moveTo>
                    <a:pt x="2179357" y="3861160"/>
                  </a:moveTo>
                  <a:lnTo>
                    <a:pt x="2159315" y="3861160"/>
                  </a:lnTo>
                  <a:lnTo>
                    <a:pt x="2159315" y="3909074"/>
                  </a:lnTo>
                  <a:lnTo>
                    <a:pt x="2179357" y="3909074"/>
                  </a:lnTo>
                  <a:lnTo>
                    <a:pt x="2179357" y="3861160"/>
                  </a:lnTo>
                  <a:close/>
                </a:path>
                <a:path w="15614015" h="6326505">
                  <a:moveTo>
                    <a:pt x="2229674" y="3861160"/>
                  </a:moveTo>
                  <a:lnTo>
                    <a:pt x="2209863" y="3861160"/>
                  </a:lnTo>
                  <a:lnTo>
                    <a:pt x="2209863" y="3976339"/>
                  </a:lnTo>
                  <a:lnTo>
                    <a:pt x="2225988" y="3976339"/>
                  </a:lnTo>
                  <a:lnTo>
                    <a:pt x="2253076" y="3942016"/>
                  </a:lnTo>
                  <a:lnTo>
                    <a:pt x="2229674" y="3942016"/>
                  </a:lnTo>
                  <a:lnTo>
                    <a:pt x="2229674" y="3861160"/>
                  </a:lnTo>
                  <a:close/>
                </a:path>
                <a:path w="15614015" h="6326505">
                  <a:moveTo>
                    <a:pt x="2309609" y="3895483"/>
                  </a:moveTo>
                  <a:lnTo>
                    <a:pt x="2289798" y="3895483"/>
                  </a:lnTo>
                  <a:lnTo>
                    <a:pt x="2289798" y="3976339"/>
                  </a:lnTo>
                  <a:lnTo>
                    <a:pt x="2309609" y="3976339"/>
                  </a:lnTo>
                  <a:lnTo>
                    <a:pt x="2309609" y="3895483"/>
                  </a:lnTo>
                  <a:close/>
                </a:path>
                <a:path w="15614015" h="6326505">
                  <a:moveTo>
                    <a:pt x="2309609" y="3861160"/>
                  </a:moveTo>
                  <a:lnTo>
                    <a:pt x="2293484" y="3861160"/>
                  </a:lnTo>
                  <a:lnTo>
                    <a:pt x="2229674" y="3942016"/>
                  </a:lnTo>
                  <a:lnTo>
                    <a:pt x="2253076" y="3942016"/>
                  </a:lnTo>
                  <a:lnTo>
                    <a:pt x="2289798" y="3895483"/>
                  </a:lnTo>
                  <a:lnTo>
                    <a:pt x="2309609" y="3895483"/>
                  </a:lnTo>
                  <a:lnTo>
                    <a:pt x="2309609" y="3861160"/>
                  </a:lnTo>
                  <a:close/>
                </a:path>
                <a:path w="15614015" h="6326505">
                  <a:moveTo>
                    <a:pt x="2426270" y="3861160"/>
                  </a:moveTo>
                  <a:lnTo>
                    <a:pt x="2377203" y="3861160"/>
                  </a:lnTo>
                  <a:lnTo>
                    <a:pt x="2369040" y="3861822"/>
                  </a:lnTo>
                  <a:lnTo>
                    <a:pt x="2338287" y="3890631"/>
                  </a:lnTo>
                  <a:lnTo>
                    <a:pt x="2337581" y="3898247"/>
                  </a:lnTo>
                  <a:lnTo>
                    <a:pt x="2337581" y="3906847"/>
                  </a:lnTo>
                  <a:lnTo>
                    <a:pt x="2340269" y="3914373"/>
                  </a:lnTo>
                  <a:lnTo>
                    <a:pt x="2351019" y="3927273"/>
                  </a:lnTo>
                  <a:lnTo>
                    <a:pt x="2358006" y="3931573"/>
                  </a:lnTo>
                  <a:lnTo>
                    <a:pt x="2366607" y="3933723"/>
                  </a:lnTo>
                  <a:lnTo>
                    <a:pt x="2332974" y="3976339"/>
                  </a:lnTo>
                  <a:lnTo>
                    <a:pt x="2357392" y="3976339"/>
                  </a:lnTo>
                  <a:lnTo>
                    <a:pt x="2389643" y="3934875"/>
                  </a:lnTo>
                  <a:lnTo>
                    <a:pt x="2426270" y="3934875"/>
                  </a:lnTo>
                  <a:lnTo>
                    <a:pt x="2426270" y="3916907"/>
                  </a:lnTo>
                  <a:lnTo>
                    <a:pt x="2372212" y="3916907"/>
                  </a:lnTo>
                  <a:lnTo>
                    <a:pt x="2367374" y="3915217"/>
                  </a:lnTo>
                  <a:lnTo>
                    <a:pt x="2359389" y="3908460"/>
                  </a:lnTo>
                  <a:lnTo>
                    <a:pt x="2357392" y="3904006"/>
                  </a:lnTo>
                  <a:lnTo>
                    <a:pt x="2357392" y="3892796"/>
                  </a:lnTo>
                  <a:lnTo>
                    <a:pt x="2359389" y="3888265"/>
                  </a:lnTo>
                  <a:lnTo>
                    <a:pt x="2367374" y="3881508"/>
                  </a:lnTo>
                  <a:lnTo>
                    <a:pt x="2372212" y="3879819"/>
                  </a:lnTo>
                  <a:lnTo>
                    <a:pt x="2426270" y="3879819"/>
                  </a:lnTo>
                  <a:lnTo>
                    <a:pt x="2426270" y="3861160"/>
                  </a:lnTo>
                  <a:close/>
                </a:path>
                <a:path w="15614015" h="6326505">
                  <a:moveTo>
                    <a:pt x="2426270" y="3934875"/>
                  </a:moveTo>
                  <a:lnTo>
                    <a:pt x="2406459" y="3934875"/>
                  </a:lnTo>
                  <a:lnTo>
                    <a:pt x="2406459" y="3976339"/>
                  </a:lnTo>
                  <a:lnTo>
                    <a:pt x="2426270" y="3976339"/>
                  </a:lnTo>
                  <a:lnTo>
                    <a:pt x="2426270" y="3934875"/>
                  </a:lnTo>
                  <a:close/>
                </a:path>
                <a:path w="15614015" h="6326505">
                  <a:moveTo>
                    <a:pt x="2426270" y="3879819"/>
                  </a:moveTo>
                  <a:lnTo>
                    <a:pt x="2406459" y="3879819"/>
                  </a:lnTo>
                  <a:lnTo>
                    <a:pt x="2406459" y="3916907"/>
                  </a:lnTo>
                  <a:lnTo>
                    <a:pt x="2426270" y="3916907"/>
                  </a:lnTo>
                  <a:lnTo>
                    <a:pt x="2426270" y="3879819"/>
                  </a:lnTo>
                  <a:close/>
                </a:path>
                <a:path w="15614015" h="6326505">
                  <a:moveTo>
                    <a:pt x="2613980" y="3861160"/>
                  </a:moveTo>
                  <a:lnTo>
                    <a:pt x="2514235" y="3861160"/>
                  </a:lnTo>
                  <a:lnTo>
                    <a:pt x="2514235" y="3976339"/>
                  </a:lnTo>
                  <a:lnTo>
                    <a:pt x="2534276" y="3976339"/>
                  </a:lnTo>
                  <a:lnTo>
                    <a:pt x="2534276" y="3880279"/>
                  </a:lnTo>
                  <a:lnTo>
                    <a:pt x="2613980" y="3880279"/>
                  </a:lnTo>
                  <a:lnTo>
                    <a:pt x="2613980" y="3861160"/>
                  </a:lnTo>
                  <a:close/>
                </a:path>
                <a:path w="15614015" h="6326505">
                  <a:moveTo>
                    <a:pt x="2613980" y="3880279"/>
                  </a:moveTo>
                  <a:lnTo>
                    <a:pt x="2593939" y="3880279"/>
                  </a:lnTo>
                  <a:lnTo>
                    <a:pt x="2593939" y="3976339"/>
                  </a:lnTo>
                  <a:lnTo>
                    <a:pt x="2613980" y="3976339"/>
                  </a:lnTo>
                  <a:lnTo>
                    <a:pt x="2613980" y="3880279"/>
                  </a:lnTo>
                  <a:close/>
                </a:path>
                <a:path w="15614015" h="6326505">
                  <a:moveTo>
                    <a:pt x="2664528" y="3861160"/>
                  </a:moveTo>
                  <a:lnTo>
                    <a:pt x="2644487" y="3861160"/>
                  </a:lnTo>
                  <a:lnTo>
                    <a:pt x="2644487" y="4022411"/>
                  </a:lnTo>
                  <a:lnTo>
                    <a:pt x="2664528" y="4022411"/>
                  </a:lnTo>
                  <a:lnTo>
                    <a:pt x="2664528" y="3956528"/>
                  </a:lnTo>
                  <a:lnTo>
                    <a:pt x="2688483" y="3956528"/>
                  </a:lnTo>
                  <a:lnTo>
                    <a:pt x="2664528" y="3918749"/>
                  </a:lnTo>
                  <a:lnTo>
                    <a:pt x="2665262" y="3910356"/>
                  </a:lnTo>
                  <a:lnTo>
                    <a:pt x="2688609" y="3880970"/>
                  </a:lnTo>
                  <a:lnTo>
                    <a:pt x="2664528" y="3880970"/>
                  </a:lnTo>
                  <a:lnTo>
                    <a:pt x="2664528" y="3861160"/>
                  </a:lnTo>
                  <a:close/>
                </a:path>
                <a:path w="15614015" h="6326505">
                  <a:moveTo>
                    <a:pt x="2688483" y="3956528"/>
                  </a:moveTo>
                  <a:lnTo>
                    <a:pt x="2664528" y="3956528"/>
                  </a:lnTo>
                  <a:lnTo>
                    <a:pt x="2672864" y="3966506"/>
                  </a:lnTo>
                  <a:lnTo>
                    <a:pt x="2682899" y="3973633"/>
                  </a:lnTo>
                  <a:lnTo>
                    <a:pt x="2694633" y="3977909"/>
                  </a:lnTo>
                  <a:lnTo>
                    <a:pt x="2708066" y="3979334"/>
                  </a:lnTo>
                  <a:lnTo>
                    <a:pt x="2719713" y="3978240"/>
                  </a:lnTo>
                  <a:lnTo>
                    <a:pt x="2730468" y="3974957"/>
                  </a:lnTo>
                  <a:lnTo>
                    <a:pt x="2740331" y="3969486"/>
                  </a:lnTo>
                  <a:lnTo>
                    <a:pt x="2749300" y="3961827"/>
                  </a:lnTo>
                  <a:lnTo>
                    <a:pt x="2750771" y="3959984"/>
                  </a:lnTo>
                  <a:lnTo>
                    <a:pt x="2705532" y="3959984"/>
                  </a:lnTo>
                  <a:lnTo>
                    <a:pt x="2697138" y="3959249"/>
                  </a:lnTo>
                  <a:lnTo>
                    <a:pt x="2689464" y="3957047"/>
                  </a:lnTo>
                  <a:lnTo>
                    <a:pt x="2688483" y="3956528"/>
                  </a:lnTo>
                  <a:close/>
                </a:path>
                <a:path w="15614015" h="6326505">
                  <a:moveTo>
                    <a:pt x="2750602" y="3877515"/>
                  </a:moveTo>
                  <a:lnTo>
                    <a:pt x="2705532" y="3877515"/>
                  </a:lnTo>
                  <a:lnTo>
                    <a:pt x="2713825" y="3878264"/>
                  </a:lnTo>
                  <a:lnTo>
                    <a:pt x="2721427" y="3880510"/>
                  </a:lnTo>
                  <a:lnTo>
                    <a:pt x="2745571" y="3910356"/>
                  </a:lnTo>
                  <a:lnTo>
                    <a:pt x="2746306" y="3918749"/>
                  </a:lnTo>
                  <a:lnTo>
                    <a:pt x="2745571" y="3927158"/>
                  </a:lnTo>
                  <a:lnTo>
                    <a:pt x="2721427" y="3957047"/>
                  </a:lnTo>
                  <a:lnTo>
                    <a:pt x="2705532" y="3959984"/>
                  </a:lnTo>
                  <a:lnTo>
                    <a:pt x="2750771" y="3959984"/>
                  </a:lnTo>
                  <a:lnTo>
                    <a:pt x="2756758" y="3952483"/>
                  </a:lnTo>
                  <a:lnTo>
                    <a:pt x="2762085" y="3942189"/>
                  </a:lnTo>
                  <a:lnTo>
                    <a:pt x="2765281" y="3930944"/>
                  </a:lnTo>
                  <a:lnTo>
                    <a:pt x="2766347" y="3918749"/>
                  </a:lnTo>
                  <a:lnTo>
                    <a:pt x="2765281" y="3906569"/>
                  </a:lnTo>
                  <a:lnTo>
                    <a:pt x="2762188" y="3895728"/>
                  </a:lnTo>
                  <a:lnTo>
                    <a:pt x="2762085" y="3895368"/>
                  </a:lnTo>
                  <a:lnTo>
                    <a:pt x="2756758" y="3885146"/>
                  </a:lnTo>
                  <a:lnTo>
                    <a:pt x="2750602" y="3877515"/>
                  </a:lnTo>
                  <a:close/>
                </a:path>
                <a:path w="15614015" h="6326505">
                  <a:moveTo>
                    <a:pt x="2708066" y="3858165"/>
                  </a:moveTo>
                  <a:lnTo>
                    <a:pt x="2694633" y="3859590"/>
                  </a:lnTo>
                  <a:lnTo>
                    <a:pt x="2682899" y="3863866"/>
                  </a:lnTo>
                  <a:lnTo>
                    <a:pt x="2672864" y="3870993"/>
                  </a:lnTo>
                  <a:lnTo>
                    <a:pt x="2664528" y="3880970"/>
                  </a:lnTo>
                  <a:lnTo>
                    <a:pt x="2688609" y="3880970"/>
                  </a:lnTo>
                  <a:lnTo>
                    <a:pt x="2689464" y="3880510"/>
                  </a:lnTo>
                  <a:lnTo>
                    <a:pt x="2697138" y="3878264"/>
                  </a:lnTo>
                  <a:lnTo>
                    <a:pt x="2705532" y="3877515"/>
                  </a:lnTo>
                  <a:lnTo>
                    <a:pt x="2750602" y="3877515"/>
                  </a:lnTo>
                  <a:lnTo>
                    <a:pt x="2749300" y="3875902"/>
                  </a:lnTo>
                  <a:lnTo>
                    <a:pt x="2740331" y="3868142"/>
                  </a:lnTo>
                  <a:lnTo>
                    <a:pt x="2730468" y="3862599"/>
                  </a:lnTo>
                  <a:lnTo>
                    <a:pt x="2719713" y="3859273"/>
                  </a:lnTo>
                  <a:lnTo>
                    <a:pt x="2708066" y="3858165"/>
                  </a:lnTo>
                  <a:close/>
                </a:path>
                <a:path w="15614015" h="6326505">
                  <a:moveTo>
                    <a:pt x="2844396" y="3858165"/>
                  </a:moveTo>
                  <a:lnTo>
                    <a:pt x="2801318" y="3875672"/>
                  </a:lnTo>
                  <a:lnTo>
                    <a:pt x="2783811" y="3918749"/>
                  </a:lnTo>
                  <a:lnTo>
                    <a:pt x="2784905" y="3931030"/>
                  </a:lnTo>
                  <a:lnTo>
                    <a:pt x="2810662" y="3969486"/>
                  </a:lnTo>
                  <a:lnTo>
                    <a:pt x="2844396" y="3979334"/>
                  </a:lnTo>
                  <a:lnTo>
                    <a:pt x="2856590" y="3978240"/>
                  </a:lnTo>
                  <a:lnTo>
                    <a:pt x="2867835" y="3974957"/>
                  </a:lnTo>
                  <a:lnTo>
                    <a:pt x="2878129" y="3969486"/>
                  </a:lnTo>
                  <a:lnTo>
                    <a:pt x="2887473" y="3961827"/>
                  </a:lnTo>
                  <a:lnTo>
                    <a:pt x="2889211" y="3959753"/>
                  </a:lnTo>
                  <a:lnTo>
                    <a:pt x="2844396" y="3959753"/>
                  </a:lnTo>
                  <a:lnTo>
                    <a:pt x="2836203" y="3959019"/>
                  </a:lnTo>
                  <a:lnTo>
                    <a:pt x="2804587" y="3927143"/>
                  </a:lnTo>
                  <a:lnTo>
                    <a:pt x="2803852" y="3918749"/>
                  </a:lnTo>
                  <a:lnTo>
                    <a:pt x="2804587" y="3910356"/>
                  </a:lnTo>
                  <a:lnTo>
                    <a:pt x="2828673" y="3880682"/>
                  </a:lnTo>
                  <a:lnTo>
                    <a:pt x="2844396" y="3877745"/>
                  </a:lnTo>
                  <a:lnTo>
                    <a:pt x="2889211" y="3877745"/>
                  </a:lnTo>
                  <a:lnTo>
                    <a:pt x="2887473" y="3875672"/>
                  </a:lnTo>
                  <a:lnTo>
                    <a:pt x="2878129" y="3868013"/>
                  </a:lnTo>
                  <a:lnTo>
                    <a:pt x="2867835" y="3862542"/>
                  </a:lnTo>
                  <a:lnTo>
                    <a:pt x="2856590" y="3859259"/>
                  </a:lnTo>
                  <a:lnTo>
                    <a:pt x="2844396" y="3858165"/>
                  </a:lnTo>
                  <a:close/>
                </a:path>
                <a:path w="15614015" h="6326505">
                  <a:moveTo>
                    <a:pt x="2889211" y="3877745"/>
                  </a:moveTo>
                  <a:lnTo>
                    <a:pt x="2844396" y="3877745"/>
                  </a:lnTo>
                  <a:lnTo>
                    <a:pt x="2852689" y="3878480"/>
                  </a:lnTo>
                  <a:lnTo>
                    <a:pt x="2860290" y="3880682"/>
                  </a:lnTo>
                  <a:lnTo>
                    <a:pt x="2884435" y="3910356"/>
                  </a:lnTo>
                  <a:lnTo>
                    <a:pt x="2885169" y="3918749"/>
                  </a:lnTo>
                  <a:lnTo>
                    <a:pt x="2884435" y="3927143"/>
                  </a:lnTo>
                  <a:lnTo>
                    <a:pt x="2860290" y="3956816"/>
                  </a:lnTo>
                  <a:lnTo>
                    <a:pt x="2844396" y="3959753"/>
                  </a:lnTo>
                  <a:lnTo>
                    <a:pt x="2889211" y="3959753"/>
                  </a:lnTo>
                  <a:lnTo>
                    <a:pt x="2895233" y="3952569"/>
                  </a:lnTo>
                  <a:lnTo>
                    <a:pt x="2900776" y="3942304"/>
                  </a:lnTo>
                  <a:lnTo>
                    <a:pt x="2904102" y="3931030"/>
                  </a:lnTo>
                  <a:lnTo>
                    <a:pt x="2905210" y="3918749"/>
                  </a:lnTo>
                  <a:lnTo>
                    <a:pt x="2904102" y="3906468"/>
                  </a:lnTo>
                  <a:lnTo>
                    <a:pt x="2900776" y="3895195"/>
                  </a:lnTo>
                  <a:lnTo>
                    <a:pt x="2895233" y="3884930"/>
                  </a:lnTo>
                  <a:lnTo>
                    <a:pt x="2889211" y="3877745"/>
                  </a:lnTo>
                  <a:close/>
                </a:path>
                <a:path w="15614015" h="6326505">
                  <a:moveTo>
                    <a:pt x="2948648" y="3861160"/>
                  </a:moveTo>
                  <a:lnTo>
                    <a:pt x="2928837" y="3861160"/>
                  </a:lnTo>
                  <a:lnTo>
                    <a:pt x="2928837" y="3976339"/>
                  </a:lnTo>
                  <a:lnTo>
                    <a:pt x="2944962" y="3976339"/>
                  </a:lnTo>
                  <a:lnTo>
                    <a:pt x="2972049" y="3942016"/>
                  </a:lnTo>
                  <a:lnTo>
                    <a:pt x="2948648" y="3942016"/>
                  </a:lnTo>
                  <a:lnTo>
                    <a:pt x="2948648" y="3861160"/>
                  </a:lnTo>
                  <a:close/>
                </a:path>
                <a:path w="15614015" h="6326505">
                  <a:moveTo>
                    <a:pt x="3028582" y="3895483"/>
                  </a:moveTo>
                  <a:lnTo>
                    <a:pt x="3008771" y="3895483"/>
                  </a:lnTo>
                  <a:lnTo>
                    <a:pt x="3008771" y="3976339"/>
                  </a:lnTo>
                  <a:lnTo>
                    <a:pt x="3028582" y="3976339"/>
                  </a:lnTo>
                  <a:lnTo>
                    <a:pt x="3028582" y="3895483"/>
                  </a:lnTo>
                  <a:close/>
                </a:path>
                <a:path w="15614015" h="6326505">
                  <a:moveTo>
                    <a:pt x="3028582" y="3861160"/>
                  </a:moveTo>
                  <a:lnTo>
                    <a:pt x="3012457" y="3861160"/>
                  </a:lnTo>
                  <a:lnTo>
                    <a:pt x="2948648" y="3942016"/>
                  </a:lnTo>
                  <a:lnTo>
                    <a:pt x="2972049" y="3942016"/>
                  </a:lnTo>
                  <a:lnTo>
                    <a:pt x="3008771" y="3895483"/>
                  </a:lnTo>
                  <a:lnTo>
                    <a:pt x="3028582" y="3895483"/>
                  </a:lnTo>
                  <a:lnTo>
                    <a:pt x="3028582" y="3861160"/>
                  </a:lnTo>
                  <a:close/>
                </a:path>
                <a:path w="15614015" h="6326505">
                  <a:moveTo>
                    <a:pt x="3066691" y="3941786"/>
                  </a:moveTo>
                  <a:lnTo>
                    <a:pt x="3049752" y="3951763"/>
                  </a:lnTo>
                  <a:lnTo>
                    <a:pt x="3049918" y="3951763"/>
                  </a:lnTo>
                  <a:lnTo>
                    <a:pt x="3057174" y="3963785"/>
                  </a:lnTo>
                  <a:lnTo>
                    <a:pt x="3067324" y="3972423"/>
                  </a:lnTo>
                  <a:lnTo>
                    <a:pt x="3080325" y="3977606"/>
                  </a:lnTo>
                  <a:lnTo>
                    <a:pt x="3096177" y="3979334"/>
                  </a:lnTo>
                  <a:lnTo>
                    <a:pt x="3106168" y="3978715"/>
                  </a:lnTo>
                  <a:lnTo>
                    <a:pt x="3136012" y="3960675"/>
                  </a:lnTo>
                  <a:lnTo>
                    <a:pt x="3096407" y="3960675"/>
                  </a:lnTo>
                  <a:lnTo>
                    <a:pt x="3085911" y="3959494"/>
                  </a:lnTo>
                  <a:lnTo>
                    <a:pt x="3077460" y="3955953"/>
                  </a:lnTo>
                  <a:lnTo>
                    <a:pt x="3071053" y="3950050"/>
                  </a:lnTo>
                  <a:lnTo>
                    <a:pt x="3066691" y="3941786"/>
                  </a:lnTo>
                  <a:close/>
                </a:path>
                <a:path w="15614015" h="6326505">
                  <a:moveTo>
                    <a:pt x="3131112" y="3876594"/>
                  </a:moveTo>
                  <a:lnTo>
                    <a:pt x="3100937" y="3876594"/>
                  </a:lnTo>
                  <a:lnTo>
                    <a:pt x="3106082" y="3878129"/>
                  </a:lnTo>
                  <a:lnTo>
                    <a:pt x="3109768" y="3881201"/>
                  </a:lnTo>
                  <a:lnTo>
                    <a:pt x="3113607" y="3884272"/>
                  </a:lnTo>
                  <a:lnTo>
                    <a:pt x="3115527" y="3888265"/>
                  </a:lnTo>
                  <a:lnTo>
                    <a:pt x="3115527" y="3898094"/>
                  </a:lnTo>
                  <a:lnTo>
                    <a:pt x="3113915" y="3902010"/>
                  </a:lnTo>
                  <a:lnTo>
                    <a:pt x="3110689" y="3904928"/>
                  </a:lnTo>
                  <a:lnTo>
                    <a:pt x="3107464" y="3907692"/>
                  </a:lnTo>
                  <a:lnTo>
                    <a:pt x="3102934" y="3909074"/>
                  </a:lnTo>
                  <a:lnTo>
                    <a:pt x="3084659" y="3909074"/>
                  </a:lnTo>
                  <a:lnTo>
                    <a:pt x="3084659" y="3927273"/>
                  </a:lnTo>
                  <a:lnTo>
                    <a:pt x="3107311" y="3927273"/>
                  </a:lnTo>
                  <a:lnTo>
                    <a:pt x="3111918" y="3928732"/>
                  </a:lnTo>
                  <a:lnTo>
                    <a:pt x="3115297" y="3931650"/>
                  </a:lnTo>
                  <a:lnTo>
                    <a:pt x="3118829" y="3934567"/>
                  </a:lnTo>
                  <a:lnTo>
                    <a:pt x="3120595" y="3938330"/>
                  </a:lnTo>
                  <a:lnTo>
                    <a:pt x="3120595" y="3948159"/>
                  </a:lnTo>
                  <a:lnTo>
                    <a:pt x="3118445" y="3952459"/>
                  </a:lnTo>
                  <a:lnTo>
                    <a:pt x="3109998" y="3959062"/>
                  </a:lnTo>
                  <a:lnTo>
                    <a:pt x="3104086" y="3960675"/>
                  </a:lnTo>
                  <a:lnTo>
                    <a:pt x="3136012" y="3960675"/>
                  </a:lnTo>
                  <a:lnTo>
                    <a:pt x="3137526" y="3958199"/>
                  </a:lnTo>
                  <a:lnTo>
                    <a:pt x="3139686" y="3951763"/>
                  </a:lnTo>
                  <a:lnTo>
                    <a:pt x="3140406" y="3944780"/>
                  </a:lnTo>
                  <a:lnTo>
                    <a:pt x="3139211" y="3935724"/>
                  </a:lnTo>
                  <a:lnTo>
                    <a:pt x="3135626" y="3928137"/>
                  </a:lnTo>
                  <a:lnTo>
                    <a:pt x="3129651" y="3922018"/>
                  </a:lnTo>
                  <a:lnTo>
                    <a:pt x="3121286" y="3917367"/>
                  </a:lnTo>
                  <a:lnTo>
                    <a:pt x="3127333" y="3912645"/>
                  </a:lnTo>
                  <a:lnTo>
                    <a:pt x="3131652" y="3906771"/>
                  </a:lnTo>
                  <a:lnTo>
                    <a:pt x="3134244" y="3899745"/>
                  </a:lnTo>
                  <a:lnTo>
                    <a:pt x="3135107" y="3891567"/>
                  </a:lnTo>
                  <a:lnTo>
                    <a:pt x="3134517" y="3885794"/>
                  </a:lnTo>
                  <a:lnTo>
                    <a:pt x="3134416" y="3884815"/>
                  </a:lnTo>
                  <a:lnTo>
                    <a:pt x="3132343" y="3878609"/>
                  </a:lnTo>
                  <a:lnTo>
                    <a:pt x="3131112" y="3876594"/>
                  </a:lnTo>
                  <a:close/>
                </a:path>
                <a:path w="15614015" h="6326505">
                  <a:moveTo>
                    <a:pt x="3094334" y="3858165"/>
                  </a:moveTo>
                  <a:lnTo>
                    <a:pt x="3080267" y="3859749"/>
                  </a:lnTo>
                  <a:lnTo>
                    <a:pt x="3068476" y="3864500"/>
                  </a:lnTo>
                  <a:lnTo>
                    <a:pt x="3058959" y="3872418"/>
                  </a:lnTo>
                  <a:lnTo>
                    <a:pt x="3051717" y="3883504"/>
                  </a:lnTo>
                  <a:lnTo>
                    <a:pt x="3068073" y="3892949"/>
                  </a:lnTo>
                  <a:lnTo>
                    <a:pt x="3072306" y="3885794"/>
                  </a:lnTo>
                  <a:lnTo>
                    <a:pt x="3078093" y="3880683"/>
                  </a:lnTo>
                  <a:lnTo>
                    <a:pt x="3085436" y="3877616"/>
                  </a:lnTo>
                  <a:lnTo>
                    <a:pt x="3094334" y="3876594"/>
                  </a:lnTo>
                  <a:lnTo>
                    <a:pt x="3131112" y="3876594"/>
                  </a:lnTo>
                  <a:lnTo>
                    <a:pt x="3128888" y="3872951"/>
                  </a:lnTo>
                  <a:lnTo>
                    <a:pt x="3124050" y="3867840"/>
                  </a:lnTo>
                  <a:lnTo>
                    <a:pt x="3118133" y="3863607"/>
                  </a:lnTo>
                  <a:lnTo>
                    <a:pt x="3111208" y="3860584"/>
                  </a:lnTo>
                  <a:lnTo>
                    <a:pt x="3103275" y="3858770"/>
                  </a:lnTo>
                  <a:lnTo>
                    <a:pt x="3094334" y="3858165"/>
                  </a:lnTo>
                  <a:close/>
                </a:path>
                <a:path w="15614015" h="6326505">
                  <a:moveTo>
                    <a:pt x="3215103" y="3861160"/>
                  </a:moveTo>
                  <a:lnTo>
                    <a:pt x="3162121" y="3861160"/>
                  </a:lnTo>
                  <a:lnTo>
                    <a:pt x="3162121" y="3976339"/>
                  </a:lnTo>
                  <a:lnTo>
                    <a:pt x="3219710" y="3976339"/>
                  </a:lnTo>
                  <a:lnTo>
                    <a:pt x="3228061" y="3975778"/>
                  </a:lnTo>
                  <a:lnTo>
                    <a:pt x="3253460" y="3958141"/>
                  </a:lnTo>
                  <a:lnTo>
                    <a:pt x="3181701" y="3958141"/>
                  </a:lnTo>
                  <a:lnTo>
                    <a:pt x="3181701" y="3927042"/>
                  </a:lnTo>
                  <a:lnTo>
                    <a:pt x="3251703" y="3927042"/>
                  </a:lnTo>
                  <a:lnTo>
                    <a:pt x="3246591" y="3921571"/>
                  </a:lnTo>
                  <a:lnTo>
                    <a:pt x="3238831" y="3917137"/>
                  </a:lnTo>
                  <a:lnTo>
                    <a:pt x="3244273" y="3912573"/>
                  </a:lnTo>
                  <a:lnTo>
                    <a:pt x="3246530" y="3909305"/>
                  </a:lnTo>
                  <a:lnTo>
                    <a:pt x="3181701" y="3909305"/>
                  </a:lnTo>
                  <a:lnTo>
                    <a:pt x="3181701" y="3879128"/>
                  </a:lnTo>
                  <a:lnTo>
                    <a:pt x="3249599" y="3879128"/>
                  </a:lnTo>
                  <a:lnTo>
                    <a:pt x="3248122" y="3875595"/>
                  </a:lnTo>
                  <a:lnTo>
                    <a:pt x="3241825" y="3869913"/>
                  </a:lnTo>
                  <a:lnTo>
                    <a:pt x="3236613" y="3866083"/>
                  </a:lnTo>
                  <a:lnTo>
                    <a:pt x="3230422" y="3863348"/>
                  </a:lnTo>
                  <a:lnTo>
                    <a:pt x="3223252" y="3861707"/>
                  </a:lnTo>
                  <a:lnTo>
                    <a:pt x="3215103" y="3861160"/>
                  </a:lnTo>
                  <a:close/>
                </a:path>
                <a:path w="15614015" h="6326505">
                  <a:moveTo>
                    <a:pt x="3251703" y="3927042"/>
                  </a:moveTo>
                  <a:lnTo>
                    <a:pt x="3224395" y="3927042"/>
                  </a:lnTo>
                  <a:lnTo>
                    <a:pt x="3228848" y="3928424"/>
                  </a:lnTo>
                  <a:lnTo>
                    <a:pt x="3231920" y="3931189"/>
                  </a:lnTo>
                  <a:lnTo>
                    <a:pt x="3235145" y="3933800"/>
                  </a:lnTo>
                  <a:lnTo>
                    <a:pt x="3236757" y="3937485"/>
                  </a:lnTo>
                  <a:lnTo>
                    <a:pt x="3236757" y="3947314"/>
                  </a:lnTo>
                  <a:lnTo>
                    <a:pt x="3235145" y="3951230"/>
                  </a:lnTo>
                  <a:lnTo>
                    <a:pt x="3231920" y="3953994"/>
                  </a:lnTo>
                  <a:lnTo>
                    <a:pt x="3228720" y="3956874"/>
                  </a:lnTo>
                  <a:lnTo>
                    <a:pt x="3228477" y="3956874"/>
                  </a:lnTo>
                  <a:lnTo>
                    <a:pt x="3224395" y="3958141"/>
                  </a:lnTo>
                  <a:lnTo>
                    <a:pt x="3253460" y="3958141"/>
                  </a:lnTo>
                  <a:lnTo>
                    <a:pt x="3254149" y="3956874"/>
                  </a:lnTo>
                  <a:lnTo>
                    <a:pt x="3255963" y="3950683"/>
                  </a:lnTo>
                  <a:lnTo>
                    <a:pt x="3256568" y="3943859"/>
                  </a:lnTo>
                  <a:lnTo>
                    <a:pt x="3255460" y="3934932"/>
                  </a:lnTo>
                  <a:lnTo>
                    <a:pt x="3252134" y="3927503"/>
                  </a:lnTo>
                  <a:lnTo>
                    <a:pt x="3251703" y="3927042"/>
                  </a:lnTo>
                  <a:close/>
                </a:path>
                <a:path w="15614015" h="6326505">
                  <a:moveTo>
                    <a:pt x="3249599" y="3879128"/>
                  </a:moveTo>
                  <a:lnTo>
                    <a:pt x="3225853" y="3879128"/>
                  </a:lnTo>
                  <a:lnTo>
                    <a:pt x="3231689" y="3884042"/>
                  </a:lnTo>
                  <a:lnTo>
                    <a:pt x="3231689" y="3904160"/>
                  </a:lnTo>
                  <a:lnTo>
                    <a:pt x="3225853" y="3909305"/>
                  </a:lnTo>
                  <a:lnTo>
                    <a:pt x="3246530" y="3909305"/>
                  </a:lnTo>
                  <a:lnTo>
                    <a:pt x="3248160" y="3906944"/>
                  </a:lnTo>
                  <a:lnTo>
                    <a:pt x="3250492" y="3900249"/>
                  </a:lnTo>
                  <a:lnTo>
                    <a:pt x="3251270" y="3892489"/>
                  </a:lnTo>
                  <a:lnTo>
                    <a:pt x="3251270" y="3883120"/>
                  </a:lnTo>
                  <a:lnTo>
                    <a:pt x="3249599" y="3879128"/>
                  </a:lnTo>
                  <a:close/>
                </a:path>
                <a:path w="15614015" h="6326505">
                  <a:moveTo>
                    <a:pt x="3332335" y="3858165"/>
                  </a:moveTo>
                  <a:lnTo>
                    <a:pt x="3289257" y="3875672"/>
                  </a:lnTo>
                  <a:lnTo>
                    <a:pt x="3271750" y="3918749"/>
                  </a:lnTo>
                  <a:lnTo>
                    <a:pt x="3272844" y="3931030"/>
                  </a:lnTo>
                  <a:lnTo>
                    <a:pt x="3298601" y="3969486"/>
                  </a:lnTo>
                  <a:lnTo>
                    <a:pt x="3332335" y="3979334"/>
                  </a:lnTo>
                  <a:lnTo>
                    <a:pt x="3344529" y="3978240"/>
                  </a:lnTo>
                  <a:lnTo>
                    <a:pt x="3355774" y="3974957"/>
                  </a:lnTo>
                  <a:lnTo>
                    <a:pt x="3366068" y="3969486"/>
                  </a:lnTo>
                  <a:lnTo>
                    <a:pt x="3375412" y="3961827"/>
                  </a:lnTo>
                  <a:lnTo>
                    <a:pt x="3377150" y="3959753"/>
                  </a:lnTo>
                  <a:lnTo>
                    <a:pt x="3332335" y="3959753"/>
                  </a:lnTo>
                  <a:lnTo>
                    <a:pt x="3324143" y="3959019"/>
                  </a:lnTo>
                  <a:lnTo>
                    <a:pt x="3292526" y="3927143"/>
                  </a:lnTo>
                  <a:lnTo>
                    <a:pt x="3291791" y="3918749"/>
                  </a:lnTo>
                  <a:lnTo>
                    <a:pt x="3292526" y="3910356"/>
                  </a:lnTo>
                  <a:lnTo>
                    <a:pt x="3316613" y="3880682"/>
                  </a:lnTo>
                  <a:lnTo>
                    <a:pt x="3332335" y="3877745"/>
                  </a:lnTo>
                  <a:lnTo>
                    <a:pt x="3377150" y="3877745"/>
                  </a:lnTo>
                  <a:lnTo>
                    <a:pt x="3375412" y="3875672"/>
                  </a:lnTo>
                  <a:lnTo>
                    <a:pt x="3366068" y="3868013"/>
                  </a:lnTo>
                  <a:lnTo>
                    <a:pt x="3355774" y="3862542"/>
                  </a:lnTo>
                  <a:lnTo>
                    <a:pt x="3344529" y="3859259"/>
                  </a:lnTo>
                  <a:lnTo>
                    <a:pt x="3332335" y="3858165"/>
                  </a:lnTo>
                  <a:close/>
                </a:path>
                <a:path w="15614015" h="6326505">
                  <a:moveTo>
                    <a:pt x="3377150" y="3877745"/>
                  </a:moveTo>
                  <a:lnTo>
                    <a:pt x="3332335" y="3877745"/>
                  </a:lnTo>
                  <a:lnTo>
                    <a:pt x="3340628" y="3878480"/>
                  </a:lnTo>
                  <a:lnTo>
                    <a:pt x="3348230" y="3880682"/>
                  </a:lnTo>
                  <a:lnTo>
                    <a:pt x="3372374" y="3910356"/>
                  </a:lnTo>
                  <a:lnTo>
                    <a:pt x="3373108" y="3918749"/>
                  </a:lnTo>
                  <a:lnTo>
                    <a:pt x="3372374" y="3927143"/>
                  </a:lnTo>
                  <a:lnTo>
                    <a:pt x="3348230" y="3956816"/>
                  </a:lnTo>
                  <a:lnTo>
                    <a:pt x="3332335" y="3959753"/>
                  </a:lnTo>
                  <a:lnTo>
                    <a:pt x="3377150" y="3959753"/>
                  </a:lnTo>
                  <a:lnTo>
                    <a:pt x="3383172" y="3952569"/>
                  </a:lnTo>
                  <a:lnTo>
                    <a:pt x="3388715" y="3942304"/>
                  </a:lnTo>
                  <a:lnTo>
                    <a:pt x="3392041" y="3931030"/>
                  </a:lnTo>
                  <a:lnTo>
                    <a:pt x="3393150" y="3918749"/>
                  </a:lnTo>
                  <a:lnTo>
                    <a:pt x="3392041" y="3906468"/>
                  </a:lnTo>
                  <a:lnTo>
                    <a:pt x="3388715" y="3895195"/>
                  </a:lnTo>
                  <a:lnTo>
                    <a:pt x="3383172" y="3884930"/>
                  </a:lnTo>
                  <a:lnTo>
                    <a:pt x="3377150" y="3877745"/>
                  </a:lnTo>
                  <a:close/>
                </a:path>
                <a:path w="15614015" h="6326505">
                  <a:moveTo>
                    <a:pt x="3527226" y="3957220"/>
                  </a:moveTo>
                  <a:lnTo>
                    <a:pt x="3401219" y="3957220"/>
                  </a:lnTo>
                  <a:lnTo>
                    <a:pt x="3401219" y="4007207"/>
                  </a:lnTo>
                  <a:lnTo>
                    <a:pt x="3421030" y="4007207"/>
                  </a:lnTo>
                  <a:lnTo>
                    <a:pt x="3421030" y="3976339"/>
                  </a:lnTo>
                  <a:lnTo>
                    <a:pt x="3527226" y="3976339"/>
                  </a:lnTo>
                  <a:lnTo>
                    <a:pt x="3527226" y="3957220"/>
                  </a:lnTo>
                  <a:close/>
                </a:path>
                <a:path w="15614015" h="6326505">
                  <a:moveTo>
                    <a:pt x="3527226" y="3976339"/>
                  </a:moveTo>
                  <a:lnTo>
                    <a:pt x="3507415" y="3976339"/>
                  </a:lnTo>
                  <a:lnTo>
                    <a:pt x="3507415" y="4007207"/>
                  </a:lnTo>
                  <a:lnTo>
                    <a:pt x="3527226" y="4007207"/>
                  </a:lnTo>
                  <a:lnTo>
                    <a:pt x="3527226" y="3976339"/>
                  </a:lnTo>
                  <a:close/>
                </a:path>
                <a:path w="15614015" h="6326505">
                  <a:moveTo>
                    <a:pt x="3511331" y="3861160"/>
                  </a:moveTo>
                  <a:lnTo>
                    <a:pt x="3426329" y="3861160"/>
                  </a:lnTo>
                  <a:lnTo>
                    <a:pt x="3426329" y="3914603"/>
                  </a:lnTo>
                  <a:lnTo>
                    <a:pt x="3425670" y="3926942"/>
                  </a:lnTo>
                  <a:lnTo>
                    <a:pt x="3425638" y="3927546"/>
                  </a:lnTo>
                  <a:lnTo>
                    <a:pt x="3423564" y="3938963"/>
                  </a:lnTo>
                  <a:lnTo>
                    <a:pt x="3420109" y="3948855"/>
                  </a:lnTo>
                  <a:lnTo>
                    <a:pt x="3415271" y="3957220"/>
                  </a:lnTo>
                  <a:lnTo>
                    <a:pt x="3438077" y="3957220"/>
                  </a:lnTo>
                  <a:lnTo>
                    <a:pt x="3441604" y="3948250"/>
                  </a:lnTo>
                  <a:lnTo>
                    <a:pt x="3444124" y="3938157"/>
                  </a:lnTo>
                  <a:lnTo>
                    <a:pt x="3445554" y="3927546"/>
                  </a:lnTo>
                  <a:lnTo>
                    <a:pt x="3445636" y="3926942"/>
                  </a:lnTo>
                  <a:lnTo>
                    <a:pt x="3446140" y="3914603"/>
                  </a:lnTo>
                  <a:lnTo>
                    <a:pt x="3446140" y="3879819"/>
                  </a:lnTo>
                  <a:lnTo>
                    <a:pt x="3511331" y="3879819"/>
                  </a:lnTo>
                  <a:lnTo>
                    <a:pt x="3511331" y="3861160"/>
                  </a:lnTo>
                  <a:close/>
                </a:path>
                <a:path w="15614015" h="6326505">
                  <a:moveTo>
                    <a:pt x="3511331" y="3879819"/>
                  </a:moveTo>
                  <a:lnTo>
                    <a:pt x="3491520" y="3879819"/>
                  </a:lnTo>
                  <a:lnTo>
                    <a:pt x="3491520" y="3957220"/>
                  </a:lnTo>
                  <a:lnTo>
                    <a:pt x="3511331" y="3957220"/>
                  </a:lnTo>
                  <a:lnTo>
                    <a:pt x="3511331" y="3879819"/>
                  </a:lnTo>
                  <a:close/>
                </a:path>
                <a:path w="15614015" h="6326505">
                  <a:moveTo>
                    <a:pt x="3598463" y="3858165"/>
                  </a:moveTo>
                  <a:lnTo>
                    <a:pt x="3555155" y="3875672"/>
                  </a:lnTo>
                  <a:lnTo>
                    <a:pt x="3537878" y="3918749"/>
                  </a:lnTo>
                  <a:lnTo>
                    <a:pt x="3538958" y="3931131"/>
                  </a:lnTo>
                  <a:lnTo>
                    <a:pt x="3564341" y="3969616"/>
                  </a:lnTo>
                  <a:lnTo>
                    <a:pt x="3598463" y="3979334"/>
                  </a:lnTo>
                  <a:lnTo>
                    <a:pt x="3606684" y="3978830"/>
                  </a:lnTo>
                  <a:lnTo>
                    <a:pt x="3641310" y="3961654"/>
                  </a:lnTo>
                  <a:lnTo>
                    <a:pt x="3643107" y="3959523"/>
                  </a:lnTo>
                  <a:lnTo>
                    <a:pt x="3598463" y="3959523"/>
                  </a:lnTo>
                  <a:lnTo>
                    <a:pt x="3590170" y="3958789"/>
                  </a:lnTo>
                  <a:lnTo>
                    <a:pt x="3558640" y="3927042"/>
                  </a:lnTo>
                  <a:lnTo>
                    <a:pt x="3557920" y="3918749"/>
                  </a:lnTo>
                  <a:lnTo>
                    <a:pt x="3558640" y="3910356"/>
                  </a:lnTo>
                  <a:lnTo>
                    <a:pt x="3582568" y="3880682"/>
                  </a:lnTo>
                  <a:lnTo>
                    <a:pt x="3598463" y="3877745"/>
                  </a:lnTo>
                  <a:lnTo>
                    <a:pt x="3642384" y="3877745"/>
                  </a:lnTo>
                  <a:lnTo>
                    <a:pt x="3640964" y="3875960"/>
                  </a:lnTo>
                  <a:lnTo>
                    <a:pt x="3606770" y="3858683"/>
                  </a:lnTo>
                  <a:lnTo>
                    <a:pt x="3598463" y="3858165"/>
                  </a:lnTo>
                  <a:close/>
                </a:path>
                <a:path w="15614015" h="6326505">
                  <a:moveTo>
                    <a:pt x="3633247" y="3939482"/>
                  </a:moveTo>
                  <a:lnTo>
                    <a:pt x="3606142" y="3959523"/>
                  </a:lnTo>
                  <a:lnTo>
                    <a:pt x="3643107" y="3959523"/>
                  </a:lnTo>
                  <a:lnTo>
                    <a:pt x="3646205" y="3955852"/>
                  </a:lnTo>
                  <a:lnTo>
                    <a:pt x="3650294" y="3949387"/>
                  </a:lnTo>
                  <a:lnTo>
                    <a:pt x="3633247" y="3939482"/>
                  </a:lnTo>
                  <a:close/>
                </a:path>
                <a:path w="15614015" h="6326505">
                  <a:moveTo>
                    <a:pt x="3642384" y="3877745"/>
                  </a:moveTo>
                  <a:lnTo>
                    <a:pt x="3606142" y="3877745"/>
                  </a:lnTo>
                  <a:lnTo>
                    <a:pt x="3612976" y="3879588"/>
                  </a:lnTo>
                  <a:lnTo>
                    <a:pt x="3618965" y="3883274"/>
                  </a:lnTo>
                  <a:lnTo>
                    <a:pt x="3625108" y="3886960"/>
                  </a:lnTo>
                  <a:lnTo>
                    <a:pt x="3629638" y="3891874"/>
                  </a:lnTo>
                  <a:lnTo>
                    <a:pt x="3632556" y="3898017"/>
                  </a:lnTo>
                  <a:lnTo>
                    <a:pt x="3649372" y="3888342"/>
                  </a:lnTo>
                  <a:lnTo>
                    <a:pt x="3645600" y="3881791"/>
                  </a:lnTo>
                  <a:lnTo>
                    <a:pt x="3642384" y="3877745"/>
                  </a:lnTo>
                  <a:close/>
                </a:path>
                <a:path w="15614015" h="6326505">
                  <a:moveTo>
                    <a:pt x="3714814" y="3880510"/>
                  </a:moveTo>
                  <a:lnTo>
                    <a:pt x="3694773" y="3880510"/>
                  </a:lnTo>
                  <a:lnTo>
                    <a:pt x="3694773" y="3976339"/>
                  </a:lnTo>
                  <a:lnTo>
                    <a:pt x="3714814" y="3976339"/>
                  </a:lnTo>
                  <a:lnTo>
                    <a:pt x="3714814" y="3880510"/>
                  </a:lnTo>
                  <a:close/>
                </a:path>
                <a:path w="15614015" h="6326505">
                  <a:moveTo>
                    <a:pt x="3753975" y="3861160"/>
                  </a:moveTo>
                  <a:lnTo>
                    <a:pt x="3655382" y="3861160"/>
                  </a:lnTo>
                  <a:lnTo>
                    <a:pt x="3655382" y="3880510"/>
                  </a:lnTo>
                  <a:lnTo>
                    <a:pt x="3753975" y="3880510"/>
                  </a:lnTo>
                  <a:lnTo>
                    <a:pt x="3753975" y="3861160"/>
                  </a:lnTo>
                  <a:close/>
                </a:path>
                <a:path w="15614015" h="6326505">
                  <a:moveTo>
                    <a:pt x="3824521" y="3861160"/>
                  </a:moveTo>
                  <a:lnTo>
                    <a:pt x="3771538" y="3861160"/>
                  </a:lnTo>
                  <a:lnTo>
                    <a:pt x="3771538" y="3976339"/>
                  </a:lnTo>
                  <a:lnTo>
                    <a:pt x="3829128" y="3976339"/>
                  </a:lnTo>
                  <a:lnTo>
                    <a:pt x="3837479" y="3975778"/>
                  </a:lnTo>
                  <a:lnTo>
                    <a:pt x="3862878" y="3958141"/>
                  </a:lnTo>
                  <a:lnTo>
                    <a:pt x="3791119" y="3958141"/>
                  </a:lnTo>
                  <a:lnTo>
                    <a:pt x="3791119" y="3927042"/>
                  </a:lnTo>
                  <a:lnTo>
                    <a:pt x="3861121" y="3927042"/>
                  </a:lnTo>
                  <a:lnTo>
                    <a:pt x="3856009" y="3921571"/>
                  </a:lnTo>
                  <a:lnTo>
                    <a:pt x="3848248" y="3917137"/>
                  </a:lnTo>
                  <a:lnTo>
                    <a:pt x="3853691" y="3912573"/>
                  </a:lnTo>
                  <a:lnTo>
                    <a:pt x="3855947" y="3909305"/>
                  </a:lnTo>
                  <a:lnTo>
                    <a:pt x="3791119" y="3909305"/>
                  </a:lnTo>
                  <a:lnTo>
                    <a:pt x="3791119" y="3879128"/>
                  </a:lnTo>
                  <a:lnTo>
                    <a:pt x="3859017" y="3879128"/>
                  </a:lnTo>
                  <a:lnTo>
                    <a:pt x="3857539" y="3875595"/>
                  </a:lnTo>
                  <a:lnTo>
                    <a:pt x="3851243" y="3869913"/>
                  </a:lnTo>
                  <a:lnTo>
                    <a:pt x="3846031" y="3866083"/>
                  </a:lnTo>
                  <a:lnTo>
                    <a:pt x="3839840" y="3863348"/>
                  </a:lnTo>
                  <a:lnTo>
                    <a:pt x="3832670" y="3861707"/>
                  </a:lnTo>
                  <a:lnTo>
                    <a:pt x="3824521" y="3861160"/>
                  </a:lnTo>
                  <a:close/>
                </a:path>
                <a:path w="15614015" h="6326505">
                  <a:moveTo>
                    <a:pt x="3861121" y="3927042"/>
                  </a:moveTo>
                  <a:lnTo>
                    <a:pt x="3833813" y="3927042"/>
                  </a:lnTo>
                  <a:lnTo>
                    <a:pt x="3838266" y="3928424"/>
                  </a:lnTo>
                  <a:lnTo>
                    <a:pt x="3841338" y="3931189"/>
                  </a:lnTo>
                  <a:lnTo>
                    <a:pt x="3844562" y="3933800"/>
                  </a:lnTo>
                  <a:lnTo>
                    <a:pt x="3846175" y="3937485"/>
                  </a:lnTo>
                  <a:lnTo>
                    <a:pt x="3846175" y="3947314"/>
                  </a:lnTo>
                  <a:lnTo>
                    <a:pt x="3844562" y="3951230"/>
                  </a:lnTo>
                  <a:lnTo>
                    <a:pt x="3841338" y="3953994"/>
                  </a:lnTo>
                  <a:lnTo>
                    <a:pt x="3838138" y="3956874"/>
                  </a:lnTo>
                  <a:lnTo>
                    <a:pt x="3837895" y="3956874"/>
                  </a:lnTo>
                  <a:lnTo>
                    <a:pt x="3833813" y="3958141"/>
                  </a:lnTo>
                  <a:lnTo>
                    <a:pt x="3862878" y="3958141"/>
                  </a:lnTo>
                  <a:lnTo>
                    <a:pt x="3863567" y="3956874"/>
                  </a:lnTo>
                  <a:lnTo>
                    <a:pt x="3865381" y="3950683"/>
                  </a:lnTo>
                  <a:lnTo>
                    <a:pt x="3865986" y="3943859"/>
                  </a:lnTo>
                  <a:lnTo>
                    <a:pt x="3864877" y="3934932"/>
                  </a:lnTo>
                  <a:lnTo>
                    <a:pt x="3861552" y="3927503"/>
                  </a:lnTo>
                  <a:lnTo>
                    <a:pt x="3861121" y="3927042"/>
                  </a:lnTo>
                  <a:close/>
                </a:path>
                <a:path w="15614015" h="6326505">
                  <a:moveTo>
                    <a:pt x="3859017" y="3879128"/>
                  </a:moveTo>
                  <a:lnTo>
                    <a:pt x="3835271" y="3879128"/>
                  </a:lnTo>
                  <a:lnTo>
                    <a:pt x="3841107" y="3884042"/>
                  </a:lnTo>
                  <a:lnTo>
                    <a:pt x="3841107" y="3904160"/>
                  </a:lnTo>
                  <a:lnTo>
                    <a:pt x="3835271" y="3909305"/>
                  </a:lnTo>
                  <a:lnTo>
                    <a:pt x="3855947" y="3909305"/>
                  </a:lnTo>
                  <a:lnTo>
                    <a:pt x="3857578" y="3906944"/>
                  </a:lnTo>
                  <a:lnTo>
                    <a:pt x="3859910" y="3900249"/>
                  </a:lnTo>
                  <a:lnTo>
                    <a:pt x="3860688" y="3892489"/>
                  </a:lnTo>
                  <a:lnTo>
                    <a:pt x="3860688" y="3883120"/>
                  </a:lnTo>
                  <a:lnTo>
                    <a:pt x="3859017" y="3879128"/>
                  </a:lnTo>
                  <a:close/>
                </a:path>
                <a:path w="15614015" h="6326505">
                  <a:moveTo>
                    <a:pt x="3939449" y="3858165"/>
                  </a:moveTo>
                  <a:lnTo>
                    <a:pt x="3898214" y="3875902"/>
                  </a:lnTo>
                  <a:lnTo>
                    <a:pt x="3881168" y="3918749"/>
                  </a:lnTo>
                  <a:lnTo>
                    <a:pt x="3882233" y="3930944"/>
                  </a:lnTo>
                  <a:lnTo>
                    <a:pt x="3885348" y="3941901"/>
                  </a:lnTo>
                  <a:lnTo>
                    <a:pt x="3885430" y="3942189"/>
                  </a:lnTo>
                  <a:lnTo>
                    <a:pt x="3917047" y="3974957"/>
                  </a:lnTo>
                  <a:lnTo>
                    <a:pt x="3939449" y="3979334"/>
                  </a:lnTo>
                  <a:lnTo>
                    <a:pt x="3952882" y="3977909"/>
                  </a:lnTo>
                  <a:lnTo>
                    <a:pt x="3964616" y="3973633"/>
                  </a:lnTo>
                  <a:lnTo>
                    <a:pt x="3974651" y="3966506"/>
                  </a:lnTo>
                  <a:lnTo>
                    <a:pt x="3980100" y="3959984"/>
                  </a:lnTo>
                  <a:lnTo>
                    <a:pt x="3941983" y="3959984"/>
                  </a:lnTo>
                  <a:lnTo>
                    <a:pt x="3933690" y="3959249"/>
                  </a:lnTo>
                  <a:lnTo>
                    <a:pt x="3904146" y="3934875"/>
                  </a:lnTo>
                  <a:lnTo>
                    <a:pt x="3901209" y="3918749"/>
                  </a:lnTo>
                  <a:lnTo>
                    <a:pt x="3901944" y="3910356"/>
                  </a:lnTo>
                  <a:lnTo>
                    <a:pt x="3926088" y="3880510"/>
                  </a:lnTo>
                  <a:lnTo>
                    <a:pt x="3941983" y="3877515"/>
                  </a:lnTo>
                  <a:lnTo>
                    <a:pt x="3980100" y="3877515"/>
                  </a:lnTo>
                  <a:lnTo>
                    <a:pt x="3974651" y="3870993"/>
                  </a:lnTo>
                  <a:lnTo>
                    <a:pt x="3964616" y="3863866"/>
                  </a:lnTo>
                  <a:lnTo>
                    <a:pt x="3952882" y="3859590"/>
                  </a:lnTo>
                  <a:lnTo>
                    <a:pt x="3939449" y="3858165"/>
                  </a:lnTo>
                  <a:close/>
                </a:path>
                <a:path w="15614015" h="6326505">
                  <a:moveTo>
                    <a:pt x="4003028" y="3956528"/>
                  </a:moveTo>
                  <a:lnTo>
                    <a:pt x="3982987" y="3956528"/>
                  </a:lnTo>
                  <a:lnTo>
                    <a:pt x="3982987" y="3976339"/>
                  </a:lnTo>
                  <a:lnTo>
                    <a:pt x="4003028" y="3976339"/>
                  </a:lnTo>
                  <a:lnTo>
                    <a:pt x="4003028" y="3956528"/>
                  </a:lnTo>
                  <a:close/>
                </a:path>
                <a:path w="15614015" h="6326505">
                  <a:moveTo>
                    <a:pt x="3980100" y="3877515"/>
                  </a:moveTo>
                  <a:lnTo>
                    <a:pt x="3941983" y="3877515"/>
                  </a:lnTo>
                  <a:lnTo>
                    <a:pt x="3950377" y="3878264"/>
                  </a:lnTo>
                  <a:lnTo>
                    <a:pt x="3958050" y="3880510"/>
                  </a:lnTo>
                  <a:lnTo>
                    <a:pt x="3982253" y="3910356"/>
                  </a:lnTo>
                  <a:lnTo>
                    <a:pt x="3982987" y="3918749"/>
                  </a:lnTo>
                  <a:lnTo>
                    <a:pt x="3982253" y="3927158"/>
                  </a:lnTo>
                  <a:lnTo>
                    <a:pt x="3958050" y="3957047"/>
                  </a:lnTo>
                  <a:lnTo>
                    <a:pt x="3941983" y="3959984"/>
                  </a:lnTo>
                  <a:lnTo>
                    <a:pt x="3980100" y="3959984"/>
                  </a:lnTo>
                  <a:lnTo>
                    <a:pt x="3982987" y="3956528"/>
                  </a:lnTo>
                  <a:lnTo>
                    <a:pt x="4003028" y="3956528"/>
                  </a:lnTo>
                  <a:lnTo>
                    <a:pt x="4003028" y="3880970"/>
                  </a:lnTo>
                  <a:lnTo>
                    <a:pt x="3982987" y="3880970"/>
                  </a:lnTo>
                  <a:lnTo>
                    <a:pt x="3980100" y="3877515"/>
                  </a:lnTo>
                  <a:close/>
                </a:path>
                <a:path w="15614015" h="6326505">
                  <a:moveTo>
                    <a:pt x="4003028" y="3861160"/>
                  </a:moveTo>
                  <a:lnTo>
                    <a:pt x="3982987" y="3861160"/>
                  </a:lnTo>
                  <a:lnTo>
                    <a:pt x="3982987" y="3880970"/>
                  </a:lnTo>
                  <a:lnTo>
                    <a:pt x="4003028" y="3880970"/>
                  </a:lnTo>
                  <a:lnTo>
                    <a:pt x="4003028" y="3861160"/>
                  </a:lnTo>
                  <a:close/>
                </a:path>
                <a:path w="15614015" h="6326505">
                  <a:moveTo>
                    <a:pt x="4232423" y="3895944"/>
                  </a:moveTo>
                  <a:lnTo>
                    <a:pt x="4093055" y="3895944"/>
                  </a:lnTo>
                  <a:lnTo>
                    <a:pt x="4093055" y="3915294"/>
                  </a:lnTo>
                  <a:lnTo>
                    <a:pt x="4232423" y="3915294"/>
                  </a:lnTo>
                  <a:lnTo>
                    <a:pt x="4232423" y="3895944"/>
                  </a:lnTo>
                  <a:close/>
                </a:path>
                <a:path w="15614015" h="6326505">
                  <a:moveTo>
                    <a:pt x="4328456" y="3939021"/>
                  </a:moveTo>
                  <a:lnTo>
                    <a:pt x="4311409" y="3948926"/>
                  </a:lnTo>
                  <a:lnTo>
                    <a:pt x="4314994" y="3955593"/>
                  </a:lnTo>
                  <a:lnTo>
                    <a:pt x="4319529" y="3961539"/>
                  </a:lnTo>
                  <a:lnTo>
                    <a:pt x="4354775" y="3978830"/>
                  </a:lnTo>
                  <a:lnTo>
                    <a:pt x="4363701" y="3979334"/>
                  </a:lnTo>
                  <a:lnTo>
                    <a:pt x="4376212" y="3978269"/>
                  </a:lnTo>
                  <a:lnTo>
                    <a:pt x="4387486" y="3975072"/>
                  </a:lnTo>
                  <a:lnTo>
                    <a:pt x="4397521" y="3969745"/>
                  </a:lnTo>
                  <a:lnTo>
                    <a:pt x="4406317" y="3962287"/>
                  </a:lnTo>
                  <a:lnTo>
                    <a:pt x="4408109" y="3959984"/>
                  </a:lnTo>
                  <a:lnTo>
                    <a:pt x="4354794" y="3959984"/>
                  </a:lnTo>
                  <a:lnTo>
                    <a:pt x="4347269" y="3958064"/>
                  </a:lnTo>
                  <a:lnTo>
                    <a:pt x="4341126" y="3954225"/>
                  </a:lnTo>
                  <a:lnTo>
                    <a:pt x="4335137" y="3950385"/>
                  </a:lnTo>
                  <a:lnTo>
                    <a:pt x="4330913" y="3945318"/>
                  </a:lnTo>
                  <a:lnTo>
                    <a:pt x="4328456" y="3939021"/>
                  </a:lnTo>
                  <a:close/>
                </a:path>
                <a:path w="15614015" h="6326505">
                  <a:moveTo>
                    <a:pt x="4408126" y="3877515"/>
                  </a:moveTo>
                  <a:lnTo>
                    <a:pt x="4364162" y="3877515"/>
                  </a:lnTo>
                  <a:lnTo>
                    <a:pt x="4371332" y="3878062"/>
                  </a:lnTo>
                  <a:lnTo>
                    <a:pt x="4377868" y="3879704"/>
                  </a:lnTo>
                  <a:lnTo>
                    <a:pt x="4401710" y="3909305"/>
                  </a:lnTo>
                  <a:lnTo>
                    <a:pt x="4350340" y="3909305"/>
                  </a:lnTo>
                  <a:lnTo>
                    <a:pt x="4350340" y="3928194"/>
                  </a:lnTo>
                  <a:lnTo>
                    <a:pt x="4401710" y="3928194"/>
                  </a:lnTo>
                  <a:lnTo>
                    <a:pt x="4399867" y="3934990"/>
                  </a:lnTo>
                  <a:lnTo>
                    <a:pt x="4363701" y="3959984"/>
                  </a:lnTo>
                  <a:lnTo>
                    <a:pt x="4408109" y="3959984"/>
                  </a:lnTo>
                  <a:lnTo>
                    <a:pt x="4413473" y="3953087"/>
                  </a:lnTo>
                  <a:lnTo>
                    <a:pt x="4418584" y="3942764"/>
                  </a:lnTo>
                  <a:lnTo>
                    <a:pt x="4421651" y="3931318"/>
                  </a:lnTo>
                  <a:lnTo>
                    <a:pt x="4422673" y="3918749"/>
                  </a:lnTo>
                  <a:lnTo>
                    <a:pt x="4421651" y="3906094"/>
                  </a:lnTo>
                  <a:lnTo>
                    <a:pt x="4418584" y="3894619"/>
                  </a:lnTo>
                  <a:lnTo>
                    <a:pt x="4413473" y="3884325"/>
                  </a:lnTo>
                  <a:lnTo>
                    <a:pt x="4408126" y="3877515"/>
                  </a:lnTo>
                  <a:close/>
                </a:path>
                <a:path w="15614015" h="6326505">
                  <a:moveTo>
                    <a:pt x="4363931" y="3858165"/>
                  </a:moveTo>
                  <a:lnTo>
                    <a:pt x="4326354" y="3870633"/>
                  </a:lnTo>
                  <a:lnTo>
                    <a:pt x="4312100" y="3888342"/>
                  </a:lnTo>
                  <a:lnTo>
                    <a:pt x="4329377" y="3898247"/>
                  </a:lnTo>
                  <a:lnTo>
                    <a:pt x="4332295" y="3891951"/>
                  </a:lnTo>
                  <a:lnTo>
                    <a:pt x="4336749" y="3886960"/>
                  </a:lnTo>
                  <a:lnTo>
                    <a:pt x="4348881" y="3879435"/>
                  </a:lnTo>
                  <a:lnTo>
                    <a:pt x="4356022" y="3877515"/>
                  </a:lnTo>
                  <a:lnTo>
                    <a:pt x="4408126" y="3877515"/>
                  </a:lnTo>
                  <a:lnTo>
                    <a:pt x="4406317" y="3875212"/>
                  </a:lnTo>
                  <a:lnTo>
                    <a:pt x="4397621" y="3867754"/>
                  </a:lnTo>
                  <a:lnTo>
                    <a:pt x="4387658" y="3862426"/>
                  </a:lnTo>
                  <a:lnTo>
                    <a:pt x="4376428" y="3859230"/>
                  </a:lnTo>
                  <a:lnTo>
                    <a:pt x="4363931" y="3858165"/>
                  </a:lnTo>
                  <a:close/>
                </a:path>
                <a:path w="15614015" h="6326505">
                  <a:moveTo>
                    <a:pt x="4488453" y="3880510"/>
                  </a:moveTo>
                  <a:lnTo>
                    <a:pt x="4468412" y="3880510"/>
                  </a:lnTo>
                  <a:lnTo>
                    <a:pt x="4468412" y="3976339"/>
                  </a:lnTo>
                  <a:lnTo>
                    <a:pt x="4488453" y="3976339"/>
                  </a:lnTo>
                  <a:lnTo>
                    <a:pt x="4488453" y="3880510"/>
                  </a:lnTo>
                  <a:close/>
                </a:path>
                <a:path w="15614015" h="6326505">
                  <a:moveTo>
                    <a:pt x="4527614" y="3861160"/>
                  </a:moveTo>
                  <a:lnTo>
                    <a:pt x="4429020" y="3861160"/>
                  </a:lnTo>
                  <a:lnTo>
                    <a:pt x="4429020" y="3880510"/>
                  </a:lnTo>
                  <a:lnTo>
                    <a:pt x="4527614" y="3880510"/>
                  </a:lnTo>
                  <a:lnTo>
                    <a:pt x="4527614" y="3861160"/>
                  </a:lnTo>
                  <a:close/>
                </a:path>
                <a:path w="15614015" h="6326505">
                  <a:moveTo>
                    <a:pt x="4594813" y="3858165"/>
                  </a:moveTo>
                  <a:lnTo>
                    <a:pt x="4551735" y="3875672"/>
                  </a:lnTo>
                  <a:lnTo>
                    <a:pt x="4534228" y="3918749"/>
                  </a:lnTo>
                  <a:lnTo>
                    <a:pt x="4535322" y="3931030"/>
                  </a:lnTo>
                  <a:lnTo>
                    <a:pt x="4561079" y="3969486"/>
                  </a:lnTo>
                  <a:lnTo>
                    <a:pt x="4594813" y="3979334"/>
                  </a:lnTo>
                  <a:lnTo>
                    <a:pt x="4607007" y="3978240"/>
                  </a:lnTo>
                  <a:lnTo>
                    <a:pt x="4618252" y="3974957"/>
                  </a:lnTo>
                  <a:lnTo>
                    <a:pt x="4628546" y="3969486"/>
                  </a:lnTo>
                  <a:lnTo>
                    <a:pt x="4637890" y="3961827"/>
                  </a:lnTo>
                  <a:lnTo>
                    <a:pt x="4639628" y="3959753"/>
                  </a:lnTo>
                  <a:lnTo>
                    <a:pt x="4594813" y="3959753"/>
                  </a:lnTo>
                  <a:lnTo>
                    <a:pt x="4586620" y="3959019"/>
                  </a:lnTo>
                  <a:lnTo>
                    <a:pt x="4555004" y="3927143"/>
                  </a:lnTo>
                  <a:lnTo>
                    <a:pt x="4554269" y="3918749"/>
                  </a:lnTo>
                  <a:lnTo>
                    <a:pt x="4555004" y="3910356"/>
                  </a:lnTo>
                  <a:lnTo>
                    <a:pt x="4579091" y="3880682"/>
                  </a:lnTo>
                  <a:lnTo>
                    <a:pt x="4594813" y="3877745"/>
                  </a:lnTo>
                  <a:lnTo>
                    <a:pt x="4639628" y="3877745"/>
                  </a:lnTo>
                  <a:lnTo>
                    <a:pt x="4637890" y="3875672"/>
                  </a:lnTo>
                  <a:lnTo>
                    <a:pt x="4628546" y="3868013"/>
                  </a:lnTo>
                  <a:lnTo>
                    <a:pt x="4618252" y="3862542"/>
                  </a:lnTo>
                  <a:lnTo>
                    <a:pt x="4607007" y="3859259"/>
                  </a:lnTo>
                  <a:lnTo>
                    <a:pt x="4594813" y="3858165"/>
                  </a:lnTo>
                  <a:close/>
                </a:path>
                <a:path w="15614015" h="6326505">
                  <a:moveTo>
                    <a:pt x="4639628" y="3877745"/>
                  </a:moveTo>
                  <a:lnTo>
                    <a:pt x="4594813" y="3877745"/>
                  </a:lnTo>
                  <a:lnTo>
                    <a:pt x="4603106" y="3878480"/>
                  </a:lnTo>
                  <a:lnTo>
                    <a:pt x="4610708" y="3880682"/>
                  </a:lnTo>
                  <a:lnTo>
                    <a:pt x="4634852" y="3910356"/>
                  </a:lnTo>
                  <a:lnTo>
                    <a:pt x="4635586" y="3918749"/>
                  </a:lnTo>
                  <a:lnTo>
                    <a:pt x="4634852" y="3927143"/>
                  </a:lnTo>
                  <a:lnTo>
                    <a:pt x="4610708" y="3956816"/>
                  </a:lnTo>
                  <a:lnTo>
                    <a:pt x="4594813" y="3959753"/>
                  </a:lnTo>
                  <a:lnTo>
                    <a:pt x="4639628" y="3959753"/>
                  </a:lnTo>
                  <a:lnTo>
                    <a:pt x="4645650" y="3952569"/>
                  </a:lnTo>
                  <a:lnTo>
                    <a:pt x="4651193" y="3942304"/>
                  </a:lnTo>
                  <a:lnTo>
                    <a:pt x="4654519" y="3931030"/>
                  </a:lnTo>
                  <a:lnTo>
                    <a:pt x="4655627" y="3918749"/>
                  </a:lnTo>
                  <a:lnTo>
                    <a:pt x="4654519" y="3906468"/>
                  </a:lnTo>
                  <a:lnTo>
                    <a:pt x="4651193" y="3895195"/>
                  </a:lnTo>
                  <a:lnTo>
                    <a:pt x="4645650" y="3884930"/>
                  </a:lnTo>
                  <a:lnTo>
                    <a:pt x="4639628" y="3877745"/>
                  </a:lnTo>
                  <a:close/>
                </a:path>
                <a:path w="15614015" h="6326505">
                  <a:moveTo>
                    <a:pt x="4790978" y="3858165"/>
                  </a:moveTo>
                  <a:lnTo>
                    <a:pt x="4747670" y="3875672"/>
                  </a:lnTo>
                  <a:lnTo>
                    <a:pt x="4730394" y="3918749"/>
                  </a:lnTo>
                  <a:lnTo>
                    <a:pt x="4731473" y="3931131"/>
                  </a:lnTo>
                  <a:lnTo>
                    <a:pt x="4756856" y="3969616"/>
                  </a:lnTo>
                  <a:lnTo>
                    <a:pt x="4790978" y="3979334"/>
                  </a:lnTo>
                  <a:lnTo>
                    <a:pt x="4799199" y="3978830"/>
                  </a:lnTo>
                  <a:lnTo>
                    <a:pt x="4833825" y="3961654"/>
                  </a:lnTo>
                  <a:lnTo>
                    <a:pt x="4835623" y="3959523"/>
                  </a:lnTo>
                  <a:lnTo>
                    <a:pt x="4790978" y="3959523"/>
                  </a:lnTo>
                  <a:lnTo>
                    <a:pt x="4782685" y="3958789"/>
                  </a:lnTo>
                  <a:lnTo>
                    <a:pt x="4751155" y="3927042"/>
                  </a:lnTo>
                  <a:lnTo>
                    <a:pt x="4750435" y="3918749"/>
                  </a:lnTo>
                  <a:lnTo>
                    <a:pt x="4751155" y="3910356"/>
                  </a:lnTo>
                  <a:lnTo>
                    <a:pt x="4775083" y="3880682"/>
                  </a:lnTo>
                  <a:lnTo>
                    <a:pt x="4790978" y="3877745"/>
                  </a:lnTo>
                  <a:lnTo>
                    <a:pt x="4834899" y="3877745"/>
                  </a:lnTo>
                  <a:lnTo>
                    <a:pt x="4833480" y="3875960"/>
                  </a:lnTo>
                  <a:lnTo>
                    <a:pt x="4799286" y="3858683"/>
                  </a:lnTo>
                  <a:lnTo>
                    <a:pt x="4790978" y="3858165"/>
                  </a:lnTo>
                  <a:close/>
                </a:path>
                <a:path w="15614015" h="6326505">
                  <a:moveTo>
                    <a:pt x="4825762" y="3939482"/>
                  </a:moveTo>
                  <a:lnTo>
                    <a:pt x="4798657" y="3959523"/>
                  </a:lnTo>
                  <a:lnTo>
                    <a:pt x="4835623" y="3959523"/>
                  </a:lnTo>
                  <a:lnTo>
                    <a:pt x="4838720" y="3955852"/>
                  </a:lnTo>
                  <a:lnTo>
                    <a:pt x="4842809" y="3949387"/>
                  </a:lnTo>
                  <a:lnTo>
                    <a:pt x="4825762" y="3939482"/>
                  </a:lnTo>
                  <a:close/>
                </a:path>
                <a:path w="15614015" h="6326505">
                  <a:moveTo>
                    <a:pt x="4834899" y="3877745"/>
                  </a:moveTo>
                  <a:lnTo>
                    <a:pt x="4798657" y="3877745"/>
                  </a:lnTo>
                  <a:lnTo>
                    <a:pt x="4805491" y="3879588"/>
                  </a:lnTo>
                  <a:lnTo>
                    <a:pt x="4811480" y="3883274"/>
                  </a:lnTo>
                  <a:lnTo>
                    <a:pt x="4817623" y="3886960"/>
                  </a:lnTo>
                  <a:lnTo>
                    <a:pt x="4822153" y="3891874"/>
                  </a:lnTo>
                  <a:lnTo>
                    <a:pt x="4825071" y="3898017"/>
                  </a:lnTo>
                  <a:lnTo>
                    <a:pt x="4841888" y="3888342"/>
                  </a:lnTo>
                  <a:lnTo>
                    <a:pt x="4838116" y="3881791"/>
                  </a:lnTo>
                  <a:lnTo>
                    <a:pt x="4834899" y="3877745"/>
                  </a:lnTo>
                  <a:close/>
                </a:path>
                <a:path w="15614015" h="6326505">
                  <a:moveTo>
                    <a:pt x="4866155" y="3861160"/>
                  </a:moveTo>
                  <a:lnTo>
                    <a:pt x="4844961" y="3861160"/>
                  </a:lnTo>
                  <a:lnTo>
                    <a:pt x="4894950" y="3976570"/>
                  </a:lnTo>
                  <a:lnTo>
                    <a:pt x="4893106" y="3980716"/>
                  </a:lnTo>
                  <a:lnTo>
                    <a:pt x="4887448" y="3991399"/>
                  </a:lnTo>
                  <a:lnTo>
                    <a:pt x="4880379" y="3998799"/>
                  </a:lnTo>
                  <a:lnTo>
                    <a:pt x="4871899" y="4002917"/>
                  </a:lnTo>
                  <a:lnTo>
                    <a:pt x="4862008" y="4003752"/>
                  </a:lnTo>
                  <a:lnTo>
                    <a:pt x="4862008" y="4022411"/>
                  </a:lnTo>
                  <a:lnTo>
                    <a:pt x="4898722" y="4007539"/>
                  </a:lnTo>
                  <a:lnTo>
                    <a:pt x="4925449" y="3951460"/>
                  </a:lnTo>
                  <a:lnTo>
                    <a:pt x="4905546" y="3951460"/>
                  </a:lnTo>
                  <a:lnTo>
                    <a:pt x="4866155" y="3861160"/>
                  </a:lnTo>
                  <a:close/>
                </a:path>
                <a:path w="15614015" h="6326505">
                  <a:moveTo>
                    <a:pt x="4960141" y="3861160"/>
                  </a:moveTo>
                  <a:lnTo>
                    <a:pt x="4938718" y="3861160"/>
                  </a:lnTo>
                  <a:lnTo>
                    <a:pt x="4905546" y="3951460"/>
                  </a:lnTo>
                  <a:lnTo>
                    <a:pt x="4925449" y="3951460"/>
                  </a:lnTo>
                  <a:lnTo>
                    <a:pt x="4960141" y="3861160"/>
                  </a:lnTo>
                  <a:close/>
                </a:path>
                <a:path w="15614015" h="6326505">
                  <a:moveTo>
                    <a:pt x="4998300" y="3861160"/>
                  </a:moveTo>
                  <a:lnTo>
                    <a:pt x="4976876" y="3861160"/>
                  </a:lnTo>
                  <a:lnTo>
                    <a:pt x="4976876" y="3976339"/>
                  </a:lnTo>
                  <a:lnTo>
                    <a:pt x="4996687" y="3976339"/>
                  </a:lnTo>
                  <a:lnTo>
                    <a:pt x="4996687" y="3892719"/>
                  </a:lnTo>
                  <a:lnTo>
                    <a:pt x="5017884" y="3892719"/>
                  </a:lnTo>
                  <a:lnTo>
                    <a:pt x="4998300" y="3861160"/>
                  </a:lnTo>
                  <a:close/>
                </a:path>
                <a:path w="15614015" h="6326505">
                  <a:moveTo>
                    <a:pt x="5092056" y="3892719"/>
                  </a:moveTo>
                  <a:lnTo>
                    <a:pt x="5072476" y="3892719"/>
                  </a:lnTo>
                  <a:lnTo>
                    <a:pt x="5072476" y="3976339"/>
                  </a:lnTo>
                  <a:lnTo>
                    <a:pt x="5092056" y="3976339"/>
                  </a:lnTo>
                  <a:lnTo>
                    <a:pt x="5092056" y="3892719"/>
                  </a:lnTo>
                  <a:close/>
                </a:path>
                <a:path w="15614015" h="6326505">
                  <a:moveTo>
                    <a:pt x="5017884" y="3892719"/>
                  </a:moveTo>
                  <a:lnTo>
                    <a:pt x="4996687" y="3892719"/>
                  </a:lnTo>
                  <a:lnTo>
                    <a:pt x="5033315" y="3951691"/>
                  </a:lnTo>
                  <a:lnTo>
                    <a:pt x="5035849" y="3951691"/>
                  </a:lnTo>
                  <a:lnTo>
                    <a:pt x="5055879" y="3919441"/>
                  </a:lnTo>
                  <a:lnTo>
                    <a:pt x="5034466" y="3919441"/>
                  </a:lnTo>
                  <a:lnTo>
                    <a:pt x="5017884" y="3892719"/>
                  </a:lnTo>
                  <a:close/>
                </a:path>
                <a:path w="15614015" h="6326505">
                  <a:moveTo>
                    <a:pt x="5092056" y="3861160"/>
                  </a:moveTo>
                  <a:lnTo>
                    <a:pt x="5070633" y="3861160"/>
                  </a:lnTo>
                  <a:lnTo>
                    <a:pt x="5034466" y="3919441"/>
                  </a:lnTo>
                  <a:lnTo>
                    <a:pt x="5055879" y="3919441"/>
                  </a:lnTo>
                  <a:lnTo>
                    <a:pt x="5072476" y="3892719"/>
                  </a:lnTo>
                  <a:lnTo>
                    <a:pt x="5092056" y="3892719"/>
                  </a:lnTo>
                  <a:lnTo>
                    <a:pt x="5092056" y="3861160"/>
                  </a:lnTo>
                  <a:close/>
                </a:path>
                <a:path w="15614015" h="6326505">
                  <a:moveTo>
                    <a:pt x="5144074" y="3861160"/>
                  </a:moveTo>
                  <a:lnTo>
                    <a:pt x="5122651" y="3861160"/>
                  </a:lnTo>
                  <a:lnTo>
                    <a:pt x="5122651" y="3976339"/>
                  </a:lnTo>
                  <a:lnTo>
                    <a:pt x="5142462" y="3976339"/>
                  </a:lnTo>
                  <a:lnTo>
                    <a:pt x="5142462" y="3892719"/>
                  </a:lnTo>
                  <a:lnTo>
                    <a:pt x="5163658" y="3892719"/>
                  </a:lnTo>
                  <a:lnTo>
                    <a:pt x="5144074" y="3861160"/>
                  </a:lnTo>
                  <a:close/>
                </a:path>
                <a:path w="15614015" h="6326505">
                  <a:moveTo>
                    <a:pt x="5237830" y="3892719"/>
                  </a:moveTo>
                  <a:lnTo>
                    <a:pt x="5218250" y="3892719"/>
                  </a:lnTo>
                  <a:lnTo>
                    <a:pt x="5218250" y="3976339"/>
                  </a:lnTo>
                  <a:lnTo>
                    <a:pt x="5237830" y="3976339"/>
                  </a:lnTo>
                  <a:lnTo>
                    <a:pt x="5237830" y="3892719"/>
                  </a:lnTo>
                  <a:close/>
                </a:path>
                <a:path w="15614015" h="6326505">
                  <a:moveTo>
                    <a:pt x="5163658" y="3892719"/>
                  </a:moveTo>
                  <a:lnTo>
                    <a:pt x="5142462" y="3892719"/>
                  </a:lnTo>
                  <a:lnTo>
                    <a:pt x="5179089" y="3951691"/>
                  </a:lnTo>
                  <a:lnTo>
                    <a:pt x="5181623" y="3951691"/>
                  </a:lnTo>
                  <a:lnTo>
                    <a:pt x="5201653" y="3919441"/>
                  </a:lnTo>
                  <a:lnTo>
                    <a:pt x="5180241" y="3919441"/>
                  </a:lnTo>
                  <a:lnTo>
                    <a:pt x="5163658" y="3892719"/>
                  </a:lnTo>
                  <a:close/>
                </a:path>
                <a:path w="15614015" h="6326505">
                  <a:moveTo>
                    <a:pt x="5237830" y="3861160"/>
                  </a:moveTo>
                  <a:lnTo>
                    <a:pt x="5216407" y="3861160"/>
                  </a:lnTo>
                  <a:lnTo>
                    <a:pt x="5180241" y="3919441"/>
                  </a:lnTo>
                  <a:lnTo>
                    <a:pt x="5201653" y="3919441"/>
                  </a:lnTo>
                  <a:lnTo>
                    <a:pt x="5218250" y="3892719"/>
                  </a:lnTo>
                  <a:lnTo>
                    <a:pt x="5237830" y="3892719"/>
                  </a:lnTo>
                  <a:lnTo>
                    <a:pt x="5237830" y="3861160"/>
                  </a:lnTo>
                  <a:close/>
                </a:path>
                <a:path w="15614015" h="6326505">
                  <a:moveTo>
                    <a:pt x="5320256" y="3858165"/>
                  </a:moveTo>
                  <a:lnTo>
                    <a:pt x="5279022" y="3875902"/>
                  </a:lnTo>
                  <a:lnTo>
                    <a:pt x="5261975" y="3918749"/>
                  </a:lnTo>
                  <a:lnTo>
                    <a:pt x="5263040" y="3930944"/>
                  </a:lnTo>
                  <a:lnTo>
                    <a:pt x="5266155" y="3941901"/>
                  </a:lnTo>
                  <a:lnTo>
                    <a:pt x="5266237" y="3942189"/>
                  </a:lnTo>
                  <a:lnTo>
                    <a:pt x="5297854" y="3974957"/>
                  </a:lnTo>
                  <a:lnTo>
                    <a:pt x="5320256" y="3979334"/>
                  </a:lnTo>
                  <a:lnTo>
                    <a:pt x="5333689" y="3977909"/>
                  </a:lnTo>
                  <a:lnTo>
                    <a:pt x="5345423" y="3973633"/>
                  </a:lnTo>
                  <a:lnTo>
                    <a:pt x="5355458" y="3966506"/>
                  </a:lnTo>
                  <a:lnTo>
                    <a:pt x="5360907" y="3959984"/>
                  </a:lnTo>
                  <a:lnTo>
                    <a:pt x="5322790" y="3959984"/>
                  </a:lnTo>
                  <a:lnTo>
                    <a:pt x="5314497" y="3959249"/>
                  </a:lnTo>
                  <a:lnTo>
                    <a:pt x="5284953" y="3934875"/>
                  </a:lnTo>
                  <a:lnTo>
                    <a:pt x="5282016" y="3918749"/>
                  </a:lnTo>
                  <a:lnTo>
                    <a:pt x="5282751" y="3910356"/>
                  </a:lnTo>
                  <a:lnTo>
                    <a:pt x="5306895" y="3880510"/>
                  </a:lnTo>
                  <a:lnTo>
                    <a:pt x="5322790" y="3877515"/>
                  </a:lnTo>
                  <a:lnTo>
                    <a:pt x="5360907" y="3877515"/>
                  </a:lnTo>
                  <a:lnTo>
                    <a:pt x="5355458" y="3870993"/>
                  </a:lnTo>
                  <a:lnTo>
                    <a:pt x="5345423" y="3863866"/>
                  </a:lnTo>
                  <a:lnTo>
                    <a:pt x="5333689" y="3859590"/>
                  </a:lnTo>
                  <a:lnTo>
                    <a:pt x="5320256" y="3858165"/>
                  </a:lnTo>
                  <a:close/>
                </a:path>
                <a:path w="15614015" h="6326505">
                  <a:moveTo>
                    <a:pt x="5383835" y="3956528"/>
                  </a:moveTo>
                  <a:lnTo>
                    <a:pt x="5363794" y="3956528"/>
                  </a:lnTo>
                  <a:lnTo>
                    <a:pt x="5363794" y="3976339"/>
                  </a:lnTo>
                  <a:lnTo>
                    <a:pt x="5383835" y="3976339"/>
                  </a:lnTo>
                  <a:lnTo>
                    <a:pt x="5383835" y="3956528"/>
                  </a:lnTo>
                  <a:close/>
                </a:path>
                <a:path w="15614015" h="6326505">
                  <a:moveTo>
                    <a:pt x="5360907" y="3877515"/>
                  </a:moveTo>
                  <a:lnTo>
                    <a:pt x="5322790" y="3877515"/>
                  </a:lnTo>
                  <a:lnTo>
                    <a:pt x="5331184" y="3878264"/>
                  </a:lnTo>
                  <a:lnTo>
                    <a:pt x="5338858" y="3880510"/>
                  </a:lnTo>
                  <a:lnTo>
                    <a:pt x="5363060" y="3910356"/>
                  </a:lnTo>
                  <a:lnTo>
                    <a:pt x="5363794" y="3918749"/>
                  </a:lnTo>
                  <a:lnTo>
                    <a:pt x="5363060" y="3927158"/>
                  </a:lnTo>
                  <a:lnTo>
                    <a:pt x="5338858" y="3957047"/>
                  </a:lnTo>
                  <a:lnTo>
                    <a:pt x="5322790" y="3959984"/>
                  </a:lnTo>
                  <a:lnTo>
                    <a:pt x="5360907" y="3959984"/>
                  </a:lnTo>
                  <a:lnTo>
                    <a:pt x="5363794" y="3956528"/>
                  </a:lnTo>
                  <a:lnTo>
                    <a:pt x="5383835" y="3956528"/>
                  </a:lnTo>
                  <a:lnTo>
                    <a:pt x="5383835" y="3880970"/>
                  </a:lnTo>
                  <a:lnTo>
                    <a:pt x="5363794" y="3880970"/>
                  </a:lnTo>
                  <a:lnTo>
                    <a:pt x="5360907" y="3877515"/>
                  </a:lnTo>
                  <a:close/>
                </a:path>
                <a:path w="15614015" h="6326505">
                  <a:moveTo>
                    <a:pt x="5383835" y="3861160"/>
                  </a:moveTo>
                  <a:lnTo>
                    <a:pt x="5363794" y="3861160"/>
                  </a:lnTo>
                  <a:lnTo>
                    <a:pt x="5363794" y="3880970"/>
                  </a:lnTo>
                  <a:lnTo>
                    <a:pt x="5383835" y="3880970"/>
                  </a:lnTo>
                  <a:lnTo>
                    <a:pt x="5383835" y="3861160"/>
                  </a:lnTo>
                  <a:close/>
                </a:path>
                <a:path w="15614015" h="6326505">
                  <a:moveTo>
                    <a:pt x="5586739" y="3957220"/>
                  </a:moveTo>
                  <a:lnTo>
                    <a:pt x="5460732" y="3957220"/>
                  </a:lnTo>
                  <a:lnTo>
                    <a:pt x="5460732" y="4007207"/>
                  </a:lnTo>
                  <a:lnTo>
                    <a:pt x="5480543" y="4007207"/>
                  </a:lnTo>
                  <a:lnTo>
                    <a:pt x="5480543" y="3976339"/>
                  </a:lnTo>
                  <a:lnTo>
                    <a:pt x="5586739" y="3976339"/>
                  </a:lnTo>
                  <a:lnTo>
                    <a:pt x="5586739" y="3957220"/>
                  </a:lnTo>
                  <a:close/>
                </a:path>
                <a:path w="15614015" h="6326505">
                  <a:moveTo>
                    <a:pt x="5586739" y="3976339"/>
                  </a:moveTo>
                  <a:lnTo>
                    <a:pt x="5566928" y="3976339"/>
                  </a:lnTo>
                  <a:lnTo>
                    <a:pt x="5566928" y="4007207"/>
                  </a:lnTo>
                  <a:lnTo>
                    <a:pt x="5586739" y="4007207"/>
                  </a:lnTo>
                  <a:lnTo>
                    <a:pt x="5586739" y="3976339"/>
                  </a:lnTo>
                  <a:close/>
                </a:path>
                <a:path w="15614015" h="6326505">
                  <a:moveTo>
                    <a:pt x="5570844" y="3861160"/>
                  </a:moveTo>
                  <a:lnTo>
                    <a:pt x="5485841" y="3861160"/>
                  </a:lnTo>
                  <a:lnTo>
                    <a:pt x="5485841" y="3914603"/>
                  </a:lnTo>
                  <a:lnTo>
                    <a:pt x="5485183" y="3926942"/>
                  </a:lnTo>
                  <a:lnTo>
                    <a:pt x="5485150" y="3927546"/>
                  </a:lnTo>
                  <a:lnTo>
                    <a:pt x="5483077" y="3938963"/>
                  </a:lnTo>
                  <a:lnTo>
                    <a:pt x="5479622" y="3948855"/>
                  </a:lnTo>
                  <a:lnTo>
                    <a:pt x="5474784" y="3957220"/>
                  </a:lnTo>
                  <a:lnTo>
                    <a:pt x="5497590" y="3957220"/>
                  </a:lnTo>
                  <a:lnTo>
                    <a:pt x="5501117" y="3948250"/>
                  </a:lnTo>
                  <a:lnTo>
                    <a:pt x="5503636" y="3938157"/>
                  </a:lnTo>
                  <a:lnTo>
                    <a:pt x="5505067" y="3927546"/>
                  </a:lnTo>
                  <a:lnTo>
                    <a:pt x="5505148" y="3926942"/>
                  </a:lnTo>
                  <a:lnTo>
                    <a:pt x="5505652" y="3914603"/>
                  </a:lnTo>
                  <a:lnTo>
                    <a:pt x="5505652" y="3879819"/>
                  </a:lnTo>
                  <a:lnTo>
                    <a:pt x="5570844" y="3879819"/>
                  </a:lnTo>
                  <a:lnTo>
                    <a:pt x="5570844" y="3861160"/>
                  </a:lnTo>
                  <a:close/>
                </a:path>
                <a:path w="15614015" h="6326505">
                  <a:moveTo>
                    <a:pt x="5570844" y="3879819"/>
                  </a:moveTo>
                  <a:lnTo>
                    <a:pt x="5551033" y="3879819"/>
                  </a:lnTo>
                  <a:lnTo>
                    <a:pt x="5551033" y="3957220"/>
                  </a:lnTo>
                  <a:lnTo>
                    <a:pt x="5570844" y="3957220"/>
                  </a:lnTo>
                  <a:lnTo>
                    <a:pt x="5570844" y="3879819"/>
                  </a:lnTo>
                  <a:close/>
                </a:path>
                <a:path w="15614015" h="6326505">
                  <a:moveTo>
                    <a:pt x="5657976" y="3858165"/>
                  </a:moveTo>
                  <a:lnTo>
                    <a:pt x="5614898" y="3875672"/>
                  </a:lnTo>
                  <a:lnTo>
                    <a:pt x="5597391" y="3918749"/>
                  </a:lnTo>
                  <a:lnTo>
                    <a:pt x="5598485" y="3931030"/>
                  </a:lnTo>
                  <a:lnTo>
                    <a:pt x="5624242" y="3969486"/>
                  </a:lnTo>
                  <a:lnTo>
                    <a:pt x="5657976" y="3979334"/>
                  </a:lnTo>
                  <a:lnTo>
                    <a:pt x="5670170" y="3978240"/>
                  </a:lnTo>
                  <a:lnTo>
                    <a:pt x="5681415" y="3974957"/>
                  </a:lnTo>
                  <a:lnTo>
                    <a:pt x="5691709" y="3969486"/>
                  </a:lnTo>
                  <a:lnTo>
                    <a:pt x="5701053" y="3961827"/>
                  </a:lnTo>
                  <a:lnTo>
                    <a:pt x="5702791" y="3959753"/>
                  </a:lnTo>
                  <a:lnTo>
                    <a:pt x="5657976" y="3959753"/>
                  </a:lnTo>
                  <a:lnTo>
                    <a:pt x="5649784" y="3959019"/>
                  </a:lnTo>
                  <a:lnTo>
                    <a:pt x="5618167" y="3927143"/>
                  </a:lnTo>
                  <a:lnTo>
                    <a:pt x="5617432" y="3918749"/>
                  </a:lnTo>
                  <a:lnTo>
                    <a:pt x="5618167" y="3910356"/>
                  </a:lnTo>
                  <a:lnTo>
                    <a:pt x="5642254" y="3880682"/>
                  </a:lnTo>
                  <a:lnTo>
                    <a:pt x="5657976" y="3877745"/>
                  </a:lnTo>
                  <a:lnTo>
                    <a:pt x="5702791" y="3877745"/>
                  </a:lnTo>
                  <a:lnTo>
                    <a:pt x="5701053" y="3875672"/>
                  </a:lnTo>
                  <a:lnTo>
                    <a:pt x="5691709" y="3868013"/>
                  </a:lnTo>
                  <a:lnTo>
                    <a:pt x="5681415" y="3862542"/>
                  </a:lnTo>
                  <a:lnTo>
                    <a:pt x="5670170" y="3859259"/>
                  </a:lnTo>
                  <a:lnTo>
                    <a:pt x="5657976" y="3858165"/>
                  </a:lnTo>
                  <a:close/>
                </a:path>
                <a:path w="15614015" h="6326505">
                  <a:moveTo>
                    <a:pt x="5702791" y="3877745"/>
                  </a:moveTo>
                  <a:lnTo>
                    <a:pt x="5657976" y="3877745"/>
                  </a:lnTo>
                  <a:lnTo>
                    <a:pt x="5666269" y="3878480"/>
                  </a:lnTo>
                  <a:lnTo>
                    <a:pt x="5673870" y="3880682"/>
                  </a:lnTo>
                  <a:lnTo>
                    <a:pt x="5698015" y="3910356"/>
                  </a:lnTo>
                  <a:lnTo>
                    <a:pt x="5698749" y="3918749"/>
                  </a:lnTo>
                  <a:lnTo>
                    <a:pt x="5698015" y="3927143"/>
                  </a:lnTo>
                  <a:lnTo>
                    <a:pt x="5673870" y="3956816"/>
                  </a:lnTo>
                  <a:lnTo>
                    <a:pt x="5657976" y="3959753"/>
                  </a:lnTo>
                  <a:lnTo>
                    <a:pt x="5702791" y="3959753"/>
                  </a:lnTo>
                  <a:lnTo>
                    <a:pt x="5708813" y="3952569"/>
                  </a:lnTo>
                  <a:lnTo>
                    <a:pt x="5714356" y="3942304"/>
                  </a:lnTo>
                  <a:lnTo>
                    <a:pt x="5717682" y="3931030"/>
                  </a:lnTo>
                  <a:lnTo>
                    <a:pt x="5718790" y="3918749"/>
                  </a:lnTo>
                  <a:lnTo>
                    <a:pt x="5717682" y="3906468"/>
                  </a:lnTo>
                  <a:lnTo>
                    <a:pt x="5714356" y="3895195"/>
                  </a:lnTo>
                  <a:lnTo>
                    <a:pt x="5708813" y="3884930"/>
                  </a:lnTo>
                  <a:lnTo>
                    <a:pt x="5702791" y="3877745"/>
                  </a:lnTo>
                  <a:close/>
                </a:path>
                <a:path w="15614015" h="6326505">
                  <a:moveTo>
                    <a:pt x="5825116" y="3811402"/>
                  </a:moveTo>
                  <a:lnTo>
                    <a:pt x="5824348" y="3814934"/>
                  </a:lnTo>
                  <a:lnTo>
                    <a:pt x="5823119" y="3818082"/>
                  </a:lnTo>
                  <a:lnTo>
                    <a:pt x="5821430" y="3820847"/>
                  </a:lnTo>
                  <a:lnTo>
                    <a:pt x="5819894" y="3823457"/>
                  </a:lnTo>
                  <a:lnTo>
                    <a:pt x="5793096" y="3839045"/>
                  </a:lnTo>
                  <a:lnTo>
                    <a:pt x="5787567" y="3841502"/>
                  </a:lnTo>
                  <a:lnTo>
                    <a:pt x="5749990" y="3866069"/>
                  </a:lnTo>
                  <a:lnTo>
                    <a:pt x="5738215" y="3892661"/>
                  </a:lnTo>
                  <a:lnTo>
                    <a:pt x="5738098" y="3893122"/>
                  </a:lnTo>
                  <a:lnTo>
                    <a:pt x="5736664" y="3904064"/>
                  </a:lnTo>
                  <a:lnTo>
                    <a:pt x="5736592" y="3904611"/>
                  </a:lnTo>
                  <a:lnTo>
                    <a:pt x="5736499" y="3905317"/>
                  </a:lnTo>
                  <a:lnTo>
                    <a:pt x="5736307" y="3910341"/>
                  </a:lnTo>
                  <a:lnTo>
                    <a:pt x="5736274" y="3911205"/>
                  </a:lnTo>
                  <a:lnTo>
                    <a:pt x="5736163" y="3914099"/>
                  </a:lnTo>
                  <a:lnTo>
                    <a:pt x="5736058" y="3916820"/>
                  </a:lnTo>
                  <a:lnTo>
                    <a:pt x="5735967" y="3919210"/>
                  </a:lnTo>
                  <a:lnTo>
                    <a:pt x="5736977" y="3931535"/>
                  </a:lnTo>
                  <a:lnTo>
                    <a:pt x="5761407" y="3969875"/>
                  </a:lnTo>
                  <a:lnTo>
                    <a:pt x="5782840" y="3978384"/>
                  </a:lnTo>
                  <a:lnTo>
                    <a:pt x="5783657" y="3978384"/>
                  </a:lnTo>
                  <a:lnTo>
                    <a:pt x="5794708" y="3979334"/>
                  </a:lnTo>
                  <a:lnTo>
                    <a:pt x="5835712" y="3964130"/>
                  </a:lnTo>
                  <a:lnTo>
                    <a:pt x="5839271" y="3959984"/>
                  </a:lnTo>
                  <a:lnTo>
                    <a:pt x="5794708" y="3959984"/>
                  </a:lnTo>
                  <a:lnTo>
                    <a:pt x="5787152" y="3959365"/>
                  </a:lnTo>
                  <a:lnTo>
                    <a:pt x="5757701" y="3931851"/>
                  </a:lnTo>
                  <a:lnTo>
                    <a:pt x="5756930" y="3924048"/>
                  </a:lnTo>
                  <a:lnTo>
                    <a:pt x="5757560" y="3917842"/>
                  </a:lnTo>
                  <a:lnTo>
                    <a:pt x="5781094" y="3892661"/>
                  </a:lnTo>
                  <a:lnTo>
                    <a:pt x="5780902" y="3892661"/>
                  </a:lnTo>
                  <a:lnTo>
                    <a:pt x="5788089" y="3890804"/>
                  </a:lnTo>
                  <a:lnTo>
                    <a:pt x="5787850" y="3890804"/>
                  </a:lnTo>
                  <a:lnTo>
                    <a:pt x="5792590" y="3890415"/>
                  </a:lnTo>
                  <a:lnTo>
                    <a:pt x="5759464" y="3890415"/>
                  </a:lnTo>
                  <a:lnTo>
                    <a:pt x="5761613" y="3883351"/>
                  </a:lnTo>
                  <a:lnTo>
                    <a:pt x="5792866" y="3859317"/>
                  </a:lnTo>
                  <a:lnTo>
                    <a:pt x="5793787" y="3858856"/>
                  </a:lnTo>
                  <a:lnTo>
                    <a:pt x="5796244" y="3857858"/>
                  </a:lnTo>
                  <a:lnTo>
                    <a:pt x="5800237" y="3856322"/>
                  </a:lnTo>
                  <a:lnTo>
                    <a:pt x="5807839" y="3853097"/>
                  </a:lnTo>
                  <a:lnTo>
                    <a:pt x="5809067" y="3852483"/>
                  </a:lnTo>
                  <a:lnTo>
                    <a:pt x="5814519" y="3849872"/>
                  </a:lnTo>
                  <a:lnTo>
                    <a:pt x="5817898" y="3848336"/>
                  </a:lnTo>
                  <a:lnTo>
                    <a:pt x="5820125" y="3847185"/>
                  </a:lnTo>
                  <a:lnTo>
                    <a:pt x="5821200" y="3846417"/>
                  </a:lnTo>
                  <a:lnTo>
                    <a:pt x="5826729" y="3842961"/>
                  </a:lnTo>
                  <a:lnTo>
                    <a:pt x="5829339" y="3841272"/>
                  </a:lnTo>
                  <a:lnTo>
                    <a:pt x="5831182" y="3839736"/>
                  </a:lnTo>
                  <a:lnTo>
                    <a:pt x="5833332" y="3836972"/>
                  </a:lnTo>
                  <a:lnTo>
                    <a:pt x="5835942" y="3833516"/>
                  </a:lnTo>
                  <a:lnTo>
                    <a:pt x="5837478" y="3831520"/>
                  </a:lnTo>
                  <a:lnTo>
                    <a:pt x="5838630" y="3829524"/>
                  </a:lnTo>
                  <a:lnTo>
                    <a:pt x="5839398" y="3827527"/>
                  </a:lnTo>
                  <a:lnTo>
                    <a:pt x="5840166" y="3825377"/>
                  </a:lnTo>
                  <a:lnTo>
                    <a:pt x="5840678" y="3823457"/>
                  </a:lnTo>
                  <a:lnTo>
                    <a:pt x="5840780" y="3823074"/>
                  </a:lnTo>
                  <a:lnTo>
                    <a:pt x="5841198" y="3820847"/>
                  </a:lnTo>
                  <a:lnTo>
                    <a:pt x="5841241" y="3820616"/>
                  </a:lnTo>
                  <a:lnTo>
                    <a:pt x="5825116" y="3811402"/>
                  </a:lnTo>
                  <a:close/>
                </a:path>
                <a:path w="15614015" h="6326505">
                  <a:moveTo>
                    <a:pt x="5839154" y="3890185"/>
                  </a:moveTo>
                  <a:lnTo>
                    <a:pt x="5795400" y="3890185"/>
                  </a:lnTo>
                  <a:lnTo>
                    <a:pt x="5803174" y="3890804"/>
                  </a:lnTo>
                  <a:lnTo>
                    <a:pt x="5810143" y="3892661"/>
                  </a:lnTo>
                  <a:lnTo>
                    <a:pt x="5831697" y="3924048"/>
                  </a:lnTo>
                  <a:lnTo>
                    <a:pt x="5831796" y="3925199"/>
                  </a:lnTo>
                  <a:lnTo>
                    <a:pt x="5831211" y="3931535"/>
                  </a:lnTo>
                  <a:lnTo>
                    <a:pt x="5831134" y="3932369"/>
                  </a:lnTo>
                  <a:lnTo>
                    <a:pt x="5829147" y="3938906"/>
                  </a:lnTo>
                  <a:lnTo>
                    <a:pt x="5794708" y="3959984"/>
                  </a:lnTo>
                  <a:lnTo>
                    <a:pt x="5839271" y="3959984"/>
                  </a:lnTo>
                  <a:lnTo>
                    <a:pt x="5842767" y="3955909"/>
                  </a:lnTo>
                  <a:lnTo>
                    <a:pt x="5847806" y="3946680"/>
                  </a:lnTo>
                  <a:lnTo>
                    <a:pt x="5850830" y="3936444"/>
                  </a:lnTo>
                  <a:lnTo>
                    <a:pt x="5851837" y="3925199"/>
                  </a:lnTo>
                  <a:lnTo>
                    <a:pt x="5850887" y="3914099"/>
                  </a:lnTo>
                  <a:lnTo>
                    <a:pt x="5848036" y="3904064"/>
                  </a:lnTo>
                  <a:lnTo>
                    <a:pt x="5843285" y="3895094"/>
                  </a:lnTo>
                  <a:lnTo>
                    <a:pt x="5839154" y="3890185"/>
                  </a:lnTo>
                  <a:close/>
                </a:path>
                <a:path w="15614015" h="6326505">
                  <a:moveTo>
                    <a:pt x="5800007" y="3872447"/>
                  </a:moveTo>
                  <a:lnTo>
                    <a:pt x="5792635" y="3872447"/>
                  </a:lnTo>
                  <a:lnTo>
                    <a:pt x="5785264" y="3873906"/>
                  </a:lnTo>
                  <a:lnTo>
                    <a:pt x="5770520" y="3879742"/>
                  </a:lnTo>
                  <a:lnTo>
                    <a:pt x="5764378" y="3884272"/>
                  </a:lnTo>
                  <a:lnTo>
                    <a:pt x="5759464" y="3890415"/>
                  </a:lnTo>
                  <a:lnTo>
                    <a:pt x="5792590" y="3890415"/>
                  </a:lnTo>
                  <a:lnTo>
                    <a:pt x="5795400" y="3890185"/>
                  </a:lnTo>
                  <a:lnTo>
                    <a:pt x="5839154" y="3890185"/>
                  </a:lnTo>
                  <a:lnTo>
                    <a:pt x="5836634" y="3887190"/>
                  </a:lnTo>
                  <a:lnTo>
                    <a:pt x="5828730" y="3880740"/>
                  </a:lnTo>
                  <a:lnTo>
                    <a:pt x="5819991" y="3876133"/>
                  </a:lnTo>
                  <a:lnTo>
                    <a:pt x="5810416" y="3873369"/>
                  </a:lnTo>
                  <a:lnTo>
                    <a:pt x="5800007" y="3872447"/>
                  </a:lnTo>
                  <a:close/>
                </a:path>
                <a:path w="15614015" h="6326505">
                  <a:moveTo>
                    <a:pt x="5924949" y="3858165"/>
                  </a:moveTo>
                  <a:lnTo>
                    <a:pt x="5883715" y="3875902"/>
                  </a:lnTo>
                  <a:lnTo>
                    <a:pt x="5866669" y="3918749"/>
                  </a:lnTo>
                  <a:lnTo>
                    <a:pt x="5867734" y="3930944"/>
                  </a:lnTo>
                  <a:lnTo>
                    <a:pt x="5870848" y="3941901"/>
                  </a:lnTo>
                  <a:lnTo>
                    <a:pt x="5870930" y="3942189"/>
                  </a:lnTo>
                  <a:lnTo>
                    <a:pt x="5902547" y="3974957"/>
                  </a:lnTo>
                  <a:lnTo>
                    <a:pt x="5924949" y="3979334"/>
                  </a:lnTo>
                  <a:lnTo>
                    <a:pt x="5938382" y="3977909"/>
                  </a:lnTo>
                  <a:lnTo>
                    <a:pt x="5950116" y="3973633"/>
                  </a:lnTo>
                  <a:lnTo>
                    <a:pt x="5960152" y="3966506"/>
                  </a:lnTo>
                  <a:lnTo>
                    <a:pt x="5965601" y="3959984"/>
                  </a:lnTo>
                  <a:lnTo>
                    <a:pt x="5927483" y="3959984"/>
                  </a:lnTo>
                  <a:lnTo>
                    <a:pt x="5919191" y="3959249"/>
                  </a:lnTo>
                  <a:lnTo>
                    <a:pt x="5889647" y="3934875"/>
                  </a:lnTo>
                  <a:lnTo>
                    <a:pt x="5886710" y="3918749"/>
                  </a:lnTo>
                  <a:lnTo>
                    <a:pt x="5887444" y="3910356"/>
                  </a:lnTo>
                  <a:lnTo>
                    <a:pt x="5911589" y="3880510"/>
                  </a:lnTo>
                  <a:lnTo>
                    <a:pt x="5927483" y="3877515"/>
                  </a:lnTo>
                  <a:lnTo>
                    <a:pt x="5965601" y="3877515"/>
                  </a:lnTo>
                  <a:lnTo>
                    <a:pt x="5960152" y="3870993"/>
                  </a:lnTo>
                  <a:lnTo>
                    <a:pt x="5950116" y="3863866"/>
                  </a:lnTo>
                  <a:lnTo>
                    <a:pt x="5938382" y="3859590"/>
                  </a:lnTo>
                  <a:lnTo>
                    <a:pt x="5924949" y="3858165"/>
                  </a:lnTo>
                  <a:close/>
                </a:path>
                <a:path w="15614015" h="6326505">
                  <a:moveTo>
                    <a:pt x="5988529" y="3956528"/>
                  </a:moveTo>
                  <a:lnTo>
                    <a:pt x="5968488" y="3956528"/>
                  </a:lnTo>
                  <a:lnTo>
                    <a:pt x="5968488" y="3976339"/>
                  </a:lnTo>
                  <a:lnTo>
                    <a:pt x="5988529" y="3976339"/>
                  </a:lnTo>
                  <a:lnTo>
                    <a:pt x="5988529" y="3956528"/>
                  </a:lnTo>
                  <a:close/>
                </a:path>
                <a:path w="15614015" h="6326505">
                  <a:moveTo>
                    <a:pt x="5965601" y="3877515"/>
                  </a:moveTo>
                  <a:lnTo>
                    <a:pt x="5927483" y="3877515"/>
                  </a:lnTo>
                  <a:lnTo>
                    <a:pt x="5935877" y="3878264"/>
                  </a:lnTo>
                  <a:lnTo>
                    <a:pt x="5943551" y="3880510"/>
                  </a:lnTo>
                  <a:lnTo>
                    <a:pt x="5967753" y="3910356"/>
                  </a:lnTo>
                  <a:lnTo>
                    <a:pt x="5968488" y="3918749"/>
                  </a:lnTo>
                  <a:lnTo>
                    <a:pt x="5967753" y="3927158"/>
                  </a:lnTo>
                  <a:lnTo>
                    <a:pt x="5943551" y="3957047"/>
                  </a:lnTo>
                  <a:lnTo>
                    <a:pt x="5927483" y="3959984"/>
                  </a:lnTo>
                  <a:lnTo>
                    <a:pt x="5965601" y="3959984"/>
                  </a:lnTo>
                  <a:lnTo>
                    <a:pt x="5968488" y="3956528"/>
                  </a:lnTo>
                  <a:lnTo>
                    <a:pt x="5988529" y="3956528"/>
                  </a:lnTo>
                  <a:lnTo>
                    <a:pt x="5988529" y="3880970"/>
                  </a:lnTo>
                  <a:lnTo>
                    <a:pt x="5968488" y="3880970"/>
                  </a:lnTo>
                  <a:lnTo>
                    <a:pt x="5965601" y="3877515"/>
                  </a:lnTo>
                  <a:close/>
                </a:path>
                <a:path w="15614015" h="6326505">
                  <a:moveTo>
                    <a:pt x="5988529" y="3861160"/>
                  </a:moveTo>
                  <a:lnTo>
                    <a:pt x="5968488" y="3861160"/>
                  </a:lnTo>
                  <a:lnTo>
                    <a:pt x="5968488" y="3880970"/>
                  </a:lnTo>
                  <a:lnTo>
                    <a:pt x="5988529" y="3880970"/>
                  </a:lnTo>
                  <a:lnTo>
                    <a:pt x="5988529" y="3861160"/>
                  </a:lnTo>
                  <a:close/>
                </a:path>
                <a:path w="15614015" h="6326505">
                  <a:moveTo>
                    <a:pt x="6071876" y="3861160"/>
                  </a:moveTo>
                  <a:lnTo>
                    <a:pt x="6018893" y="3861160"/>
                  </a:lnTo>
                  <a:lnTo>
                    <a:pt x="6018893" y="3976339"/>
                  </a:lnTo>
                  <a:lnTo>
                    <a:pt x="6076483" y="3976339"/>
                  </a:lnTo>
                  <a:lnTo>
                    <a:pt x="6084834" y="3975778"/>
                  </a:lnTo>
                  <a:lnTo>
                    <a:pt x="6110232" y="3958141"/>
                  </a:lnTo>
                  <a:lnTo>
                    <a:pt x="6038474" y="3958141"/>
                  </a:lnTo>
                  <a:lnTo>
                    <a:pt x="6038474" y="3927042"/>
                  </a:lnTo>
                  <a:lnTo>
                    <a:pt x="6108476" y="3927042"/>
                  </a:lnTo>
                  <a:lnTo>
                    <a:pt x="6103363" y="3921571"/>
                  </a:lnTo>
                  <a:lnTo>
                    <a:pt x="6095603" y="3917137"/>
                  </a:lnTo>
                  <a:lnTo>
                    <a:pt x="6101045" y="3912573"/>
                  </a:lnTo>
                  <a:lnTo>
                    <a:pt x="6103302" y="3909305"/>
                  </a:lnTo>
                  <a:lnTo>
                    <a:pt x="6038474" y="3909305"/>
                  </a:lnTo>
                  <a:lnTo>
                    <a:pt x="6038474" y="3879128"/>
                  </a:lnTo>
                  <a:lnTo>
                    <a:pt x="6106372" y="3879128"/>
                  </a:lnTo>
                  <a:lnTo>
                    <a:pt x="6104894" y="3875595"/>
                  </a:lnTo>
                  <a:lnTo>
                    <a:pt x="6098598" y="3869913"/>
                  </a:lnTo>
                  <a:lnTo>
                    <a:pt x="6093386" y="3866083"/>
                  </a:lnTo>
                  <a:lnTo>
                    <a:pt x="6087195" y="3863348"/>
                  </a:lnTo>
                  <a:lnTo>
                    <a:pt x="6080025" y="3861707"/>
                  </a:lnTo>
                  <a:lnTo>
                    <a:pt x="6071876" y="3861160"/>
                  </a:lnTo>
                  <a:close/>
                </a:path>
                <a:path w="15614015" h="6326505">
                  <a:moveTo>
                    <a:pt x="6108476" y="3927042"/>
                  </a:moveTo>
                  <a:lnTo>
                    <a:pt x="6081167" y="3927042"/>
                  </a:lnTo>
                  <a:lnTo>
                    <a:pt x="6085620" y="3928424"/>
                  </a:lnTo>
                  <a:lnTo>
                    <a:pt x="6088692" y="3931189"/>
                  </a:lnTo>
                  <a:lnTo>
                    <a:pt x="6091917" y="3933800"/>
                  </a:lnTo>
                  <a:lnTo>
                    <a:pt x="6093530" y="3937485"/>
                  </a:lnTo>
                  <a:lnTo>
                    <a:pt x="6093530" y="3947314"/>
                  </a:lnTo>
                  <a:lnTo>
                    <a:pt x="6091917" y="3951230"/>
                  </a:lnTo>
                  <a:lnTo>
                    <a:pt x="6088692" y="3953994"/>
                  </a:lnTo>
                  <a:lnTo>
                    <a:pt x="6085492" y="3956874"/>
                  </a:lnTo>
                  <a:lnTo>
                    <a:pt x="6085249" y="3956874"/>
                  </a:lnTo>
                  <a:lnTo>
                    <a:pt x="6081167" y="3958141"/>
                  </a:lnTo>
                  <a:lnTo>
                    <a:pt x="6110232" y="3958141"/>
                  </a:lnTo>
                  <a:lnTo>
                    <a:pt x="6110922" y="3956874"/>
                  </a:lnTo>
                  <a:lnTo>
                    <a:pt x="6112736" y="3950683"/>
                  </a:lnTo>
                  <a:lnTo>
                    <a:pt x="6113340" y="3943859"/>
                  </a:lnTo>
                  <a:lnTo>
                    <a:pt x="6112232" y="3934932"/>
                  </a:lnTo>
                  <a:lnTo>
                    <a:pt x="6108906" y="3927503"/>
                  </a:lnTo>
                  <a:lnTo>
                    <a:pt x="6108476" y="3927042"/>
                  </a:lnTo>
                  <a:close/>
                </a:path>
                <a:path w="15614015" h="6326505">
                  <a:moveTo>
                    <a:pt x="6106372" y="3879128"/>
                  </a:moveTo>
                  <a:lnTo>
                    <a:pt x="6082626" y="3879128"/>
                  </a:lnTo>
                  <a:lnTo>
                    <a:pt x="6088462" y="3884042"/>
                  </a:lnTo>
                  <a:lnTo>
                    <a:pt x="6088462" y="3904160"/>
                  </a:lnTo>
                  <a:lnTo>
                    <a:pt x="6082626" y="3909305"/>
                  </a:lnTo>
                  <a:lnTo>
                    <a:pt x="6103302" y="3909305"/>
                  </a:lnTo>
                  <a:lnTo>
                    <a:pt x="6104932" y="3906944"/>
                  </a:lnTo>
                  <a:lnTo>
                    <a:pt x="6107265" y="3900249"/>
                  </a:lnTo>
                  <a:lnTo>
                    <a:pt x="6108042" y="3892489"/>
                  </a:lnTo>
                  <a:lnTo>
                    <a:pt x="6108042" y="3883120"/>
                  </a:lnTo>
                  <a:lnTo>
                    <a:pt x="6106372" y="3879128"/>
                  </a:lnTo>
                  <a:close/>
                </a:path>
                <a:path w="15614015" h="6326505">
                  <a:moveTo>
                    <a:pt x="6118698" y="3957450"/>
                  </a:moveTo>
                  <a:lnTo>
                    <a:pt x="6118698" y="3976455"/>
                  </a:lnTo>
                  <a:lnTo>
                    <a:pt x="6128474" y="3976455"/>
                  </a:lnTo>
                  <a:lnTo>
                    <a:pt x="6156527" y="3958525"/>
                  </a:lnTo>
                  <a:lnTo>
                    <a:pt x="6126530" y="3958525"/>
                  </a:lnTo>
                  <a:lnTo>
                    <a:pt x="6118698" y="3957450"/>
                  </a:lnTo>
                  <a:close/>
                </a:path>
                <a:path w="15614015" h="6326505">
                  <a:moveTo>
                    <a:pt x="6227658" y="3880510"/>
                  </a:moveTo>
                  <a:lnTo>
                    <a:pt x="6207617" y="3880510"/>
                  </a:lnTo>
                  <a:lnTo>
                    <a:pt x="6207617" y="3976455"/>
                  </a:lnTo>
                  <a:lnTo>
                    <a:pt x="6227658" y="3976455"/>
                  </a:lnTo>
                  <a:lnTo>
                    <a:pt x="6227658" y="3880510"/>
                  </a:lnTo>
                  <a:close/>
                </a:path>
                <a:path w="15614015" h="6326505">
                  <a:moveTo>
                    <a:pt x="6227658" y="3861160"/>
                  </a:moveTo>
                  <a:lnTo>
                    <a:pt x="6142195" y="3861160"/>
                  </a:lnTo>
                  <a:lnTo>
                    <a:pt x="6142174" y="3927503"/>
                  </a:lnTo>
                  <a:lnTo>
                    <a:pt x="6141820" y="3935537"/>
                  </a:lnTo>
                  <a:lnTo>
                    <a:pt x="6126530" y="3958525"/>
                  </a:lnTo>
                  <a:lnTo>
                    <a:pt x="6156527" y="3958525"/>
                  </a:lnTo>
                  <a:lnTo>
                    <a:pt x="6159357" y="3951576"/>
                  </a:lnTo>
                  <a:lnTo>
                    <a:pt x="6161516" y="3940605"/>
                  </a:lnTo>
                  <a:lnTo>
                    <a:pt x="6162236" y="3927503"/>
                  </a:lnTo>
                  <a:lnTo>
                    <a:pt x="6162236" y="3880510"/>
                  </a:lnTo>
                  <a:lnTo>
                    <a:pt x="6227658" y="3880510"/>
                  </a:lnTo>
                  <a:lnTo>
                    <a:pt x="6227658" y="3861160"/>
                  </a:lnTo>
                  <a:close/>
                </a:path>
                <a:path w="15614015" h="6326505">
                  <a:moveTo>
                    <a:pt x="6311930" y="3858165"/>
                  </a:moveTo>
                  <a:lnTo>
                    <a:pt x="6298679" y="3859288"/>
                  </a:lnTo>
                  <a:lnTo>
                    <a:pt x="6299035" y="3859288"/>
                  </a:lnTo>
                  <a:lnTo>
                    <a:pt x="6287685" y="3862484"/>
                  </a:lnTo>
                  <a:lnTo>
                    <a:pt x="6255780" y="3894907"/>
                  </a:lnTo>
                  <a:lnTo>
                    <a:pt x="6251576" y="3918749"/>
                  </a:lnTo>
                  <a:lnTo>
                    <a:pt x="6252641" y="3931318"/>
                  </a:lnTo>
                  <a:lnTo>
                    <a:pt x="6277895" y="3969745"/>
                  </a:lnTo>
                  <a:lnTo>
                    <a:pt x="6313312" y="3979334"/>
                  </a:lnTo>
                  <a:lnTo>
                    <a:pt x="6329178" y="3977707"/>
                  </a:lnTo>
                  <a:lnTo>
                    <a:pt x="6342914" y="3972826"/>
                  </a:lnTo>
                  <a:lnTo>
                    <a:pt x="6354518" y="3964692"/>
                  </a:lnTo>
                  <a:lnTo>
                    <a:pt x="6358051" y="3960444"/>
                  </a:lnTo>
                  <a:lnTo>
                    <a:pt x="6313773" y="3960444"/>
                  </a:lnTo>
                  <a:lnTo>
                    <a:pt x="6305912" y="3959912"/>
                  </a:lnTo>
                  <a:lnTo>
                    <a:pt x="6274079" y="3935249"/>
                  </a:lnTo>
                  <a:lnTo>
                    <a:pt x="6272078" y="3927964"/>
                  </a:lnTo>
                  <a:lnTo>
                    <a:pt x="6368599" y="3927964"/>
                  </a:lnTo>
                  <a:lnTo>
                    <a:pt x="6369060" y="3924892"/>
                  </a:lnTo>
                  <a:lnTo>
                    <a:pt x="6369290" y="3921898"/>
                  </a:lnTo>
                  <a:lnTo>
                    <a:pt x="6369271" y="3918749"/>
                  </a:lnTo>
                  <a:lnTo>
                    <a:pt x="6368579" y="3910457"/>
                  </a:lnTo>
                  <a:lnTo>
                    <a:pt x="6272078" y="3910457"/>
                  </a:lnTo>
                  <a:lnTo>
                    <a:pt x="6273849" y="3903243"/>
                  </a:lnTo>
                  <a:lnTo>
                    <a:pt x="6304213" y="3877630"/>
                  </a:lnTo>
                  <a:lnTo>
                    <a:pt x="6311930" y="3877054"/>
                  </a:lnTo>
                  <a:lnTo>
                    <a:pt x="6353862" y="3877054"/>
                  </a:lnTo>
                  <a:lnTo>
                    <a:pt x="6353165" y="3876133"/>
                  </a:lnTo>
                  <a:lnTo>
                    <a:pt x="6344627" y="3868272"/>
                  </a:lnTo>
                  <a:lnTo>
                    <a:pt x="6334908" y="3862657"/>
                  </a:lnTo>
                  <a:lnTo>
                    <a:pt x="6324009" y="3859288"/>
                  </a:lnTo>
                  <a:lnTo>
                    <a:pt x="6311930" y="3858165"/>
                  </a:lnTo>
                  <a:close/>
                </a:path>
                <a:path w="15614015" h="6326505">
                  <a:moveTo>
                    <a:pt x="6346945" y="3943628"/>
                  </a:moveTo>
                  <a:lnTo>
                    <a:pt x="6340984" y="3950985"/>
                  </a:lnTo>
                  <a:lnTo>
                    <a:pt x="6333469" y="3956240"/>
                  </a:lnTo>
                  <a:lnTo>
                    <a:pt x="6324398" y="3959393"/>
                  </a:lnTo>
                  <a:lnTo>
                    <a:pt x="6313773" y="3960444"/>
                  </a:lnTo>
                  <a:lnTo>
                    <a:pt x="6358051" y="3960444"/>
                  </a:lnTo>
                  <a:lnTo>
                    <a:pt x="6363992" y="3953303"/>
                  </a:lnTo>
                  <a:lnTo>
                    <a:pt x="6346945" y="3943628"/>
                  </a:lnTo>
                  <a:close/>
                </a:path>
                <a:path w="15614015" h="6326505">
                  <a:moveTo>
                    <a:pt x="6353862" y="3877054"/>
                  </a:moveTo>
                  <a:lnTo>
                    <a:pt x="6311930" y="3877054"/>
                  </a:lnTo>
                  <a:lnTo>
                    <a:pt x="6319168" y="3877630"/>
                  </a:lnTo>
                  <a:lnTo>
                    <a:pt x="6318794" y="3877630"/>
                  </a:lnTo>
                  <a:lnTo>
                    <a:pt x="6349018" y="3910457"/>
                  </a:lnTo>
                  <a:lnTo>
                    <a:pt x="6368579" y="3910457"/>
                  </a:lnTo>
                  <a:lnTo>
                    <a:pt x="6359588" y="3884628"/>
                  </a:lnTo>
                  <a:lnTo>
                    <a:pt x="6353862" y="3877054"/>
                  </a:lnTo>
                  <a:close/>
                </a:path>
                <a:path w="15614015" h="6326505">
                  <a:moveTo>
                    <a:pt x="6412369" y="3861160"/>
                  </a:moveTo>
                  <a:lnTo>
                    <a:pt x="6392328" y="3861160"/>
                  </a:lnTo>
                  <a:lnTo>
                    <a:pt x="6392328" y="3976339"/>
                  </a:lnTo>
                  <a:lnTo>
                    <a:pt x="6412369" y="3976339"/>
                  </a:lnTo>
                  <a:lnTo>
                    <a:pt x="6412369" y="3928194"/>
                  </a:lnTo>
                  <a:lnTo>
                    <a:pt x="6492073" y="3928194"/>
                  </a:lnTo>
                  <a:lnTo>
                    <a:pt x="6492073" y="3909074"/>
                  </a:lnTo>
                  <a:lnTo>
                    <a:pt x="6412369" y="3909074"/>
                  </a:lnTo>
                  <a:lnTo>
                    <a:pt x="6412369" y="3861160"/>
                  </a:lnTo>
                  <a:close/>
                </a:path>
                <a:path w="15614015" h="6326505">
                  <a:moveTo>
                    <a:pt x="6492073" y="3928194"/>
                  </a:moveTo>
                  <a:lnTo>
                    <a:pt x="6472032" y="3928194"/>
                  </a:lnTo>
                  <a:lnTo>
                    <a:pt x="6472032" y="3976339"/>
                  </a:lnTo>
                  <a:lnTo>
                    <a:pt x="6492073" y="3976339"/>
                  </a:lnTo>
                  <a:lnTo>
                    <a:pt x="6492073" y="3928194"/>
                  </a:lnTo>
                  <a:close/>
                </a:path>
                <a:path w="15614015" h="6326505">
                  <a:moveTo>
                    <a:pt x="6492073" y="3861160"/>
                  </a:moveTo>
                  <a:lnTo>
                    <a:pt x="6472032" y="3861160"/>
                  </a:lnTo>
                  <a:lnTo>
                    <a:pt x="6472032" y="3909074"/>
                  </a:lnTo>
                  <a:lnTo>
                    <a:pt x="6492073" y="3909074"/>
                  </a:lnTo>
                  <a:lnTo>
                    <a:pt x="6492073" y="3861160"/>
                  </a:lnTo>
                  <a:close/>
                </a:path>
                <a:path w="15614015" h="6326505">
                  <a:moveTo>
                    <a:pt x="6542621" y="3861160"/>
                  </a:moveTo>
                  <a:lnTo>
                    <a:pt x="6522580" y="3861160"/>
                  </a:lnTo>
                  <a:lnTo>
                    <a:pt x="6522580" y="3976339"/>
                  </a:lnTo>
                  <a:lnTo>
                    <a:pt x="6542621" y="3976339"/>
                  </a:lnTo>
                  <a:lnTo>
                    <a:pt x="6542621" y="3928194"/>
                  </a:lnTo>
                  <a:lnTo>
                    <a:pt x="6622325" y="3928194"/>
                  </a:lnTo>
                  <a:lnTo>
                    <a:pt x="6622325" y="3909074"/>
                  </a:lnTo>
                  <a:lnTo>
                    <a:pt x="6542621" y="3909074"/>
                  </a:lnTo>
                  <a:lnTo>
                    <a:pt x="6542621" y="3861160"/>
                  </a:lnTo>
                  <a:close/>
                </a:path>
                <a:path w="15614015" h="6326505">
                  <a:moveTo>
                    <a:pt x="6622325" y="3928194"/>
                  </a:moveTo>
                  <a:lnTo>
                    <a:pt x="6602284" y="3928194"/>
                  </a:lnTo>
                  <a:lnTo>
                    <a:pt x="6602284" y="3976339"/>
                  </a:lnTo>
                  <a:lnTo>
                    <a:pt x="6622325" y="3976339"/>
                  </a:lnTo>
                  <a:lnTo>
                    <a:pt x="6622325" y="3928194"/>
                  </a:lnTo>
                  <a:close/>
                </a:path>
                <a:path w="15614015" h="6326505">
                  <a:moveTo>
                    <a:pt x="6622325" y="3861160"/>
                  </a:moveTo>
                  <a:lnTo>
                    <a:pt x="6602284" y="3861160"/>
                  </a:lnTo>
                  <a:lnTo>
                    <a:pt x="6602284" y="3909074"/>
                  </a:lnTo>
                  <a:lnTo>
                    <a:pt x="6622325" y="3909074"/>
                  </a:lnTo>
                  <a:lnTo>
                    <a:pt x="6622325" y="3861160"/>
                  </a:lnTo>
                  <a:close/>
                </a:path>
                <a:path w="15614015" h="6326505">
                  <a:moveTo>
                    <a:pt x="6706966" y="3858165"/>
                  </a:moveTo>
                  <a:lnTo>
                    <a:pt x="6663889" y="3875672"/>
                  </a:lnTo>
                  <a:lnTo>
                    <a:pt x="6646382" y="3918749"/>
                  </a:lnTo>
                  <a:lnTo>
                    <a:pt x="6647476" y="3931030"/>
                  </a:lnTo>
                  <a:lnTo>
                    <a:pt x="6673233" y="3969486"/>
                  </a:lnTo>
                  <a:lnTo>
                    <a:pt x="6706966" y="3979334"/>
                  </a:lnTo>
                  <a:lnTo>
                    <a:pt x="6719161" y="3978240"/>
                  </a:lnTo>
                  <a:lnTo>
                    <a:pt x="6730405" y="3974957"/>
                  </a:lnTo>
                  <a:lnTo>
                    <a:pt x="6740700" y="3969486"/>
                  </a:lnTo>
                  <a:lnTo>
                    <a:pt x="6750044" y="3961827"/>
                  </a:lnTo>
                  <a:lnTo>
                    <a:pt x="6751782" y="3959753"/>
                  </a:lnTo>
                  <a:lnTo>
                    <a:pt x="6706966" y="3959753"/>
                  </a:lnTo>
                  <a:lnTo>
                    <a:pt x="6698774" y="3959019"/>
                  </a:lnTo>
                  <a:lnTo>
                    <a:pt x="6667157" y="3927143"/>
                  </a:lnTo>
                  <a:lnTo>
                    <a:pt x="6666423" y="3918749"/>
                  </a:lnTo>
                  <a:lnTo>
                    <a:pt x="6667157" y="3910356"/>
                  </a:lnTo>
                  <a:lnTo>
                    <a:pt x="6691244" y="3880682"/>
                  </a:lnTo>
                  <a:lnTo>
                    <a:pt x="6706966" y="3877745"/>
                  </a:lnTo>
                  <a:lnTo>
                    <a:pt x="6751781" y="3877745"/>
                  </a:lnTo>
                  <a:lnTo>
                    <a:pt x="6750044" y="3875672"/>
                  </a:lnTo>
                  <a:lnTo>
                    <a:pt x="6740700" y="3868013"/>
                  </a:lnTo>
                  <a:lnTo>
                    <a:pt x="6730405" y="3862542"/>
                  </a:lnTo>
                  <a:lnTo>
                    <a:pt x="6719161" y="3859259"/>
                  </a:lnTo>
                  <a:lnTo>
                    <a:pt x="6706966" y="3858165"/>
                  </a:lnTo>
                  <a:close/>
                </a:path>
                <a:path w="15614015" h="6326505">
                  <a:moveTo>
                    <a:pt x="6751781" y="3877745"/>
                  </a:moveTo>
                  <a:lnTo>
                    <a:pt x="6706966" y="3877745"/>
                  </a:lnTo>
                  <a:lnTo>
                    <a:pt x="6715259" y="3878480"/>
                  </a:lnTo>
                  <a:lnTo>
                    <a:pt x="6722861" y="3880682"/>
                  </a:lnTo>
                  <a:lnTo>
                    <a:pt x="6747005" y="3910356"/>
                  </a:lnTo>
                  <a:lnTo>
                    <a:pt x="6747740" y="3918749"/>
                  </a:lnTo>
                  <a:lnTo>
                    <a:pt x="6747005" y="3927143"/>
                  </a:lnTo>
                  <a:lnTo>
                    <a:pt x="6722861" y="3956816"/>
                  </a:lnTo>
                  <a:lnTo>
                    <a:pt x="6706966" y="3959753"/>
                  </a:lnTo>
                  <a:lnTo>
                    <a:pt x="6751782" y="3959753"/>
                  </a:lnTo>
                  <a:lnTo>
                    <a:pt x="6757804" y="3952569"/>
                  </a:lnTo>
                  <a:lnTo>
                    <a:pt x="6763347" y="3942304"/>
                  </a:lnTo>
                  <a:lnTo>
                    <a:pt x="6766672" y="3931030"/>
                  </a:lnTo>
                  <a:lnTo>
                    <a:pt x="6767781" y="3918749"/>
                  </a:lnTo>
                  <a:lnTo>
                    <a:pt x="6766672" y="3906468"/>
                  </a:lnTo>
                  <a:lnTo>
                    <a:pt x="6763347" y="3895195"/>
                  </a:lnTo>
                  <a:lnTo>
                    <a:pt x="6757804" y="3884930"/>
                  </a:lnTo>
                  <a:lnTo>
                    <a:pt x="6751781" y="3877745"/>
                  </a:lnTo>
                  <a:close/>
                </a:path>
                <a:path w="15614015" h="6326505">
                  <a:moveTo>
                    <a:pt x="6872494" y="3826375"/>
                  </a:moveTo>
                  <a:lnTo>
                    <a:pt x="6810297" y="3826375"/>
                  </a:lnTo>
                  <a:lnTo>
                    <a:pt x="6810297" y="3843883"/>
                  </a:lnTo>
                  <a:lnTo>
                    <a:pt x="6872494" y="3843883"/>
                  </a:lnTo>
                  <a:lnTo>
                    <a:pt x="6872494" y="3826375"/>
                  </a:lnTo>
                  <a:close/>
                </a:path>
                <a:path w="15614015" h="6326505">
                  <a:moveTo>
                    <a:pt x="6811218" y="3861160"/>
                  </a:moveTo>
                  <a:lnTo>
                    <a:pt x="6791408" y="3861160"/>
                  </a:lnTo>
                  <a:lnTo>
                    <a:pt x="6791408" y="3976339"/>
                  </a:lnTo>
                  <a:lnTo>
                    <a:pt x="6807532" y="3976339"/>
                  </a:lnTo>
                  <a:lnTo>
                    <a:pt x="6834620" y="3942016"/>
                  </a:lnTo>
                  <a:lnTo>
                    <a:pt x="6811218" y="3942016"/>
                  </a:lnTo>
                  <a:lnTo>
                    <a:pt x="6811218" y="3861160"/>
                  </a:lnTo>
                  <a:close/>
                </a:path>
                <a:path w="15614015" h="6326505">
                  <a:moveTo>
                    <a:pt x="6891153" y="3895483"/>
                  </a:moveTo>
                  <a:lnTo>
                    <a:pt x="6871342" y="3895483"/>
                  </a:lnTo>
                  <a:lnTo>
                    <a:pt x="6871342" y="3976339"/>
                  </a:lnTo>
                  <a:lnTo>
                    <a:pt x="6891153" y="3976339"/>
                  </a:lnTo>
                  <a:lnTo>
                    <a:pt x="6891153" y="3895483"/>
                  </a:lnTo>
                  <a:close/>
                </a:path>
                <a:path w="15614015" h="6326505">
                  <a:moveTo>
                    <a:pt x="6891153" y="3861160"/>
                  </a:moveTo>
                  <a:lnTo>
                    <a:pt x="6875028" y="3861160"/>
                  </a:lnTo>
                  <a:lnTo>
                    <a:pt x="6811218" y="3942016"/>
                  </a:lnTo>
                  <a:lnTo>
                    <a:pt x="6834620" y="3942016"/>
                  </a:lnTo>
                  <a:lnTo>
                    <a:pt x="6871342" y="3895483"/>
                  </a:lnTo>
                  <a:lnTo>
                    <a:pt x="6891153" y="3895483"/>
                  </a:lnTo>
                  <a:lnTo>
                    <a:pt x="6891153" y="3861160"/>
                  </a:lnTo>
                  <a:close/>
                </a:path>
                <a:path w="15614015" h="6326505">
                  <a:moveTo>
                    <a:pt x="7033384" y="3858165"/>
                  </a:moveTo>
                  <a:lnTo>
                    <a:pt x="6990076" y="3875672"/>
                  </a:lnTo>
                  <a:lnTo>
                    <a:pt x="6972799" y="3918749"/>
                  </a:lnTo>
                  <a:lnTo>
                    <a:pt x="6973879" y="3931131"/>
                  </a:lnTo>
                  <a:lnTo>
                    <a:pt x="6999262" y="3969616"/>
                  </a:lnTo>
                  <a:lnTo>
                    <a:pt x="7033384" y="3979334"/>
                  </a:lnTo>
                  <a:lnTo>
                    <a:pt x="7041605" y="3978830"/>
                  </a:lnTo>
                  <a:lnTo>
                    <a:pt x="7076230" y="3961654"/>
                  </a:lnTo>
                  <a:lnTo>
                    <a:pt x="7078028" y="3959523"/>
                  </a:lnTo>
                  <a:lnTo>
                    <a:pt x="7033384" y="3959523"/>
                  </a:lnTo>
                  <a:lnTo>
                    <a:pt x="7025091" y="3958789"/>
                  </a:lnTo>
                  <a:lnTo>
                    <a:pt x="6993560" y="3927042"/>
                  </a:lnTo>
                  <a:lnTo>
                    <a:pt x="6992840" y="3918749"/>
                  </a:lnTo>
                  <a:lnTo>
                    <a:pt x="6993560" y="3910356"/>
                  </a:lnTo>
                  <a:lnTo>
                    <a:pt x="7017489" y="3880682"/>
                  </a:lnTo>
                  <a:lnTo>
                    <a:pt x="7033384" y="3877745"/>
                  </a:lnTo>
                  <a:lnTo>
                    <a:pt x="7077304" y="3877745"/>
                  </a:lnTo>
                  <a:lnTo>
                    <a:pt x="7075885" y="3875960"/>
                  </a:lnTo>
                  <a:lnTo>
                    <a:pt x="7041691" y="3858683"/>
                  </a:lnTo>
                  <a:lnTo>
                    <a:pt x="7033384" y="3858165"/>
                  </a:lnTo>
                  <a:close/>
                </a:path>
                <a:path w="15614015" h="6326505">
                  <a:moveTo>
                    <a:pt x="7068168" y="3939482"/>
                  </a:moveTo>
                  <a:lnTo>
                    <a:pt x="7041062" y="3959523"/>
                  </a:lnTo>
                  <a:lnTo>
                    <a:pt x="7078028" y="3959523"/>
                  </a:lnTo>
                  <a:lnTo>
                    <a:pt x="7081126" y="3955852"/>
                  </a:lnTo>
                  <a:lnTo>
                    <a:pt x="7085215" y="3949387"/>
                  </a:lnTo>
                  <a:lnTo>
                    <a:pt x="7068168" y="3939482"/>
                  </a:lnTo>
                  <a:close/>
                </a:path>
                <a:path w="15614015" h="6326505">
                  <a:moveTo>
                    <a:pt x="7077304" y="3877745"/>
                  </a:moveTo>
                  <a:lnTo>
                    <a:pt x="7041062" y="3877745"/>
                  </a:lnTo>
                  <a:lnTo>
                    <a:pt x="7047896" y="3879588"/>
                  </a:lnTo>
                  <a:lnTo>
                    <a:pt x="7053886" y="3883274"/>
                  </a:lnTo>
                  <a:lnTo>
                    <a:pt x="7060029" y="3886960"/>
                  </a:lnTo>
                  <a:lnTo>
                    <a:pt x="7064559" y="3891874"/>
                  </a:lnTo>
                  <a:lnTo>
                    <a:pt x="7067477" y="3898017"/>
                  </a:lnTo>
                  <a:lnTo>
                    <a:pt x="7084293" y="3888342"/>
                  </a:lnTo>
                  <a:lnTo>
                    <a:pt x="7080521" y="3881791"/>
                  </a:lnTo>
                  <a:lnTo>
                    <a:pt x="7077304" y="3877745"/>
                  </a:lnTo>
                  <a:close/>
                </a:path>
                <a:path w="15614015" h="6326505">
                  <a:moveTo>
                    <a:pt x="7149735" y="3880510"/>
                  </a:moveTo>
                  <a:lnTo>
                    <a:pt x="7129694" y="3880510"/>
                  </a:lnTo>
                  <a:lnTo>
                    <a:pt x="7129694" y="3976339"/>
                  </a:lnTo>
                  <a:lnTo>
                    <a:pt x="7149735" y="3976339"/>
                  </a:lnTo>
                  <a:lnTo>
                    <a:pt x="7149735" y="3880510"/>
                  </a:lnTo>
                  <a:close/>
                </a:path>
                <a:path w="15614015" h="6326505">
                  <a:moveTo>
                    <a:pt x="7188896" y="3861160"/>
                  </a:moveTo>
                  <a:lnTo>
                    <a:pt x="7090302" y="3861160"/>
                  </a:lnTo>
                  <a:lnTo>
                    <a:pt x="7090302" y="3880510"/>
                  </a:lnTo>
                  <a:lnTo>
                    <a:pt x="7188896" y="3880510"/>
                  </a:lnTo>
                  <a:lnTo>
                    <a:pt x="7188896" y="3861160"/>
                  </a:lnTo>
                  <a:close/>
                </a:path>
                <a:path w="15614015" h="6326505">
                  <a:moveTo>
                    <a:pt x="7256095" y="3858165"/>
                  </a:moveTo>
                  <a:lnTo>
                    <a:pt x="7213017" y="3875672"/>
                  </a:lnTo>
                  <a:lnTo>
                    <a:pt x="7195510" y="3918749"/>
                  </a:lnTo>
                  <a:lnTo>
                    <a:pt x="7196604" y="3931030"/>
                  </a:lnTo>
                  <a:lnTo>
                    <a:pt x="7222361" y="3969486"/>
                  </a:lnTo>
                  <a:lnTo>
                    <a:pt x="7256095" y="3979334"/>
                  </a:lnTo>
                  <a:lnTo>
                    <a:pt x="7268289" y="3978240"/>
                  </a:lnTo>
                  <a:lnTo>
                    <a:pt x="7279534" y="3974957"/>
                  </a:lnTo>
                  <a:lnTo>
                    <a:pt x="7289828" y="3969486"/>
                  </a:lnTo>
                  <a:lnTo>
                    <a:pt x="7299172" y="3961827"/>
                  </a:lnTo>
                  <a:lnTo>
                    <a:pt x="7300910" y="3959753"/>
                  </a:lnTo>
                  <a:lnTo>
                    <a:pt x="7256095" y="3959753"/>
                  </a:lnTo>
                  <a:lnTo>
                    <a:pt x="7247902" y="3959019"/>
                  </a:lnTo>
                  <a:lnTo>
                    <a:pt x="7216286" y="3927143"/>
                  </a:lnTo>
                  <a:lnTo>
                    <a:pt x="7215551" y="3918749"/>
                  </a:lnTo>
                  <a:lnTo>
                    <a:pt x="7216286" y="3910356"/>
                  </a:lnTo>
                  <a:lnTo>
                    <a:pt x="7240373" y="3880682"/>
                  </a:lnTo>
                  <a:lnTo>
                    <a:pt x="7256095" y="3877745"/>
                  </a:lnTo>
                  <a:lnTo>
                    <a:pt x="7300910" y="3877745"/>
                  </a:lnTo>
                  <a:lnTo>
                    <a:pt x="7299172" y="3875672"/>
                  </a:lnTo>
                  <a:lnTo>
                    <a:pt x="7289828" y="3868013"/>
                  </a:lnTo>
                  <a:lnTo>
                    <a:pt x="7279534" y="3862542"/>
                  </a:lnTo>
                  <a:lnTo>
                    <a:pt x="7268289" y="3859259"/>
                  </a:lnTo>
                  <a:lnTo>
                    <a:pt x="7256095" y="3858165"/>
                  </a:lnTo>
                  <a:close/>
                </a:path>
                <a:path w="15614015" h="6326505">
                  <a:moveTo>
                    <a:pt x="7300910" y="3877745"/>
                  </a:moveTo>
                  <a:lnTo>
                    <a:pt x="7256095" y="3877745"/>
                  </a:lnTo>
                  <a:lnTo>
                    <a:pt x="7264387" y="3878480"/>
                  </a:lnTo>
                  <a:lnTo>
                    <a:pt x="7271989" y="3880682"/>
                  </a:lnTo>
                  <a:lnTo>
                    <a:pt x="7296134" y="3910356"/>
                  </a:lnTo>
                  <a:lnTo>
                    <a:pt x="7296868" y="3918749"/>
                  </a:lnTo>
                  <a:lnTo>
                    <a:pt x="7296134" y="3927143"/>
                  </a:lnTo>
                  <a:lnTo>
                    <a:pt x="7271989" y="3956816"/>
                  </a:lnTo>
                  <a:lnTo>
                    <a:pt x="7256095" y="3959753"/>
                  </a:lnTo>
                  <a:lnTo>
                    <a:pt x="7300910" y="3959753"/>
                  </a:lnTo>
                  <a:lnTo>
                    <a:pt x="7306932" y="3952569"/>
                  </a:lnTo>
                  <a:lnTo>
                    <a:pt x="7312475" y="3942304"/>
                  </a:lnTo>
                  <a:lnTo>
                    <a:pt x="7315801" y="3931030"/>
                  </a:lnTo>
                  <a:lnTo>
                    <a:pt x="7316909" y="3918749"/>
                  </a:lnTo>
                  <a:lnTo>
                    <a:pt x="7315801" y="3906468"/>
                  </a:lnTo>
                  <a:lnTo>
                    <a:pt x="7312475" y="3895195"/>
                  </a:lnTo>
                  <a:lnTo>
                    <a:pt x="7306932" y="3884930"/>
                  </a:lnTo>
                  <a:lnTo>
                    <a:pt x="7300910" y="3877745"/>
                  </a:lnTo>
                  <a:close/>
                </a:path>
                <a:path w="15614015" h="6326505">
                  <a:moveTo>
                    <a:pt x="7360346" y="3861160"/>
                  </a:moveTo>
                  <a:lnTo>
                    <a:pt x="7340536" y="3861160"/>
                  </a:lnTo>
                  <a:lnTo>
                    <a:pt x="7340536" y="3976339"/>
                  </a:lnTo>
                  <a:lnTo>
                    <a:pt x="7356661" y="3976339"/>
                  </a:lnTo>
                  <a:lnTo>
                    <a:pt x="7383748" y="3942016"/>
                  </a:lnTo>
                  <a:lnTo>
                    <a:pt x="7360346" y="3942016"/>
                  </a:lnTo>
                  <a:lnTo>
                    <a:pt x="7360346" y="3861160"/>
                  </a:lnTo>
                  <a:close/>
                </a:path>
                <a:path w="15614015" h="6326505">
                  <a:moveTo>
                    <a:pt x="7440282" y="3895483"/>
                  </a:moveTo>
                  <a:lnTo>
                    <a:pt x="7420470" y="3895483"/>
                  </a:lnTo>
                  <a:lnTo>
                    <a:pt x="7420470" y="3976339"/>
                  </a:lnTo>
                  <a:lnTo>
                    <a:pt x="7440282" y="3976339"/>
                  </a:lnTo>
                  <a:lnTo>
                    <a:pt x="7440282" y="3895483"/>
                  </a:lnTo>
                  <a:close/>
                </a:path>
                <a:path w="15614015" h="6326505">
                  <a:moveTo>
                    <a:pt x="7440282" y="3861160"/>
                  </a:moveTo>
                  <a:lnTo>
                    <a:pt x="7424156" y="3861160"/>
                  </a:lnTo>
                  <a:lnTo>
                    <a:pt x="7360346" y="3942016"/>
                  </a:lnTo>
                  <a:lnTo>
                    <a:pt x="7383748" y="3942016"/>
                  </a:lnTo>
                  <a:lnTo>
                    <a:pt x="7420470" y="3895483"/>
                  </a:lnTo>
                  <a:lnTo>
                    <a:pt x="7440282" y="3895483"/>
                  </a:lnTo>
                  <a:lnTo>
                    <a:pt x="7440282" y="3861160"/>
                  </a:lnTo>
                  <a:close/>
                </a:path>
                <a:path w="15614015" h="6326505">
                  <a:moveTo>
                    <a:pt x="7492211" y="3861160"/>
                  </a:moveTo>
                  <a:lnTo>
                    <a:pt x="7470788" y="3861160"/>
                  </a:lnTo>
                  <a:lnTo>
                    <a:pt x="7470788" y="3976339"/>
                  </a:lnTo>
                  <a:lnTo>
                    <a:pt x="7490599" y="3976339"/>
                  </a:lnTo>
                  <a:lnTo>
                    <a:pt x="7490599" y="3892719"/>
                  </a:lnTo>
                  <a:lnTo>
                    <a:pt x="7511795" y="3892719"/>
                  </a:lnTo>
                  <a:lnTo>
                    <a:pt x="7492211" y="3861160"/>
                  </a:lnTo>
                  <a:close/>
                </a:path>
                <a:path w="15614015" h="6326505">
                  <a:moveTo>
                    <a:pt x="7585968" y="3892719"/>
                  </a:moveTo>
                  <a:lnTo>
                    <a:pt x="7566387" y="3892719"/>
                  </a:lnTo>
                  <a:lnTo>
                    <a:pt x="7566387" y="3976339"/>
                  </a:lnTo>
                  <a:lnTo>
                    <a:pt x="7585968" y="3976339"/>
                  </a:lnTo>
                  <a:lnTo>
                    <a:pt x="7585968" y="3892719"/>
                  </a:lnTo>
                  <a:close/>
                </a:path>
                <a:path w="15614015" h="6326505">
                  <a:moveTo>
                    <a:pt x="7511795" y="3892719"/>
                  </a:moveTo>
                  <a:lnTo>
                    <a:pt x="7490599" y="3892719"/>
                  </a:lnTo>
                  <a:lnTo>
                    <a:pt x="7527226" y="3951691"/>
                  </a:lnTo>
                  <a:lnTo>
                    <a:pt x="7529760" y="3951691"/>
                  </a:lnTo>
                  <a:lnTo>
                    <a:pt x="7549790" y="3919441"/>
                  </a:lnTo>
                  <a:lnTo>
                    <a:pt x="7528378" y="3919441"/>
                  </a:lnTo>
                  <a:lnTo>
                    <a:pt x="7511795" y="3892719"/>
                  </a:lnTo>
                  <a:close/>
                </a:path>
                <a:path w="15614015" h="6326505">
                  <a:moveTo>
                    <a:pt x="7585968" y="3861160"/>
                  </a:moveTo>
                  <a:lnTo>
                    <a:pt x="7564544" y="3861160"/>
                  </a:lnTo>
                  <a:lnTo>
                    <a:pt x="7528378" y="3919441"/>
                  </a:lnTo>
                  <a:lnTo>
                    <a:pt x="7549790" y="3919441"/>
                  </a:lnTo>
                  <a:lnTo>
                    <a:pt x="7566387" y="3892719"/>
                  </a:lnTo>
                  <a:lnTo>
                    <a:pt x="7585968" y="3892719"/>
                  </a:lnTo>
                  <a:lnTo>
                    <a:pt x="7585968" y="3861160"/>
                  </a:lnTo>
                  <a:close/>
                </a:path>
                <a:path w="15614015" h="6326505">
                  <a:moveTo>
                    <a:pt x="7670697" y="3858165"/>
                  </a:moveTo>
                  <a:lnTo>
                    <a:pt x="7627619" y="3875672"/>
                  </a:lnTo>
                  <a:lnTo>
                    <a:pt x="7610112" y="3918749"/>
                  </a:lnTo>
                  <a:lnTo>
                    <a:pt x="7611206" y="3931030"/>
                  </a:lnTo>
                  <a:lnTo>
                    <a:pt x="7636963" y="3969486"/>
                  </a:lnTo>
                  <a:lnTo>
                    <a:pt x="7670697" y="3979334"/>
                  </a:lnTo>
                  <a:lnTo>
                    <a:pt x="7682891" y="3978240"/>
                  </a:lnTo>
                  <a:lnTo>
                    <a:pt x="7694136" y="3974957"/>
                  </a:lnTo>
                  <a:lnTo>
                    <a:pt x="7704430" y="3969486"/>
                  </a:lnTo>
                  <a:lnTo>
                    <a:pt x="7713774" y="3961827"/>
                  </a:lnTo>
                  <a:lnTo>
                    <a:pt x="7715512" y="3959753"/>
                  </a:lnTo>
                  <a:lnTo>
                    <a:pt x="7670697" y="3959753"/>
                  </a:lnTo>
                  <a:lnTo>
                    <a:pt x="7662505" y="3959019"/>
                  </a:lnTo>
                  <a:lnTo>
                    <a:pt x="7630888" y="3927143"/>
                  </a:lnTo>
                  <a:lnTo>
                    <a:pt x="7630153" y="3918749"/>
                  </a:lnTo>
                  <a:lnTo>
                    <a:pt x="7630888" y="3910356"/>
                  </a:lnTo>
                  <a:lnTo>
                    <a:pt x="7654975" y="3880682"/>
                  </a:lnTo>
                  <a:lnTo>
                    <a:pt x="7670697" y="3877745"/>
                  </a:lnTo>
                  <a:lnTo>
                    <a:pt x="7715512" y="3877745"/>
                  </a:lnTo>
                  <a:lnTo>
                    <a:pt x="7713774" y="3875672"/>
                  </a:lnTo>
                  <a:lnTo>
                    <a:pt x="7704430" y="3868013"/>
                  </a:lnTo>
                  <a:lnTo>
                    <a:pt x="7694136" y="3862542"/>
                  </a:lnTo>
                  <a:lnTo>
                    <a:pt x="7682891" y="3859259"/>
                  </a:lnTo>
                  <a:lnTo>
                    <a:pt x="7670697" y="3858165"/>
                  </a:lnTo>
                  <a:close/>
                </a:path>
                <a:path w="15614015" h="6326505">
                  <a:moveTo>
                    <a:pt x="7715512" y="3877745"/>
                  </a:moveTo>
                  <a:lnTo>
                    <a:pt x="7670697" y="3877745"/>
                  </a:lnTo>
                  <a:lnTo>
                    <a:pt x="7678989" y="3878480"/>
                  </a:lnTo>
                  <a:lnTo>
                    <a:pt x="7686591" y="3880682"/>
                  </a:lnTo>
                  <a:lnTo>
                    <a:pt x="7710736" y="3910356"/>
                  </a:lnTo>
                  <a:lnTo>
                    <a:pt x="7711470" y="3918749"/>
                  </a:lnTo>
                  <a:lnTo>
                    <a:pt x="7710736" y="3927143"/>
                  </a:lnTo>
                  <a:lnTo>
                    <a:pt x="7686591" y="3956816"/>
                  </a:lnTo>
                  <a:lnTo>
                    <a:pt x="7670697" y="3959753"/>
                  </a:lnTo>
                  <a:lnTo>
                    <a:pt x="7715512" y="3959753"/>
                  </a:lnTo>
                  <a:lnTo>
                    <a:pt x="7721534" y="3952569"/>
                  </a:lnTo>
                  <a:lnTo>
                    <a:pt x="7727077" y="3942304"/>
                  </a:lnTo>
                  <a:lnTo>
                    <a:pt x="7730403" y="3931030"/>
                  </a:lnTo>
                  <a:lnTo>
                    <a:pt x="7731511" y="3918749"/>
                  </a:lnTo>
                  <a:lnTo>
                    <a:pt x="7730403" y="3906468"/>
                  </a:lnTo>
                  <a:lnTo>
                    <a:pt x="7727077" y="3895195"/>
                  </a:lnTo>
                  <a:lnTo>
                    <a:pt x="7721534" y="3884930"/>
                  </a:lnTo>
                  <a:lnTo>
                    <a:pt x="7715512" y="3877745"/>
                  </a:lnTo>
                  <a:close/>
                </a:path>
                <a:path w="15614015" h="6326505">
                  <a:moveTo>
                    <a:pt x="7809272" y="3858165"/>
                  </a:moveTo>
                  <a:lnTo>
                    <a:pt x="7765965" y="3875672"/>
                  </a:lnTo>
                  <a:lnTo>
                    <a:pt x="7748688" y="3918749"/>
                  </a:lnTo>
                  <a:lnTo>
                    <a:pt x="7749767" y="3931131"/>
                  </a:lnTo>
                  <a:lnTo>
                    <a:pt x="7775150" y="3969616"/>
                  </a:lnTo>
                  <a:lnTo>
                    <a:pt x="7809272" y="3979334"/>
                  </a:lnTo>
                  <a:lnTo>
                    <a:pt x="7817493" y="3978830"/>
                  </a:lnTo>
                  <a:lnTo>
                    <a:pt x="7852119" y="3961654"/>
                  </a:lnTo>
                  <a:lnTo>
                    <a:pt x="7853917" y="3959523"/>
                  </a:lnTo>
                  <a:lnTo>
                    <a:pt x="7809272" y="3959523"/>
                  </a:lnTo>
                  <a:lnTo>
                    <a:pt x="7800979" y="3958789"/>
                  </a:lnTo>
                  <a:lnTo>
                    <a:pt x="7769449" y="3927042"/>
                  </a:lnTo>
                  <a:lnTo>
                    <a:pt x="7768729" y="3918749"/>
                  </a:lnTo>
                  <a:lnTo>
                    <a:pt x="7769449" y="3910356"/>
                  </a:lnTo>
                  <a:lnTo>
                    <a:pt x="7793377" y="3880682"/>
                  </a:lnTo>
                  <a:lnTo>
                    <a:pt x="7809272" y="3877745"/>
                  </a:lnTo>
                  <a:lnTo>
                    <a:pt x="7853193" y="3877745"/>
                  </a:lnTo>
                  <a:lnTo>
                    <a:pt x="7851773" y="3875960"/>
                  </a:lnTo>
                  <a:lnTo>
                    <a:pt x="7817580" y="3858683"/>
                  </a:lnTo>
                  <a:lnTo>
                    <a:pt x="7809272" y="3858165"/>
                  </a:lnTo>
                  <a:close/>
                </a:path>
                <a:path w="15614015" h="6326505">
                  <a:moveTo>
                    <a:pt x="7844057" y="3939482"/>
                  </a:moveTo>
                  <a:lnTo>
                    <a:pt x="7816951" y="3959523"/>
                  </a:lnTo>
                  <a:lnTo>
                    <a:pt x="7853917" y="3959523"/>
                  </a:lnTo>
                  <a:lnTo>
                    <a:pt x="7857014" y="3955852"/>
                  </a:lnTo>
                  <a:lnTo>
                    <a:pt x="7861103" y="3949387"/>
                  </a:lnTo>
                  <a:lnTo>
                    <a:pt x="7844057" y="3939482"/>
                  </a:lnTo>
                  <a:close/>
                </a:path>
                <a:path w="15614015" h="6326505">
                  <a:moveTo>
                    <a:pt x="7853193" y="3877745"/>
                  </a:moveTo>
                  <a:lnTo>
                    <a:pt x="7816951" y="3877745"/>
                  </a:lnTo>
                  <a:lnTo>
                    <a:pt x="7823785" y="3879588"/>
                  </a:lnTo>
                  <a:lnTo>
                    <a:pt x="7829774" y="3883274"/>
                  </a:lnTo>
                  <a:lnTo>
                    <a:pt x="7835917" y="3886960"/>
                  </a:lnTo>
                  <a:lnTo>
                    <a:pt x="7840448" y="3891874"/>
                  </a:lnTo>
                  <a:lnTo>
                    <a:pt x="7843365" y="3898017"/>
                  </a:lnTo>
                  <a:lnTo>
                    <a:pt x="7860182" y="3888342"/>
                  </a:lnTo>
                  <a:lnTo>
                    <a:pt x="7856409" y="3881791"/>
                  </a:lnTo>
                  <a:lnTo>
                    <a:pt x="7853193" y="3877745"/>
                  </a:lnTo>
                  <a:close/>
                </a:path>
                <a:path w="15614015" h="6326505">
                  <a:moveTo>
                    <a:pt x="7925623" y="3880510"/>
                  </a:moveTo>
                  <a:lnTo>
                    <a:pt x="7905582" y="3880510"/>
                  </a:lnTo>
                  <a:lnTo>
                    <a:pt x="7905582" y="3976339"/>
                  </a:lnTo>
                  <a:lnTo>
                    <a:pt x="7925623" y="3976339"/>
                  </a:lnTo>
                  <a:lnTo>
                    <a:pt x="7925623" y="3880510"/>
                  </a:lnTo>
                  <a:close/>
                </a:path>
                <a:path w="15614015" h="6326505">
                  <a:moveTo>
                    <a:pt x="7964784" y="3861160"/>
                  </a:moveTo>
                  <a:lnTo>
                    <a:pt x="7866190" y="3861160"/>
                  </a:lnTo>
                  <a:lnTo>
                    <a:pt x="7866190" y="3880510"/>
                  </a:lnTo>
                  <a:lnTo>
                    <a:pt x="7964784" y="3880510"/>
                  </a:lnTo>
                  <a:lnTo>
                    <a:pt x="7964784" y="3861160"/>
                  </a:lnTo>
                  <a:close/>
                </a:path>
                <a:path w="15614015" h="6326505">
                  <a:moveTo>
                    <a:pt x="8002159" y="3861160"/>
                  </a:moveTo>
                  <a:lnTo>
                    <a:pt x="7982348" y="3861160"/>
                  </a:lnTo>
                  <a:lnTo>
                    <a:pt x="7982348" y="3976339"/>
                  </a:lnTo>
                  <a:lnTo>
                    <a:pt x="7998473" y="3976339"/>
                  </a:lnTo>
                  <a:lnTo>
                    <a:pt x="8025560" y="3942016"/>
                  </a:lnTo>
                  <a:lnTo>
                    <a:pt x="8002159" y="3942016"/>
                  </a:lnTo>
                  <a:lnTo>
                    <a:pt x="8002159" y="3861160"/>
                  </a:lnTo>
                  <a:close/>
                </a:path>
                <a:path w="15614015" h="6326505">
                  <a:moveTo>
                    <a:pt x="8082094" y="3895483"/>
                  </a:moveTo>
                  <a:lnTo>
                    <a:pt x="8062282" y="3895483"/>
                  </a:lnTo>
                  <a:lnTo>
                    <a:pt x="8062282" y="3976339"/>
                  </a:lnTo>
                  <a:lnTo>
                    <a:pt x="8082094" y="3976339"/>
                  </a:lnTo>
                  <a:lnTo>
                    <a:pt x="8082094" y="3895483"/>
                  </a:lnTo>
                  <a:close/>
                </a:path>
                <a:path w="15614015" h="6326505">
                  <a:moveTo>
                    <a:pt x="8082094" y="3861160"/>
                  </a:moveTo>
                  <a:lnTo>
                    <a:pt x="8065968" y="3861160"/>
                  </a:lnTo>
                  <a:lnTo>
                    <a:pt x="8002159" y="3942016"/>
                  </a:lnTo>
                  <a:lnTo>
                    <a:pt x="8025560" y="3942016"/>
                  </a:lnTo>
                  <a:lnTo>
                    <a:pt x="8062282" y="3895483"/>
                  </a:lnTo>
                  <a:lnTo>
                    <a:pt x="8082094" y="3895483"/>
                  </a:lnTo>
                  <a:lnTo>
                    <a:pt x="8082094" y="3861160"/>
                  </a:lnTo>
                  <a:close/>
                </a:path>
                <a:path w="15614015" h="6326505">
                  <a:moveTo>
                    <a:pt x="8223173" y="3861160"/>
                  </a:moveTo>
                  <a:lnTo>
                    <a:pt x="8170190" y="3861160"/>
                  </a:lnTo>
                  <a:lnTo>
                    <a:pt x="8170190" y="3976339"/>
                  </a:lnTo>
                  <a:lnTo>
                    <a:pt x="8227780" y="3976339"/>
                  </a:lnTo>
                  <a:lnTo>
                    <a:pt x="8236130" y="3975778"/>
                  </a:lnTo>
                  <a:lnTo>
                    <a:pt x="8261529" y="3958141"/>
                  </a:lnTo>
                  <a:lnTo>
                    <a:pt x="8189770" y="3958141"/>
                  </a:lnTo>
                  <a:lnTo>
                    <a:pt x="8189770" y="3927042"/>
                  </a:lnTo>
                  <a:lnTo>
                    <a:pt x="8259772" y="3927042"/>
                  </a:lnTo>
                  <a:lnTo>
                    <a:pt x="8254660" y="3921571"/>
                  </a:lnTo>
                  <a:lnTo>
                    <a:pt x="8246900" y="3917137"/>
                  </a:lnTo>
                  <a:lnTo>
                    <a:pt x="8252342" y="3912573"/>
                  </a:lnTo>
                  <a:lnTo>
                    <a:pt x="8254599" y="3909305"/>
                  </a:lnTo>
                  <a:lnTo>
                    <a:pt x="8189770" y="3909305"/>
                  </a:lnTo>
                  <a:lnTo>
                    <a:pt x="8189770" y="3879128"/>
                  </a:lnTo>
                  <a:lnTo>
                    <a:pt x="8257668" y="3879128"/>
                  </a:lnTo>
                  <a:lnTo>
                    <a:pt x="8256191" y="3875595"/>
                  </a:lnTo>
                  <a:lnTo>
                    <a:pt x="8249894" y="3869913"/>
                  </a:lnTo>
                  <a:lnTo>
                    <a:pt x="8244682" y="3866083"/>
                  </a:lnTo>
                  <a:lnTo>
                    <a:pt x="8238491" y="3863348"/>
                  </a:lnTo>
                  <a:lnTo>
                    <a:pt x="8231321" y="3861707"/>
                  </a:lnTo>
                  <a:lnTo>
                    <a:pt x="8223173" y="3861160"/>
                  </a:lnTo>
                  <a:close/>
                </a:path>
                <a:path w="15614015" h="6326505">
                  <a:moveTo>
                    <a:pt x="8259772" y="3927042"/>
                  </a:moveTo>
                  <a:lnTo>
                    <a:pt x="8232463" y="3927042"/>
                  </a:lnTo>
                  <a:lnTo>
                    <a:pt x="8236917" y="3928424"/>
                  </a:lnTo>
                  <a:lnTo>
                    <a:pt x="8239988" y="3931189"/>
                  </a:lnTo>
                  <a:lnTo>
                    <a:pt x="8243214" y="3933800"/>
                  </a:lnTo>
                  <a:lnTo>
                    <a:pt x="8244826" y="3937485"/>
                  </a:lnTo>
                  <a:lnTo>
                    <a:pt x="8244826" y="3947314"/>
                  </a:lnTo>
                  <a:lnTo>
                    <a:pt x="8243214" y="3951230"/>
                  </a:lnTo>
                  <a:lnTo>
                    <a:pt x="8239988" y="3953994"/>
                  </a:lnTo>
                  <a:lnTo>
                    <a:pt x="8236789" y="3956874"/>
                  </a:lnTo>
                  <a:lnTo>
                    <a:pt x="8236546" y="3956874"/>
                  </a:lnTo>
                  <a:lnTo>
                    <a:pt x="8232463" y="3958141"/>
                  </a:lnTo>
                  <a:lnTo>
                    <a:pt x="8261529" y="3958141"/>
                  </a:lnTo>
                  <a:lnTo>
                    <a:pt x="8262218" y="3956874"/>
                  </a:lnTo>
                  <a:lnTo>
                    <a:pt x="8264032" y="3950683"/>
                  </a:lnTo>
                  <a:lnTo>
                    <a:pt x="8264637" y="3943859"/>
                  </a:lnTo>
                  <a:lnTo>
                    <a:pt x="8263528" y="3934932"/>
                  </a:lnTo>
                  <a:lnTo>
                    <a:pt x="8260203" y="3927503"/>
                  </a:lnTo>
                  <a:lnTo>
                    <a:pt x="8259772" y="3927042"/>
                  </a:lnTo>
                  <a:close/>
                </a:path>
                <a:path w="15614015" h="6326505">
                  <a:moveTo>
                    <a:pt x="8257668" y="3879128"/>
                  </a:moveTo>
                  <a:lnTo>
                    <a:pt x="8233923" y="3879128"/>
                  </a:lnTo>
                  <a:lnTo>
                    <a:pt x="8239758" y="3884042"/>
                  </a:lnTo>
                  <a:lnTo>
                    <a:pt x="8239758" y="3904160"/>
                  </a:lnTo>
                  <a:lnTo>
                    <a:pt x="8233923" y="3909305"/>
                  </a:lnTo>
                  <a:lnTo>
                    <a:pt x="8254599" y="3909305"/>
                  </a:lnTo>
                  <a:lnTo>
                    <a:pt x="8256229" y="3906944"/>
                  </a:lnTo>
                  <a:lnTo>
                    <a:pt x="8258561" y="3900249"/>
                  </a:lnTo>
                  <a:lnTo>
                    <a:pt x="8259339" y="3892489"/>
                  </a:lnTo>
                  <a:lnTo>
                    <a:pt x="8259339" y="3883120"/>
                  </a:lnTo>
                  <a:lnTo>
                    <a:pt x="8257668" y="3879128"/>
                  </a:lnTo>
                  <a:close/>
                </a:path>
                <a:path w="15614015" h="6326505">
                  <a:moveTo>
                    <a:pt x="8340404" y="3858165"/>
                  </a:moveTo>
                  <a:lnTo>
                    <a:pt x="8297096" y="3875672"/>
                  </a:lnTo>
                  <a:lnTo>
                    <a:pt x="8279819" y="3918749"/>
                  </a:lnTo>
                  <a:lnTo>
                    <a:pt x="8280899" y="3931131"/>
                  </a:lnTo>
                  <a:lnTo>
                    <a:pt x="8306282" y="3969616"/>
                  </a:lnTo>
                  <a:lnTo>
                    <a:pt x="8340404" y="3979334"/>
                  </a:lnTo>
                  <a:lnTo>
                    <a:pt x="8348625" y="3978830"/>
                  </a:lnTo>
                  <a:lnTo>
                    <a:pt x="8383251" y="3961654"/>
                  </a:lnTo>
                  <a:lnTo>
                    <a:pt x="8385048" y="3959523"/>
                  </a:lnTo>
                  <a:lnTo>
                    <a:pt x="8340404" y="3959523"/>
                  </a:lnTo>
                  <a:lnTo>
                    <a:pt x="8332111" y="3958789"/>
                  </a:lnTo>
                  <a:lnTo>
                    <a:pt x="8300580" y="3927042"/>
                  </a:lnTo>
                  <a:lnTo>
                    <a:pt x="8299860" y="3918749"/>
                  </a:lnTo>
                  <a:lnTo>
                    <a:pt x="8300580" y="3910356"/>
                  </a:lnTo>
                  <a:lnTo>
                    <a:pt x="8324509" y="3880682"/>
                  </a:lnTo>
                  <a:lnTo>
                    <a:pt x="8340404" y="3877745"/>
                  </a:lnTo>
                  <a:lnTo>
                    <a:pt x="8384324" y="3877745"/>
                  </a:lnTo>
                  <a:lnTo>
                    <a:pt x="8382905" y="3875960"/>
                  </a:lnTo>
                  <a:lnTo>
                    <a:pt x="8348711" y="3858683"/>
                  </a:lnTo>
                  <a:lnTo>
                    <a:pt x="8340404" y="3858165"/>
                  </a:lnTo>
                  <a:close/>
                </a:path>
                <a:path w="15614015" h="6326505">
                  <a:moveTo>
                    <a:pt x="8375188" y="3939482"/>
                  </a:moveTo>
                  <a:lnTo>
                    <a:pt x="8348083" y="3959523"/>
                  </a:lnTo>
                  <a:lnTo>
                    <a:pt x="8385048" y="3959523"/>
                  </a:lnTo>
                  <a:lnTo>
                    <a:pt x="8388146" y="3955852"/>
                  </a:lnTo>
                  <a:lnTo>
                    <a:pt x="8392235" y="3949387"/>
                  </a:lnTo>
                  <a:lnTo>
                    <a:pt x="8375188" y="3939482"/>
                  </a:lnTo>
                  <a:close/>
                </a:path>
                <a:path w="15614015" h="6326505">
                  <a:moveTo>
                    <a:pt x="8384324" y="3877745"/>
                  </a:moveTo>
                  <a:lnTo>
                    <a:pt x="8348083" y="3877745"/>
                  </a:lnTo>
                  <a:lnTo>
                    <a:pt x="8354916" y="3879588"/>
                  </a:lnTo>
                  <a:lnTo>
                    <a:pt x="8360906" y="3883274"/>
                  </a:lnTo>
                  <a:lnTo>
                    <a:pt x="8367049" y="3886960"/>
                  </a:lnTo>
                  <a:lnTo>
                    <a:pt x="8371579" y="3891874"/>
                  </a:lnTo>
                  <a:lnTo>
                    <a:pt x="8374497" y="3898017"/>
                  </a:lnTo>
                  <a:lnTo>
                    <a:pt x="8391313" y="3888342"/>
                  </a:lnTo>
                  <a:lnTo>
                    <a:pt x="8387541" y="3881791"/>
                  </a:lnTo>
                  <a:lnTo>
                    <a:pt x="8384324" y="3877745"/>
                  </a:lnTo>
                  <a:close/>
                </a:path>
                <a:path w="15614015" h="6326505">
                  <a:moveTo>
                    <a:pt x="8464351" y="3858165"/>
                  </a:moveTo>
                  <a:lnTo>
                    <a:pt x="8451100" y="3859288"/>
                  </a:lnTo>
                  <a:lnTo>
                    <a:pt x="8451456" y="3859288"/>
                  </a:lnTo>
                  <a:lnTo>
                    <a:pt x="8440106" y="3862484"/>
                  </a:lnTo>
                  <a:lnTo>
                    <a:pt x="8408201" y="3894907"/>
                  </a:lnTo>
                  <a:lnTo>
                    <a:pt x="8403997" y="3918749"/>
                  </a:lnTo>
                  <a:lnTo>
                    <a:pt x="8405063" y="3931318"/>
                  </a:lnTo>
                  <a:lnTo>
                    <a:pt x="8430316" y="3969745"/>
                  </a:lnTo>
                  <a:lnTo>
                    <a:pt x="8465734" y="3979334"/>
                  </a:lnTo>
                  <a:lnTo>
                    <a:pt x="8481600" y="3977707"/>
                  </a:lnTo>
                  <a:lnTo>
                    <a:pt x="8495335" y="3972826"/>
                  </a:lnTo>
                  <a:lnTo>
                    <a:pt x="8506939" y="3964692"/>
                  </a:lnTo>
                  <a:lnTo>
                    <a:pt x="8510473" y="3960444"/>
                  </a:lnTo>
                  <a:lnTo>
                    <a:pt x="8466194" y="3960444"/>
                  </a:lnTo>
                  <a:lnTo>
                    <a:pt x="8458333" y="3959912"/>
                  </a:lnTo>
                  <a:lnTo>
                    <a:pt x="8426501" y="3935249"/>
                  </a:lnTo>
                  <a:lnTo>
                    <a:pt x="8424499" y="3927964"/>
                  </a:lnTo>
                  <a:lnTo>
                    <a:pt x="8521020" y="3927964"/>
                  </a:lnTo>
                  <a:lnTo>
                    <a:pt x="8521481" y="3924892"/>
                  </a:lnTo>
                  <a:lnTo>
                    <a:pt x="8521711" y="3921898"/>
                  </a:lnTo>
                  <a:lnTo>
                    <a:pt x="8521692" y="3918749"/>
                  </a:lnTo>
                  <a:lnTo>
                    <a:pt x="8521001" y="3910457"/>
                  </a:lnTo>
                  <a:lnTo>
                    <a:pt x="8424499" y="3910457"/>
                  </a:lnTo>
                  <a:lnTo>
                    <a:pt x="8426270" y="3903243"/>
                  </a:lnTo>
                  <a:lnTo>
                    <a:pt x="8456634" y="3877630"/>
                  </a:lnTo>
                  <a:lnTo>
                    <a:pt x="8464351" y="3877054"/>
                  </a:lnTo>
                  <a:lnTo>
                    <a:pt x="8506283" y="3877054"/>
                  </a:lnTo>
                  <a:lnTo>
                    <a:pt x="8505586" y="3876133"/>
                  </a:lnTo>
                  <a:lnTo>
                    <a:pt x="8497048" y="3868272"/>
                  </a:lnTo>
                  <a:lnTo>
                    <a:pt x="8487330" y="3862657"/>
                  </a:lnTo>
                  <a:lnTo>
                    <a:pt x="8476431" y="3859288"/>
                  </a:lnTo>
                  <a:lnTo>
                    <a:pt x="8464351" y="3858165"/>
                  </a:lnTo>
                  <a:close/>
                </a:path>
                <a:path w="15614015" h="6326505">
                  <a:moveTo>
                    <a:pt x="8499367" y="3943628"/>
                  </a:moveTo>
                  <a:lnTo>
                    <a:pt x="8493406" y="3950985"/>
                  </a:lnTo>
                  <a:lnTo>
                    <a:pt x="8485890" y="3956240"/>
                  </a:lnTo>
                  <a:lnTo>
                    <a:pt x="8476820" y="3959393"/>
                  </a:lnTo>
                  <a:lnTo>
                    <a:pt x="8466194" y="3960444"/>
                  </a:lnTo>
                  <a:lnTo>
                    <a:pt x="8510473" y="3960444"/>
                  </a:lnTo>
                  <a:lnTo>
                    <a:pt x="8516413" y="3953303"/>
                  </a:lnTo>
                  <a:lnTo>
                    <a:pt x="8499367" y="3943628"/>
                  </a:lnTo>
                  <a:close/>
                </a:path>
                <a:path w="15614015" h="6326505">
                  <a:moveTo>
                    <a:pt x="8506283" y="3877054"/>
                  </a:moveTo>
                  <a:lnTo>
                    <a:pt x="8464351" y="3877054"/>
                  </a:lnTo>
                  <a:lnTo>
                    <a:pt x="8471589" y="3877630"/>
                  </a:lnTo>
                  <a:lnTo>
                    <a:pt x="8471215" y="3877630"/>
                  </a:lnTo>
                  <a:lnTo>
                    <a:pt x="8501440" y="3910457"/>
                  </a:lnTo>
                  <a:lnTo>
                    <a:pt x="8521001" y="3910457"/>
                  </a:lnTo>
                  <a:lnTo>
                    <a:pt x="8512010" y="3884628"/>
                  </a:lnTo>
                  <a:lnTo>
                    <a:pt x="8506283" y="3877054"/>
                  </a:lnTo>
                  <a:close/>
                </a:path>
                <a:path w="15614015" h="6326505">
                  <a:moveTo>
                    <a:pt x="8553863" y="3861160"/>
                  </a:moveTo>
                  <a:lnTo>
                    <a:pt x="8530136" y="3861160"/>
                  </a:lnTo>
                  <a:lnTo>
                    <a:pt x="8571831" y="3917137"/>
                  </a:lnTo>
                  <a:lnTo>
                    <a:pt x="8527602" y="3976339"/>
                  </a:lnTo>
                  <a:lnTo>
                    <a:pt x="8551098" y="3976339"/>
                  </a:lnTo>
                  <a:lnTo>
                    <a:pt x="8583579" y="3932801"/>
                  </a:lnTo>
                  <a:lnTo>
                    <a:pt x="8607094" y="3932801"/>
                  </a:lnTo>
                  <a:lnTo>
                    <a:pt x="8595327" y="3916907"/>
                  </a:lnTo>
                  <a:lnTo>
                    <a:pt x="8606978" y="3901242"/>
                  </a:lnTo>
                  <a:lnTo>
                    <a:pt x="8583579" y="3901242"/>
                  </a:lnTo>
                  <a:lnTo>
                    <a:pt x="8553863" y="3861160"/>
                  </a:lnTo>
                  <a:close/>
                </a:path>
                <a:path w="15614015" h="6326505">
                  <a:moveTo>
                    <a:pt x="8607094" y="3932801"/>
                  </a:moveTo>
                  <a:lnTo>
                    <a:pt x="8583579" y="3932801"/>
                  </a:lnTo>
                  <a:lnTo>
                    <a:pt x="8615829" y="3976339"/>
                  </a:lnTo>
                  <a:lnTo>
                    <a:pt x="8639326" y="3976339"/>
                  </a:lnTo>
                  <a:lnTo>
                    <a:pt x="8607094" y="3932801"/>
                  </a:lnTo>
                  <a:close/>
                </a:path>
                <a:path w="15614015" h="6326505">
                  <a:moveTo>
                    <a:pt x="8636792" y="3861160"/>
                  </a:moveTo>
                  <a:lnTo>
                    <a:pt x="8613295" y="3861160"/>
                  </a:lnTo>
                  <a:lnTo>
                    <a:pt x="8583579" y="3901242"/>
                  </a:lnTo>
                  <a:lnTo>
                    <a:pt x="8606978" y="3901242"/>
                  </a:lnTo>
                  <a:lnTo>
                    <a:pt x="8636792" y="3861160"/>
                  </a:lnTo>
                  <a:close/>
                </a:path>
                <a:path w="15614015" h="6326505">
                  <a:moveTo>
                    <a:pt x="8730007" y="3861160"/>
                  </a:moveTo>
                  <a:lnTo>
                    <a:pt x="8706280" y="3861160"/>
                  </a:lnTo>
                  <a:lnTo>
                    <a:pt x="8747975" y="3917137"/>
                  </a:lnTo>
                  <a:lnTo>
                    <a:pt x="8703746" y="3976339"/>
                  </a:lnTo>
                  <a:lnTo>
                    <a:pt x="8727242" y="3976339"/>
                  </a:lnTo>
                  <a:lnTo>
                    <a:pt x="8759723" y="3932801"/>
                  </a:lnTo>
                  <a:lnTo>
                    <a:pt x="8783238" y="3932801"/>
                  </a:lnTo>
                  <a:lnTo>
                    <a:pt x="8771471" y="3916907"/>
                  </a:lnTo>
                  <a:lnTo>
                    <a:pt x="8783122" y="3901242"/>
                  </a:lnTo>
                  <a:lnTo>
                    <a:pt x="8759723" y="3901242"/>
                  </a:lnTo>
                  <a:lnTo>
                    <a:pt x="8730007" y="3861160"/>
                  </a:lnTo>
                  <a:close/>
                </a:path>
                <a:path w="15614015" h="6326505">
                  <a:moveTo>
                    <a:pt x="8783238" y="3932801"/>
                  </a:moveTo>
                  <a:lnTo>
                    <a:pt x="8759723" y="3932801"/>
                  </a:lnTo>
                  <a:lnTo>
                    <a:pt x="8791973" y="3976339"/>
                  </a:lnTo>
                  <a:lnTo>
                    <a:pt x="8815470" y="3976339"/>
                  </a:lnTo>
                  <a:lnTo>
                    <a:pt x="8783238" y="3932801"/>
                  </a:lnTo>
                  <a:close/>
                </a:path>
                <a:path w="15614015" h="6326505">
                  <a:moveTo>
                    <a:pt x="8812936" y="3861160"/>
                  </a:moveTo>
                  <a:lnTo>
                    <a:pt x="8789439" y="3861160"/>
                  </a:lnTo>
                  <a:lnTo>
                    <a:pt x="8759723" y="3901242"/>
                  </a:lnTo>
                  <a:lnTo>
                    <a:pt x="8783122" y="3901242"/>
                  </a:lnTo>
                  <a:lnTo>
                    <a:pt x="8812936" y="3861160"/>
                  </a:lnTo>
                  <a:close/>
                </a:path>
                <a:path w="15614015" h="6326505">
                  <a:moveTo>
                    <a:pt x="8880084" y="3858165"/>
                  </a:moveTo>
                  <a:lnTo>
                    <a:pt x="8837007" y="3875672"/>
                  </a:lnTo>
                  <a:lnTo>
                    <a:pt x="8819499" y="3918749"/>
                  </a:lnTo>
                  <a:lnTo>
                    <a:pt x="8820593" y="3931030"/>
                  </a:lnTo>
                  <a:lnTo>
                    <a:pt x="8846351" y="3969486"/>
                  </a:lnTo>
                  <a:lnTo>
                    <a:pt x="8880084" y="3979334"/>
                  </a:lnTo>
                  <a:lnTo>
                    <a:pt x="8892279" y="3978240"/>
                  </a:lnTo>
                  <a:lnTo>
                    <a:pt x="8903523" y="3974957"/>
                  </a:lnTo>
                  <a:lnTo>
                    <a:pt x="8913817" y="3969486"/>
                  </a:lnTo>
                  <a:lnTo>
                    <a:pt x="8923161" y="3961827"/>
                  </a:lnTo>
                  <a:lnTo>
                    <a:pt x="8924899" y="3959753"/>
                  </a:lnTo>
                  <a:lnTo>
                    <a:pt x="8880084" y="3959753"/>
                  </a:lnTo>
                  <a:lnTo>
                    <a:pt x="8871892" y="3959019"/>
                  </a:lnTo>
                  <a:lnTo>
                    <a:pt x="8840275" y="3927143"/>
                  </a:lnTo>
                  <a:lnTo>
                    <a:pt x="8839541" y="3918749"/>
                  </a:lnTo>
                  <a:lnTo>
                    <a:pt x="8840275" y="3910356"/>
                  </a:lnTo>
                  <a:lnTo>
                    <a:pt x="8864362" y="3880682"/>
                  </a:lnTo>
                  <a:lnTo>
                    <a:pt x="8880084" y="3877745"/>
                  </a:lnTo>
                  <a:lnTo>
                    <a:pt x="8924899" y="3877745"/>
                  </a:lnTo>
                  <a:lnTo>
                    <a:pt x="8923161" y="3875672"/>
                  </a:lnTo>
                  <a:lnTo>
                    <a:pt x="8913817" y="3868013"/>
                  </a:lnTo>
                  <a:lnTo>
                    <a:pt x="8903523" y="3862542"/>
                  </a:lnTo>
                  <a:lnTo>
                    <a:pt x="8892279" y="3859259"/>
                  </a:lnTo>
                  <a:lnTo>
                    <a:pt x="8880084" y="3858165"/>
                  </a:lnTo>
                  <a:close/>
                </a:path>
                <a:path w="15614015" h="6326505">
                  <a:moveTo>
                    <a:pt x="8924899" y="3877745"/>
                  </a:moveTo>
                  <a:lnTo>
                    <a:pt x="8880084" y="3877745"/>
                  </a:lnTo>
                  <a:lnTo>
                    <a:pt x="8888377" y="3878480"/>
                  </a:lnTo>
                  <a:lnTo>
                    <a:pt x="8895979" y="3880682"/>
                  </a:lnTo>
                  <a:lnTo>
                    <a:pt x="8920123" y="3910356"/>
                  </a:lnTo>
                  <a:lnTo>
                    <a:pt x="8920857" y="3918749"/>
                  </a:lnTo>
                  <a:lnTo>
                    <a:pt x="8920123" y="3927143"/>
                  </a:lnTo>
                  <a:lnTo>
                    <a:pt x="8895979" y="3956816"/>
                  </a:lnTo>
                  <a:lnTo>
                    <a:pt x="8880084" y="3959753"/>
                  </a:lnTo>
                  <a:lnTo>
                    <a:pt x="8924899" y="3959753"/>
                  </a:lnTo>
                  <a:lnTo>
                    <a:pt x="8930921" y="3952569"/>
                  </a:lnTo>
                  <a:lnTo>
                    <a:pt x="8936464" y="3942304"/>
                  </a:lnTo>
                  <a:lnTo>
                    <a:pt x="8939790" y="3931030"/>
                  </a:lnTo>
                  <a:lnTo>
                    <a:pt x="8940899" y="3918749"/>
                  </a:lnTo>
                  <a:lnTo>
                    <a:pt x="8939790" y="3906468"/>
                  </a:lnTo>
                  <a:lnTo>
                    <a:pt x="8936464" y="3895195"/>
                  </a:lnTo>
                  <a:lnTo>
                    <a:pt x="8930921" y="3884930"/>
                  </a:lnTo>
                  <a:lnTo>
                    <a:pt x="8924899" y="3877745"/>
                  </a:lnTo>
                  <a:close/>
                </a:path>
                <a:path w="15614015" h="6326505">
                  <a:moveTo>
                    <a:pt x="8967627" y="3941786"/>
                  </a:moveTo>
                  <a:lnTo>
                    <a:pt x="8950689" y="3951763"/>
                  </a:lnTo>
                  <a:lnTo>
                    <a:pt x="8950855" y="3951763"/>
                  </a:lnTo>
                  <a:lnTo>
                    <a:pt x="8958111" y="3963785"/>
                  </a:lnTo>
                  <a:lnTo>
                    <a:pt x="8968261" y="3972423"/>
                  </a:lnTo>
                  <a:lnTo>
                    <a:pt x="8981262" y="3977606"/>
                  </a:lnTo>
                  <a:lnTo>
                    <a:pt x="8997114" y="3979334"/>
                  </a:lnTo>
                  <a:lnTo>
                    <a:pt x="9007105" y="3978715"/>
                  </a:lnTo>
                  <a:lnTo>
                    <a:pt x="9036949" y="3960675"/>
                  </a:lnTo>
                  <a:lnTo>
                    <a:pt x="8997344" y="3960675"/>
                  </a:lnTo>
                  <a:lnTo>
                    <a:pt x="8986848" y="3959494"/>
                  </a:lnTo>
                  <a:lnTo>
                    <a:pt x="8978397" y="3955953"/>
                  </a:lnTo>
                  <a:lnTo>
                    <a:pt x="8971990" y="3950050"/>
                  </a:lnTo>
                  <a:lnTo>
                    <a:pt x="8967627" y="3941786"/>
                  </a:lnTo>
                  <a:close/>
                </a:path>
                <a:path w="15614015" h="6326505">
                  <a:moveTo>
                    <a:pt x="9032049" y="3876594"/>
                  </a:moveTo>
                  <a:lnTo>
                    <a:pt x="9001874" y="3876594"/>
                  </a:lnTo>
                  <a:lnTo>
                    <a:pt x="9007019" y="3878129"/>
                  </a:lnTo>
                  <a:lnTo>
                    <a:pt x="9010705" y="3881201"/>
                  </a:lnTo>
                  <a:lnTo>
                    <a:pt x="9014544" y="3884272"/>
                  </a:lnTo>
                  <a:lnTo>
                    <a:pt x="9016464" y="3888265"/>
                  </a:lnTo>
                  <a:lnTo>
                    <a:pt x="9016464" y="3898094"/>
                  </a:lnTo>
                  <a:lnTo>
                    <a:pt x="9014851" y="3902010"/>
                  </a:lnTo>
                  <a:lnTo>
                    <a:pt x="9011626" y="3904928"/>
                  </a:lnTo>
                  <a:lnTo>
                    <a:pt x="9008401" y="3907692"/>
                  </a:lnTo>
                  <a:lnTo>
                    <a:pt x="9003871" y="3909074"/>
                  </a:lnTo>
                  <a:lnTo>
                    <a:pt x="8985595" y="3909074"/>
                  </a:lnTo>
                  <a:lnTo>
                    <a:pt x="8985595" y="3927273"/>
                  </a:lnTo>
                  <a:lnTo>
                    <a:pt x="9008247" y="3927273"/>
                  </a:lnTo>
                  <a:lnTo>
                    <a:pt x="9012855" y="3928732"/>
                  </a:lnTo>
                  <a:lnTo>
                    <a:pt x="9016234" y="3931650"/>
                  </a:lnTo>
                  <a:lnTo>
                    <a:pt x="9019766" y="3934567"/>
                  </a:lnTo>
                  <a:lnTo>
                    <a:pt x="9021532" y="3938330"/>
                  </a:lnTo>
                  <a:lnTo>
                    <a:pt x="9021532" y="3948159"/>
                  </a:lnTo>
                  <a:lnTo>
                    <a:pt x="9019382" y="3952459"/>
                  </a:lnTo>
                  <a:lnTo>
                    <a:pt x="9010935" y="3959062"/>
                  </a:lnTo>
                  <a:lnTo>
                    <a:pt x="9005023" y="3960675"/>
                  </a:lnTo>
                  <a:lnTo>
                    <a:pt x="9036949" y="3960675"/>
                  </a:lnTo>
                  <a:lnTo>
                    <a:pt x="9038463" y="3958199"/>
                  </a:lnTo>
                  <a:lnTo>
                    <a:pt x="9040623" y="3951763"/>
                  </a:lnTo>
                  <a:lnTo>
                    <a:pt x="9041343" y="3944780"/>
                  </a:lnTo>
                  <a:lnTo>
                    <a:pt x="9040148" y="3935724"/>
                  </a:lnTo>
                  <a:lnTo>
                    <a:pt x="9036563" y="3928137"/>
                  </a:lnTo>
                  <a:lnTo>
                    <a:pt x="9030588" y="3922018"/>
                  </a:lnTo>
                  <a:lnTo>
                    <a:pt x="9022223" y="3917367"/>
                  </a:lnTo>
                  <a:lnTo>
                    <a:pt x="9028270" y="3912645"/>
                  </a:lnTo>
                  <a:lnTo>
                    <a:pt x="9032589" y="3906771"/>
                  </a:lnTo>
                  <a:lnTo>
                    <a:pt x="9035180" y="3899745"/>
                  </a:lnTo>
                  <a:lnTo>
                    <a:pt x="9036044" y="3891567"/>
                  </a:lnTo>
                  <a:lnTo>
                    <a:pt x="9035453" y="3885794"/>
                  </a:lnTo>
                  <a:lnTo>
                    <a:pt x="9035353" y="3884815"/>
                  </a:lnTo>
                  <a:lnTo>
                    <a:pt x="9033280" y="3878609"/>
                  </a:lnTo>
                  <a:lnTo>
                    <a:pt x="9032049" y="3876594"/>
                  </a:lnTo>
                  <a:close/>
                </a:path>
                <a:path w="15614015" h="6326505">
                  <a:moveTo>
                    <a:pt x="8995271" y="3858165"/>
                  </a:moveTo>
                  <a:lnTo>
                    <a:pt x="8981204" y="3859749"/>
                  </a:lnTo>
                  <a:lnTo>
                    <a:pt x="8969413" y="3864500"/>
                  </a:lnTo>
                  <a:lnTo>
                    <a:pt x="8959896" y="3872418"/>
                  </a:lnTo>
                  <a:lnTo>
                    <a:pt x="8952654" y="3883504"/>
                  </a:lnTo>
                  <a:lnTo>
                    <a:pt x="8969010" y="3892949"/>
                  </a:lnTo>
                  <a:lnTo>
                    <a:pt x="8973243" y="3885794"/>
                  </a:lnTo>
                  <a:lnTo>
                    <a:pt x="8979030" y="3880683"/>
                  </a:lnTo>
                  <a:lnTo>
                    <a:pt x="8986373" y="3877616"/>
                  </a:lnTo>
                  <a:lnTo>
                    <a:pt x="8995271" y="3876594"/>
                  </a:lnTo>
                  <a:lnTo>
                    <a:pt x="9032049" y="3876594"/>
                  </a:lnTo>
                  <a:lnTo>
                    <a:pt x="9029825" y="3872951"/>
                  </a:lnTo>
                  <a:lnTo>
                    <a:pt x="9024987" y="3867840"/>
                  </a:lnTo>
                  <a:lnTo>
                    <a:pt x="9019070" y="3863607"/>
                  </a:lnTo>
                  <a:lnTo>
                    <a:pt x="9012145" y="3860584"/>
                  </a:lnTo>
                  <a:lnTo>
                    <a:pt x="9004212" y="3858770"/>
                  </a:lnTo>
                  <a:lnTo>
                    <a:pt x="8995271" y="3858165"/>
                  </a:lnTo>
                  <a:close/>
                </a:path>
                <a:path w="15614015" h="6326505">
                  <a:moveTo>
                    <a:pt x="9146737" y="3861160"/>
                  </a:moveTo>
                  <a:lnTo>
                    <a:pt x="9097671" y="3861160"/>
                  </a:lnTo>
                  <a:lnTo>
                    <a:pt x="9089508" y="3861822"/>
                  </a:lnTo>
                  <a:lnTo>
                    <a:pt x="9058755" y="3890631"/>
                  </a:lnTo>
                  <a:lnTo>
                    <a:pt x="9058049" y="3898247"/>
                  </a:lnTo>
                  <a:lnTo>
                    <a:pt x="9058049" y="3906847"/>
                  </a:lnTo>
                  <a:lnTo>
                    <a:pt x="9060737" y="3914373"/>
                  </a:lnTo>
                  <a:lnTo>
                    <a:pt x="9071487" y="3927273"/>
                  </a:lnTo>
                  <a:lnTo>
                    <a:pt x="9078474" y="3931573"/>
                  </a:lnTo>
                  <a:lnTo>
                    <a:pt x="9087074" y="3933723"/>
                  </a:lnTo>
                  <a:lnTo>
                    <a:pt x="9053442" y="3976339"/>
                  </a:lnTo>
                  <a:lnTo>
                    <a:pt x="9077860" y="3976339"/>
                  </a:lnTo>
                  <a:lnTo>
                    <a:pt x="9110110" y="3934875"/>
                  </a:lnTo>
                  <a:lnTo>
                    <a:pt x="9146737" y="3934875"/>
                  </a:lnTo>
                  <a:lnTo>
                    <a:pt x="9146737" y="3916907"/>
                  </a:lnTo>
                  <a:lnTo>
                    <a:pt x="9092680" y="3916907"/>
                  </a:lnTo>
                  <a:lnTo>
                    <a:pt x="9087842" y="3915217"/>
                  </a:lnTo>
                  <a:lnTo>
                    <a:pt x="9079856" y="3908460"/>
                  </a:lnTo>
                  <a:lnTo>
                    <a:pt x="9077860" y="3904006"/>
                  </a:lnTo>
                  <a:lnTo>
                    <a:pt x="9077860" y="3892796"/>
                  </a:lnTo>
                  <a:lnTo>
                    <a:pt x="9079856" y="3888265"/>
                  </a:lnTo>
                  <a:lnTo>
                    <a:pt x="9087842" y="3881508"/>
                  </a:lnTo>
                  <a:lnTo>
                    <a:pt x="9092680" y="3879819"/>
                  </a:lnTo>
                  <a:lnTo>
                    <a:pt x="9146737" y="3879819"/>
                  </a:lnTo>
                  <a:lnTo>
                    <a:pt x="9146737" y="3861160"/>
                  </a:lnTo>
                  <a:close/>
                </a:path>
                <a:path w="15614015" h="6326505">
                  <a:moveTo>
                    <a:pt x="9146737" y="3934875"/>
                  </a:moveTo>
                  <a:lnTo>
                    <a:pt x="9126927" y="3934875"/>
                  </a:lnTo>
                  <a:lnTo>
                    <a:pt x="9126927" y="3976339"/>
                  </a:lnTo>
                  <a:lnTo>
                    <a:pt x="9146737" y="3976339"/>
                  </a:lnTo>
                  <a:lnTo>
                    <a:pt x="9146737" y="3934875"/>
                  </a:lnTo>
                  <a:close/>
                </a:path>
                <a:path w="15614015" h="6326505">
                  <a:moveTo>
                    <a:pt x="9146737" y="3879819"/>
                  </a:moveTo>
                  <a:lnTo>
                    <a:pt x="9126927" y="3879819"/>
                  </a:lnTo>
                  <a:lnTo>
                    <a:pt x="9126927" y="3916907"/>
                  </a:lnTo>
                  <a:lnTo>
                    <a:pt x="9146737" y="3916907"/>
                  </a:lnTo>
                  <a:lnTo>
                    <a:pt x="9146737" y="3879819"/>
                  </a:lnTo>
                  <a:close/>
                </a:path>
                <a:path w="15614015" h="6326505">
                  <a:moveTo>
                    <a:pt x="9258199" y="3826375"/>
                  </a:moveTo>
                  <a:lnTo>
                    <a:pt x="9196002" y="3826375"/>
                  </a:lnTo>
                  <a:lnTo>
                    <a:pt x="9196002" y="3843883"/>
                  </a:lnTo>
                  <a:lnTo>
                    <a:pt x="9258199" y="3843883"/>
                  </a:lnTo>
                  <a:lnTo>
                    <a:pt x="9258199" y="3826375"/>
                  </a:lnTo>
                  <a:close/>
                </a:path>
                <a:path w="15614015" h="6326505">
                  <a:moveTo>
                    <a:pt x="9196923" y="3861160"/>
                  </a:moveTo>
                  <a:lnTo>
                    <a:pt x="9177113" y="3861160"/>
                  </a:lnTo>
                  <a:lnTo>
                    <a:pt x="9177113" y="3976339"/>
                  </a:lnTo>
                  <a:lnTo>
                    <a:pt x="9193238" y="3976339"/>
                  </a:lnTo>
                  <a:lnTo>
                    <a:pt x="9220325" y="3942016"/>
                  </a:lnTo>
                  <a:lnTo>
                    <a:pt x="9196923" y="3942016"/>
                  </a:lnTo>
                  <a:lnTo>
                    <a:pt x="9196923" y="3861160"/>
                  </a:lnTo>
                  <a:close/>
                </a:path>
                <a:path w="15614015" h="6326505">
                  <a:moveTo>
                    <a:pt x="9276859" y="3895483"/>
                  </a:moveTo>
                  <a:lnTo>
                    <a:pt x="9257047" y="3895483"/>
                  </a:lnTo>
                  <a:lnTo>
                    <a:pt x="9257047" y="3976339"/>
                  </a:lnTo>
                  <a:lnTo>
                    <a:pt x="9276859" y="3976339"/>
                  </a:lnTo>
                  <a:lnTo>
                    <a:pt x="9276859" y="3895483"/>
                  </a:lnTo>
                  <a:close/>
                </a:path>
                <a:path w="15614015" h="6326505">
                  <a:moveTo>
                    <a:pt x="9276859" y="3861160"/>
                  </a:moveTo>
                  <a:lnTo>
                    <a:pt x="9260733" y="3861160"/>
                  </a:lnTo>
                  <a:lnTo>
                    <a:pt x="9196923" y="3942016"/>
                  </a:lnTo>
                  <a:lnTo>
                    <a:pt x="9220325" y="3942016"/>
                  </a:lnTo>
                  <a:lnTo>
                    <a:pt x="9257047" y="3895483"/>
                  </a:lnTo>
                  <a:lnTo>
                    <a:pt x="9276859" y="3895483"/>
                  </a:lnTo>
                  <a:lnTo>
                    <a:pt x="9276859" y="3861160"/>
                  </a:lnTo>
                  <a:close/>
                </a:path>
                <a:path w="15614015" h="6326505">
                  <a:moveTo>
                    <a:pt x="9361499" y="3858165"/>
                  </a:moveTo>
                  <a:lnTo>
                    <a:pt x="9318192" y="3875672"/>
                  </a:lnTo>
                  <a:lnTo>
                    <a:pt x="9300915" y="3918749"/>
                  </a:lnTo>
                  <a:lnTo>
                    <a:pt x="9301994" y="3931131"/>
                  </a:lnTo>
                  <a:lnTo>
                    <a:pt x="9327377" y="3969616"/>
                  </a:lnTo>
                  <a:lnTo>
                    <a:pt x="9361499" y="3979334"/>
                  </a:lnTo>
                  <a:lnTo>
                    <a:pt x="9369720" y="3978830"/>
                  </a:lnTo>
                  <a:lnTo>
                    <a:pt x="9404346" y="3961654"/>
                  </a:lnTo>
                  <a:lnTo>
                    <a:pt x="9406144" y="3959523"/>
                  </a:lnTo>
                  <a:lnTo>
                    <a:pt x="9361499" y="3959523"/>
                  </a:lnTo>
                  <a:lnTo>
                    <a:pt x="9353206" y="3958789"/>
                  </a:lnTo>
                  <a:lnTo>
                    <a:pt x="9321676" y="3927042"/>
                  </a:lnTo>
                  <a:lnTo>
                    <a:pt x="9320956" y="3918749"/>
                  </a:lnTo>
                  <a:lnTo>
                    <a:pt x="9321676" y="3910356"/>
                  </a:lnTo>
                  <a:lnTo>
                    <a:pt x="9345604" y="3880682"/>
                  </a:lnTo>
                  <a:lnTo>
                    <a:pt x="9361499" y="3877745"/>
                  </a:lnTo>
                  <a:lnTo>
                    <a:pt x="9405420" y="3877745"/>
                  </a:lnTo>
                  <a:lnTo>
                    <a:pt x="9404000" y="3875960"/>
                  </a:lnTo>
                  <a:lnTo>
                    <a:pt x="9369807" y="3858683"/>
                  </a:lnTo>
                  <a:lnTo>
                    <a:pt x="9361499" y="3858165"/>
                  </a:lnTo>
                  <a:close/>
                </a:path>
                <a:path w="15614015" h="6326505">
                  <a:moveTo>
                    <a:pt x="9396284" y="3939482"/>
                  </a:moveTo>
                  <a:lnTo>
                    <a:pt x="9369178" y="3959523"/>
                  </a:lnTo>
                  <a:lnTo>
                    <a:pt x="9406144" y="3959523"/>
                  </a:lnTo>
                  <a:lnTo>
                    <a:pt x="9409241" y="3955852"/>
                  </a:lnTo>
                  <a:lnTo>
                    <a:pt x="9413330" y="3949387"/>
                  </a:lnTo>
                  <a:lnTo>
                    <a:pt x="9396284" y="3939482"/>
                  </a:lnTo>
                  <a:close/>
                </a:path>
                <a:path w="15614015" h="6326505">
                  <a:moveTo>
                    <a:pt x="9405420" y="3877745"/>
                  </a:moveTo>
                  <a:lnTo>
                    <a:pt x="9369178" y="3877745"/>
                  </a:lnTo>
                  <a:lnTo>
                    <a:pt x="9376012" y="3879588"/>
                  </a:lnTo>
                  <a:lnTo>
                    <a:pt x="9382001" y="3883274"/>
                  </a:lnTo>
                  <a:lnTo>
                    <a:pt x="9388144" y="3886960"/>
                  </a:lnTo>
                  <a:lnTo>
                    <a:pt x="9392675" y="3891874"/>
                  </a:lnTo>
                  <a:lnTo>
                    <a:pt x="9395592" y="3898017"/>
                  </a:lnTo>
                  <a:lnTo>
                    <a:pt x="9412409" y="3888342"/>
                  </a:lnTo>
                  <a:lnTo>
                    <a:pt x="9408636" y="3881791"/>
                  </a:lnTo>
                  <a:lnTo>
                    <a:pt x="9405420" y="3877745"/>
                  </a:lnTo>
                  <a:close/>
                </a:path>
                <a:path w="15614015" h="6326505">
                  <a:moveTo>
                    <a:pt x="9477850" y="3880510"/>
                  </a:moveTo>
                  <a:lnTo>
                    <a:pt x="9457809" y="3880510"/>
                  </a:lnTo>
                  <a:lnTo>
                    <a:pt x="9457809" y="3976339"/>
                  </a:lnTo>
                  <a:lnTo>
                    <a:pt x="9477850" y="3976339"/>
                  </a:lnTo>
                  <a:lnTo>
                    <a:pt x="9477850" y="3880510"/>
                  </a:lnTo>
                  <a:close/>
                </a:path>
                <a:path w="15614015" h="6326505">
                  <a:moveTo>
                    <a:pt x="9517011" y="3861160"/>
                  </a:moveTo>
                  <a:lnTo>
                    <a:pt x="9418417" y="3861160"/>
                  </a:lnTo>
                  <a:lnTo>
                    <a:pt x="9418417" y="3880510"/>
                  </a:lnTo>
                  <a:lnTo>
                    <a:pt x="9517011" y="3880510"/>
                  </a:lnTo>
                  <a:lnTo>
                    <a:pt x="9517011" y="3861160"/>
                  </a:lnTo>
                  <a:close/>
                </a:path>
                <a:path w="15614015" h="6326505">
                  <a:moveTo>
                    <a:pt x="9587558" y="3861160"/>
                  </a:moveTo>
                  <a:lnTo>
                    <a:pt x="9534575" y="3861160"/>
                  </a:lnTo>
                  <a:lnTo>
                    <a:pt x="9534575" y="3976339"/>
                  </a:lnTo>
                  <a:lnTo>
                    <a:pt x="9592165" y="3976339"/>
                  </a:lnTo>
                  <a:lnTo>
                    <a:pt x="9600515" y="3975778"/>
                  </a:lnTo>
                  <a:lnTo>
                    <a:pt x="9625914" y="3958141"/>
                  </a:lnTo>
                  <a:lnTo>
                    <a:pt x="9554155" y="3958141"/>
                  </a:lnTo>
                  <a:lnTo>
                    <a:pt x="9554155" y="3927042"/>
                  </a:lnTo>
                  <a:lnTo>
                    <a:pt x="9624157" y="3927042"/>
                  </a:lnTo>
                  <a:lnTo>
                    <a:pt x="9619045" y="3921571"/>
                  </a:lnTo>
                  <a:lnTo>
                    <a:pt x="9611285" y="3917137"/>
                  </a:lnTo>
                  <a:lnTo>
                    <a:pt x="9616727" y="3912573"/>
                  </a:lnTo>
                  <a:lnTo>
                    <a:pt x="9618984" y="3909305"/>
                  </a:lnTo>
                  <a:lnTo>
                    <a:pt x="9554155" y="3909305"/>
                  </a:lnTo>
                  <a:lnTo>
                    <a:pt x="9554155" y="3879128"/>
                  </a:lnTo>
                  <a:lnTo>
                    <a:pt x="9622053" y="3879128"/>
                  </a:lnTo>
                  <a:lnTo>
                    <a:pt x="9620576" y="3875595"/>
                  </a:lnTo>
                  <a:lnTo>
                    <a:pt x="9614279" y="3869913"/>
                  </a:lnTo>
                  <a:lnTo>
                    <a:pt x="9609067" y="3866083"/>
                  </a:lnTo>
                  <a:lnTo>
                    <a:pt x="9602876" y="3863348"/>
                  </a:lnTo>
                  <a:lnTo>
                    <a:pt x="9595706" y="3861707"/>
                  </a:lnTo>
                  <a:lnTo>
                    <a:pt x="9587558" y="3861160"/>
                  </a:lnTo>
                  <a:close/>
                </a:path>
                <a:path w="15614015" h="6326505">
                  <a:moveTo>
                    <a:pt x="9624157" y="3927042"/>
                  </a:moveTo>
                  <a:lnTo>
                    <a:pt x="9596848" y="3927042"/>
                  </a:lnTo>
                  <a:lnTo>
                    <a:pt x="9601302" y="3928424"/>
                  </a:lnTo>
                  <a:lnTo>
                    <a:pt x="9604373" y="3931189"/>
                  </a:lnTo>
                  <a:lnTo>
                    <a:pt x="9607599" y="3933800"/>
                  </a:lnTo>
                  <a:lnTo>
                    <a:pt x="9609211" y="3937485"/>
                  </a:lnTo>
                  <a:lnTo>
                    <a:pt x="9609211" y="3947314"/>
                  </a:lnTo>
                  <a:lnTo>
                    <a:pt x="9607599" y="3951230"/>
                  </a:lnTo>
                  <a:lnTo>
                    <a:pt x="9604373" y="3953994"/>
                  </a:lnTo>
                  <a:lnTo>
                    <a:pt x="9601174" y="3956874"/>
                  </a:lnTo>
                  <a:lnTo>
                    <a:pt x="9600931" y="3956874"/>
                  </a:lnTo>
                  <a:lnTo>
                    <a:pt x="9596848" y="3958141"/>
                  </a:lnTo>
                  <a:lnTo>
                    <a:pt x="9625914" y="3958141"/>
                  </a:lnTo>
                  <a:lnTo>
                    <a:pt x="9626603" y="3956874"/>
                  </a:lnTo>
                  <a:lnTo>
                    <a:pt x="9628417" y="3950683"/>
                  </a:lnTo>
                  <a:lnTo>
                    <a:pt x="9629022" y="3943859"/>
                  </a:lnTo>
                  <a:lnTo>
                    <a:pt x="9627913" y="3934932"/>
                  </a:lnTo>
                  <a:lnTo>
                    <a:pt x="9624588" y="3927503"/>
                  </a:lnTo>
                  <a:lnTo>
                    <a:pt x="9624157" y="3927042"/>
                  </a:lnTo>
                  <a:close/>
                </a:path>
                <a:path w="15614015" h="6326505">
                  <a:moveTo>
                    <a:pt x="9622053" y="3879128"/>
                  </a:moveTo>
                  <a:lnTo>
                    <a:pt x="9598308" y="3879128"/>
                  </a:lnTo>
                  <a:lnTo>
                    <a:pt x="9604143" y="3884042"/>
                  </a:lnTo>
                  <a:lnTo>
                    <a:pt x="9604143" y="3904160"/>
                  </a:lnTo>
                  <a:lnTo>
                    <a:pt x="9598308" y="3909305"/>
                  </a:lnTo>
                  <a:lnTo>
                    <a:pt x="9618984" y="3909305"/>
                  </a:lnTo>
                  <a:lnTo>
                    <a:pt x="9620614" y="3906944"/>
                  </a:lnTo>
                  <a:lnTo>
                    <a:pt x="9622946" y="3900249"/>
                  </a:lnTo>
                  <a:lnTo>
                    <a:pt x="9623724" y="3892489"/>
                  </a:lnTo>
                  <a:lnTo>
                    <a:pt x="9623724" y="3883120"/>
                  </a:lnTo>
                  <a:lnTo>
                    <a:pt x="9622053" y="3879128"/>
                  </a:lnTo>
                  <a:close/>
                </a:path>
                <a:path w="15614015" h="6326505">
                  <a:moveTo>
                    <a:pt x="9653987" y="3861160"/>
                  </a:moveTo>
                  <a:lnTo>
                    <a:pt x="9632794" y="3861160"/>
                  </a:lnTo>
                  <a:lnTo>
                    <a:pt x="9682782" y="3976570"/>
                  </a:lnTo>
                  <a:lnTo>
                    <a:pt x="9680939" y="3980716"/>
                  </a:lnTo>
                  <a:lnTo>
                    <a:pt x="9675281" y="3991399"/>
                  </a:lnTo>
                  <a:lnTo>
                    <a:pt x="9668212" y="3998799"/>
                  </a:lnTo>
                  <a:lnTo>
                    <a:pt x="9659732" y="4002917"/>
                  </a:lnTo>
                  <a:lnTo>
                    <a:pt x="9649841" y="4003752"/>
                  </a:lnTo>
                  <a:lnTo>
                    <a:pt x="9649841" y="4022411"/>
                  </a:lnTo>
                  <a:lnTo>
                    <a:pt x="9686554" y="4007539"/>
                  </a:lnTo>
                  <a:lnTo>
                    <a:pt x="9713282" y="3951460"/>
                  </a:lnTo>
                  <a:lnTo>
                    <a:pt x="9693378" y="3951460"/>
                  </a:lnTo>
                  <a:lnTo>
                    <a:pt x="9653987" y="3861160"/>
                  </a:lnTo>
                  <a:close/>
                </a:path>
                <a:path w="15614015" h="6326505">
                  <a:moveTo>
                    <a:pt x="9747974" y="3861160"/>
                  </a:moveTo>
                  <a:lnTo>
                    <a:pt x="9726551" y="3861160"/>
                  </a:lnTo>
                  <a:lnTo>
                    <a:pt x="9693378" y="3951460"/>
                  </a:lnTo>
                  <a:lnTo>
                    <a:pt x="9713282" y="3951460"/>
                  </a:lnTo>
                  <a:lnTo>
                    <a:pt x="9747974" y="3861160"/>
                  </a:lnTo>
                  <a:close/>
                </a:path>
                <a:path w="15614015" h="6326505">
                  <a:moveTo>
                    <a:pt x="9825639" y="3928194"/>
                  </a:moveTo>
                  <a:lnTo>
                    <a:pt x="9806174" y="3928194"/>
                  </a:lnTo>
                  <a:lnTo>
                    <a:pt x="9808621" y="3938776"/>
                  </a:lnTo>
                  <a:lnTo>
                    <a:pt x="9834667" y="3971171"/>
                  </a:lnTo>
                  <a:lnTo>
                    <a:pt x="9865376" y="3979334"/>
                  </a:lnTo>
                  <a:lnTo>
                    <a:pt x="9877556" y="3978240"/>
                  </a:lnTo>
                  <a:lnTo>
                    <a:pt x="9888758" y="3974957"/>
                  </a:lnTo>
                  <a:lnTo>
                    <a:pt x="9898980" y="3969486"/>
                  </a:lnTo>
                  <a:lnTo>
                    <a:pt x="9908223" y="3961827"/>
                  </a:lnTo>
                  <a:lnTo>
                    <a:pt x="9909962" y="3959753"/>
                  </a:lnTo>
                  <a:lnTo>
                    <a:pt x="9865376" y="3959753"/>
                  </a:lnTo>
                  <a:lnTo>
                    <a:pt x="9857083" y="3959019"/>
                  </a:lnTo>
                  <a:lnTo>
                    <a:pt x="9827540" y="3934817"/>
                  </a:lnTo>
                  <a:lnTo>
                    <a:pt x="9825639" y="3928194"/>
                  </a:lnTo>
                  <a:close/>
                </a:path>
                <a:path w="15614015" h="6326505">
                  <a:moveTo>
                    <a:pt x="9784751" y="3861160"/>
                  </a:moveTo>
                  <a:lnTo>
                    <a:pt x="9764709" y="3861160"/>
                  </a:lnTo>
                  <a:lnTo>
                    <a:pt x="9764709" y="3976339"/>
                  </a:lnTo>
                  <a:lnTo>
                    <a:pt x="9784751" y="3976339"/>
                  </a:lnTo>
                  <a:lnTo>
                    <a:pt x="9784751" y="3928194"/>
                  </a:lnTo>
                  <a:lnTo>
                    <a:pt x="9825639" y="3928194"/>
                  </a:lnTo>
                  <a:lnTo>
                    <a:pt x="9825337" y="3927143"/>
                  </a:lnTo>
                  <a:lnTo>
                    <a:pt x="9824603" y="3918749"/>
                  </a:lnTo>
                  <a:lnTo>
                    <a:pt x="9825337" y="3910356"/>
                  </a:lnTo>
                  <a:lnTo>
                    <a:pt x="9825705" y="3909074"/>
                  </a:lnTo>
                  <a:lnTo>
                    <a:pt x="9784751" y="3909074"/>
                  </a:lnTo>
                  <a:lnTo>
                    <a:pt x="9784751" y="3861160"/>
                  </a:lnTo>
                  <a:close/>
                </a:path>
                <a:path w="15614015" h="6326505">
                  <a:moveTo>
                    <a:pt x="9909961" y="3877745"/>
                  </a:moveTo>
                  <a:lnTo>
                    <a:pt x="9865376" y="3877745"/>
                  </a:lnTo>
                  <a:lnTo>
                    <a:pt x="9873569" y="3878480"/>
                  </a:lnTo>
                  <a:lnTo>
                    <a:pt x="9881098" y="3880682"/>
                  </a:lnTo>
                  <a:lnTo>
                    <a:pt x="9905185" y="3910356"/>
                  </a:lnTo>
                  <a:lnTo>
                    <a:pt x="9905919" y="3918749"/>
                  </a:lnTo>
                  <a:lnTo>
                    <a:pt x="9905185" y="3927143"/>
                  </a:lnTo>
                  <a:lnTo>
                    <a:pt x="9881098" y="3956816"/>
                  </a:lnTo>
                  <a:lnTo>
                    <a:pt x="9865376" y="3959753"/>
                  </a:lnTo>
                  <a:lnTo>
                    <a:pt x="9909962" y="3959753"/>
                  </a:lnTo>
                  <a:lnTo>
                    <a:pt x="9915984" y="3952569"/>
                  </a:lnTo>
                  <a:lnTo>
                    <a:pt x="9921526" y="3942304"/>
                  </a:lnTo>
                  <a:lnTo>
                    <a:pt x="9924852" y="3931030"/>
                  </a:lnTo>
                  <a:lnTo>
                    <a:pt x="9925961" y="3918749"/>
                  </a:lnTo>
                  <a:lnTo>
                    <a:pt x="9924852" y="3906468"/>
                  </a:lnTo>
                  <a:lnTo>
                    <a:pt x="9921526" y="3895195"/>
                  </a:lnTo>
                  <a:lnTo>
                    <a:pt x="9915984" y="3884930"/>
                  </a:lnTo>
                  <a:lnTo>
                    <a:pt x="9909961" y="3877745"/>
                  </a:lnTo>
                  <a:close/>
                </a:path>
                <a:path w="15614015" h="6326505">
                  <a:moveTo>
                    <a:pt x="9865376" y="3858165"/>
                  </a:moveTo>
                  <a:lnTo>
                    <a:pt x="9825985" y="3872678"/>
                  </a:lnTo>
                  <a:lnTo>
                    <a:pt x="9806174" y="3909074"/>
                  </a:lnTo>
                  <a:lnTo>
                    <a:pt x="9825705" y="3909074"/>
                  </a:lnTo>
                  <a:lnTo>
                    <a:pt x="9827540" y="3902682"/>
                  </a:lnTo>
                  <a:lnTo>
                    <a:pt x="9831211" y="3895728"/>
                  </a:lnTo>
                  <a:lnTo>
                    <a:pt x="9865376" y="3877745"/>
                  </a:lnTo>
                  <a:lnTo>
                    <a:pt x="9909961" y="3877745"/>
                  </a:lnTo>
                  <a:lnTo>
                    <a:pt x="9908223" y="3875672"/>
                  </a:lnTo>
                  <a:lnTo>
                    <a:pt x="9898980" y="3868013"/>
                  </a:lnTo>
                  <a:lnTo>
                    <a:pt x="9888758" y="3862542"/>
                  </a:lnTo>
                  <a:lnTo>
                    <a:pt x="9877556" y="3859259"/>
                  </a:lnTo>
                  <a:lnTo>
                    <a:pt x="9865376" y="3858165"/>
                  </a:lnTo>
                  <a:close/>
                </a:path>
                <a:path w="15614015" h="6326505">
                  <a:moveTo>
                    <a:pt x="9969893" y="3861160"/>
                  </a:moveTo>
                  <a:lnTo>
                    <a:pt x="9949852" y="3861160"/>
                  </a:lnTo>
                  <a:lnTo>
                    <a:pt x="9949852" y="3976339"/>
                  </a:lnTo>
                  <a:lnTo>
                    <a:pt x="10102580" y="3976339"/>
                  </a:lnTo>
                  <a:lnTo>
                    <a:pt x="10102580" y="4007207"/>
                  </a:lnTo>
                  <a:lnTo>
                    <a:pt x="10122391" y="4007207"/>
                  </a:lnTo>
                  <a:lnTo>
                    <a:pt x="10122391" y="3957220"/>
                  </a:lnTo>
                  <a:lnTo>
                    <a:pt x="9969893" y="3957220"/>
                  </a:lnTo>
                  <a:lnTo>
                    <a:pt x="9969893" y="3861160"/>
                  </a:lnTo>
                  <a:close/>
                </a:path>
                <a:path w="15614015" h="6326505">
                  <a:moveTo>
                    <a:pt x="10038310" y="3861160"/>
                  </a:moveTo>
                  <a:lnTo>
                    <a:pt x="10018269" y="3861160"/>
                  </a:lnTo>
                  <a:lnTo>
                    <a:pt x="10018269" y="3957220"/>
                  </a:lnTo>
                  <a:lnTo>
                    <a:pt x="10038310" y="3957220"/>
                  </a:lnTo>
                  <a:lnTo>
                    <a:pt x="10038310" y="3861160"/>
                  </a:lnTo>
                  <a:close/>
                </a:path>
                <a:path w="15614015" h="6326505">
                  <a:moveTo>
                    <a:pt x="10106496" y="3861160"/>
                  </a:moveTo>
                  <a:lnTo>
                    <a:pt x="10086455" y="3861160"/>
                  </a:lnTo>
                  <a:lnTo>
                    <a:pt x="10086455" y="3957220"/>
                  </a:lnTo>
                  <a:lnTo>
                    <a:pt x="10106496" y="3957220"/>
                  </a:lnTo>
                  <a:lnTo>
                    <a:pt x="10106496" y="3861160"/>
                  </a:lnTo>
                  <a:close/>
                </a:path>
                <a:path w="15614015" h="6326505">
                  <a:moveTo>
                    <a:pt x="10163803" y="3861160"/>
                  </a:moveTo>
                  <a:lnTo>
                    <a:pt x="10143993" y="3861160"/>
                  </a:lnTo>
                  <a:lnTo>
                    <a:pt x="10143993" y="3976339"/>
                  </a:lnTo>
                  <a:lnTo>
                    <a:pt x="10160118" y="3976339"/>
                  </a:lnTo>
                  <a:lnTo>
                    <a:pt x="10187205" y="3942016"/>
                  </a:lnTo>
                  <a:lnTo>
                    <a:pt x="10163803" y="3942016"/>
                  </a:lnTo>
                  <a:lnTo>
                    <a:pt x="10163803" y="3861160"/>
                  </a:lnTo>
                  <a:close/>
                </a:path>
                <a:path w="15614015" h="6326505">
                  <a:moveTo>
                    <a:pt x="10243738" y="3895483"/>
                  </a:moveTo>
                  <a:lnTo>
                    <a:pt x="10223927" y="3895483"/>
                  </a:lnTo>
                  <a:lnTo>
                    <a:pt x="10223927" y="3976339"/>
                  </a:lnTo>
                  <a:lnTo>
                    <a:pt x="10243738" y="3976339"/>
                  </a:lnTo>
                  <a:lnTo>
                    <a:pt x="10243738" y="3895483"/>
                  </a:lnTo>
                  <a:close/>
                </a:path>
                <a:path w="15614015" h="6326505">
                  <a:moveTo>
                    <a:pt x="10243738" y="3861160"/>
                  </a:moveTo>
                  <a:lnTo>
                    <a:pt x="10227613" y="3861160"/>
                  </a:lnTo>
                  <a:lnTo>
                    <a:pt x="10163803" y="3942016"/>
                  </a:lnTo>
                  <a:lnTo>
                    <a:pt x="10187205" y="3942016"/>
                  </a:lnTo>
                  <a:lnTo>
                    <a:pt x="10223927" y="3895483"/>
                  </a:lnTo>
                  <a:lnTo>
                    <a:pt x="10243738" y="3895483"/>
                  </a:lnTo>
                  <a:lnTo>
                    <a:pt x="10243738" y="3861160"/>
                  </a:lnTo>
                  <a:close/>
                </a:path>
                <a:path w="15614015" h="6326505">
                  <a:moveTo>
                    <a:pt x="10288757" y="3861160"/>
                  </a:moveTo>
                  <a:lnTo>
                    <a:pt x="10265030" y="3861160"/>
                  </a:lnTo>
                  <a:lnTo>
                    <a:pt x="10306725" y="3917137"/>
                  </a:lnTo>
                  <a:lnTo>
                    <a:pt x="10262496" y="3976339"/>
                  </a:lnTo>
                  <a:lnTo>
                    <a:pt x="10285993" y="3976339"/>
                  </a:lnTo>
                  <a:lnTo>
                    <a:pt x="10318474" y="3932801"/>
                  </a:lnTo>
                  <a:lnTo>
                    <a:pt x="10341989" y="3932801"/>
                  </a:lnTo>
                  <a:lnTo>
                    <a:pt x="10330222" y="3916907"/>
                  </a:lnTo>
                  <a:lnTo>
                    <a:pt x="10341873" y="3901242"/>
                  </a:lnTo>
                  <a:lnTo>
                    <a:pt x="10318474" y="3901242"/>
                  </a:lnTo>
                  <a:lnTo>
                    <a:pt x="10288757" y="3861160"/>
                  </a:lnTo>
                  <a:close/>
                </a:path>
                <a:path w="15614015" h="6326505">
                  <a:moveTo>
                    <a:pt x="10341989" y="3932801"/>
                  </a:moveTo>
                  <a:lnTo>
                    <a:pt x="10318474" y="3932801"/>
                  </a:lnTo>
                  <a:lnTo>
                    <a:pt x="10350724" y="3976339"/>
                  </a:lnTo>
                  <a:lnTo>
                    <a:pt x="10374221" y="3976339"/>
                  </a:lnTo>
                  <a:lnTo>
                    <a:pt x="10341989" y="3932801"/>
                  </a:lnTo>
                  <a:close/>
                </a:path>
                <a:path w="15614015" h="6326505">
                  <a:moveTo>
                    <a:pt x="10371687" y="3861160"/>
                  </a:moveTo>
                  <a:lnTo>
                    <a:pt x="10348190" y="3861160"/>
                  </a:lnTo>
                  <a:lnTo>
                    <a:pt x="10318474" y="3901242"/>
                  </a:lnTo>
                  <a:lnTo>
                    <a:pt x="10341873" y="3901242"/>
                  </a:lnTo>
                  <a:lnTo>
                    <a:pt x="10371687" y="3861160"/>
                  </a:lnTo>
                  <a:close/>
                </a:path>
                <a:path w="15614015" h="6326505">
                  <a:moveTo>
                    <a:pt x="10504523" y="3858165"/>
                  </a:moveTo>
                  <a:lnTo>
                    <a:pt x="10461216" y="3875672"/>
                  </a:lnTo>
                  <a:lnTo>
                    <a:pt x="10443939" y="3918749"/>
                  </a:lnTo>
                  <a:lnTo>
                    <a:pt x="10445018" y="3931131"/>
                  </a:lnTo>
                  <a:lnTo>
                    <a:pt x="10470401" y="3969616"/>
                  </a:lnTo>
                  <a:lnTo>
                    <a:pt x="10504523" y="3979334"/>
                  </a:lnTo>
                  <a:lnTo>
                    <a:pt x="10512744" y="3978830"/>
                  </a:lnTo>
                  <a:lnTo>
                    <a:pt x="10547370" y="3961654"/>
                  </a:lnTo>
                  <a:lnTo>
                    <a:pt x="10549167" y="3959523"/>
                  </a:lnTo>
                  <a:lnTo>
                    <a:pt x="10504523" y="3959523"/>
                  </a:lnTo>
                  <a:lnTo>
                    <a:pt x="10496230" y="3958789"/>
                  </a:lnTo>
                  <a:lnTo>
                    <a:pt x="10464700" y="3927042"/>
                  </a:lnTo>
                  <a:lnTo>
                    <a:pt x="10463980" y="3918749"/>
                  </a:lnTo>
                  <a:lnTo>
                    <a:pt x="10464700" y="3910356"/>
                  </a:lnTo>
                  <a:lnTo>
                    <a:pt x="10488628" y="3880682"/>
                  </a:lnTo>
                  <a:lnTo>
                    <a:pt x="10504523" y="3877745"/>
                  </a:lnTo>
                  <a:lnTo>
                    <a:pt x="10548444" y="3877745"/>
                  </a:lnTo>
                  <a:lnTo>
                    <a:pt x="10547024" y="3875960"/>
                  </a:lnTo>
                  <a:lnTo>
                    <a:pt x="10512830" y="3858683"/>
                  </a:lnTo>
                  <a:lnTo>
                    <a:pt x="10504523" y="3858165"/>
                  </a:lnTo>
                  <a:close/>
                </a:path>
                <a:path w="15614015" h="6326505">
                  <a:moveTo>
                    <a:pt x="10539308" y="3939482"/>
                  </a:moveTo>
                  <a:lnTo>
                    <a:pt x="10512202" y="3959523"/>
                  </a:lnTo>
                  <a:lnTo>
                    <a:pt x="10549167" y="3959523"/>
                  </a:lnTo>
                  <a:lnTo>
                    <a:pt x="10552265" y="3955852"/>
                  </a:lnTo>
                  <a:lnTo>
                    <a:pt x="10556354" y="3949387"/>
                  </a:lnTo>
                  <a:lnTo>
                    <a:pt x="10539308" y="3939482"/>
                  </a:lnTo>
                  <a:close/>
                </a:path>
                <a:path w="15614015" h="6326505">
                  <a:moveTo>
                    <a:pt x="10548444" y="3877745"/>
                  </a:moveTo>
                  <a:lnTo>
                    <a:pt x="10512202" y="3877745"/>
                  </a:lnTo>
                  <a:lnTo>
                    <a:pt x="10519036" y="3879588"/>
                  </a:lnTo>
                  <a:lnTo>
                    <a:pt x="10525025" y="3883274"/>
                  </a:lnTo>
                  <a:lnTo>
                    <a:pt x="10531168" y="3886960"/>
                  </a:lnTo>
                  <a:lnTo>
                    <a:pt x="10535699" y="3891874"/>
                  </a:lnTo>
                  <a:lnTo>
                    <a:pt x="10538616" y="3898017"/>
                  </a:lnTo>
                  <a:lnTo>
                    <a:pt x="10555433" y="3888342"/>
                  </a:lnTo>
                  <a:lnTo>
                    <a:pt x="10551660" y="3881791"/>
                  </a:lnTo>
                  <a:lnTo>
                    <a:pt x="10548444" y="3877745"/>
                  </a:lnTo>
                  <a:close/>
                </a:path>
                <a:path w="15614015" h="6326505">
                  <a:moveTo>
                    <a:pt x="10579700" y="3861160"/>
                  </a:moveTo>
                  <a:lnTo>
                    <a:pt x="10558507" y="3861160"/>
                  </a:lnTo>
                  <a:lnTo>
                    <a:pt x="10608495" y="3976570"/>
                  </a:lnTo>
                  <a:lnTo>
                    <a:pt x="10606651" y="3980716"/>
                  </a:lnTo>
                  <a:lnTo>
                    <a:pt x="10600993" y="3991399"/>
                  </a:lnTo>
                  <a:lnTo>
                    <a:pt x="10593924" y="3998799"/>
                  </a:lnTo>
                  <a:lnTo>
                    <a:pt x="10585444" y="4002917"/>
                  </a:lnTo>
                  <a:lnTo>
                    <a:pt x="10575553" y="4003752"/>
                  </a:lnTo>
                  <a:lnTo>
                    <a:pt x="10575553" y="4022411"/>
                  </a:lnTo>
                  <a:lnTo>
                    <a:pt x="10612267" y="4007539"/>
                  </a:lnTo>
                  <a:lnTo>
                    <a:pt x="10638994" y="3951460"/>
                  </a:lnTo>
                  <a:lnTo>
                    <a:pt x="10619091" y="3951460"/>
                  </a:lnTo>
                  <a:lnTo>
                    <a:pt x="10579700" y="3861160"/>
                  </a:lnTo>
                  <a:close/>
                </a:path>
                <a:path w="15614015" h="6326505">
                  <a:moveTo>
                    <a:pt x="10673686" y="3861160"/>
                  </a:moveTo>
                  <a:lnTo>
                    <a:pt x="10652263" y="3861160"/>
                  </a:lnTo>
                  <a:lnTo>
                    <a:pt x="10619091" y="3951460"/>
                  </a:lnTo>
                  <a:lnTo>
                    <a:pt x="10638994" y="3951460"/>
                  </a:lnTo>
                  <a:lnTo>
                    <a:pt x="10673686" y="3861160"/>
                  </a:lnTo>
                  <a:close/>
                </a:path>
                <a:path w="15614015" h="6326505">
                  <a:moveTo>
                    <a:pt x="10768621" y="3811402"/>
                  </a:moveTo>
                  <a:lnTo>
                    <a:pt x="10767853" y="3814934"/>
                  </a:lnTo>
                  <a:lnTo>
                    <a:pt x="10766624" y="3818082"/>
                  </a:lnTo>
                  <a:lnTo>
                    <a:pt x="10764936" y="3820847"/>
                  </a:lnTo>
                  <a:lnTo>
                    <a:pt x="10763400" y="3823457"/>
                  </a:lnTo>
                  <a:lnTo>
                    <a:pt x="10736601" y="3839045"/>
                  </a:lnTo>
                  <a:lnTo>
                    <a:pt x="10731073" y="3841502"/>
                  </a:lnTo>
                  <a:lnTo>
                    <a:pt x="10693495" y="3866069"/>
                  </a:lnTo>
                  <a:lnTo>
                    <a:pt x="10680169" y="3904064"/>
                  </a:lnTo>
                  <a:lnTo>
                    <a:pt x="10680097" y="3904611"/>
                  </a:lnTo>
                  <a:lnTo>
                    <a:pt x="10680005" y="3905317"/>
                  </a:lnTo>
                  <a:lnTo>
                    <a:pt x="10679812" y="3910341"/>
                  </a:lnTo>
                  <a:lnTo>
                    <a:pt x="10679779" y="3911205"/>
                  </a:lnTo>
                  <a:lnTo>
                    <a:pt x="10679668" y="3914099"/>
                  </a:lnTo>
                  <a:lnTo>
                    <a:pt x="10679564" y="3916820"/>
                  </a:lnTo>
                  <a:lnTo>
                    <a:pt x="10679472" y="3919210"/>
                  </a:lnTo>
                  <a:lnTo>
                    <a:pt x="10680483" y="3931535"/>
                  </a:lnTo>
                  <a:lnTo>
                    <a:pt x="10680509" y="3931851"/>
                  </a:lnTo>
                  <a:lnTo>
                    <a:pt x="10683619" y="3943283"/>
                  </a:lnTo>
                  <a:lnTo>
                    <a:pt x="10714890" y="3975130"/>
                  </a:lnTo>
                  <a:lnTo>
                    <a:pt x="10726345" y="3978384"/>
                  </a:lnTo>
                  <a:lnTo>
                    <a:pt x="10727163" y="3978384"/>
                  </a:lnTo>
                  <a:lnTo>
                    <a:pt x="10738214" y="3979334"/>
                  </a:lnTo>
                  <a:lnTo>
                    <a:pt x="10779218" y="3964130"/>
                  </a:lnTo>
                  <a:lnTo>
                    <a:pt x="10782777" y="3959984"/>
                  </a:lnTo>
                  <a:lnTo>
                    <a:pt x="10738214" y="3959984"/>
                  </a:lnTo>
                  <a:lnTo>
                    <a:pt x="10730658" y="3959365"/>
                  </a:lnTo>
                  <a:lnTo>
                    <a:pt x="10701206" y="3931851"/>
                  </a:lnTo>
                  <a:lnTo>
                    <a:pt x="10700435" y="3924048"/>
                  </a:lnTo>
                  <a:lnTo>
                    <a:pt x="10701065" y="3917842"/>
                  </a:lnTo>
                  <a:lnTo>
                    <a:pt x="10724599" y="3892661"/>
                  </a:lnTo>
                  <a:lnTo>
                    <a:pt x="10724407" y="3892661"/>
                  </a:lnTo>
                  <a:lnTo>
                    <a:pt x="10731595" y="3890804"/>
                  </a:lnTo>
                  <a:lnTo>
                    <a:pt x="10731355" y="3890804"/>
                  </a:lnTo>
                  <a:lnTo>
                    <a:pt x="10736095" y="3890415"/>
                  </a:lnTo>
                  <a:lnTo>
                    <a:pt x="10702969" y="3890415"/>
                  </a:lnTo>
                  <a:lnTo>
                    <a:pt x="10705119" y="3883351"/>
                  </a:lnTo>
                  <a:lnTo>
                    <a:pt x="10736371" y="3859317"/>
                  </a:lnTo>
                  <a:lnTo>
                    <a:pt x="10737293" y="3858856"/>
                  </a:lnTo>
                  <a:lnTo>
                    <a:pt x="10739749" y="3857858"/>
                  </a:lnTo>
                  <a:lnTo>
                    <a:pt x="10743742" y="3856322"/>
                  </a:lnTo>
                  <a:lnTo>
                    <a:pt x="10751344" y="3853097"/>
                  </a:lnTo>
                  <a:lnTo>
                    <a:pt x="10752572" y="3852483"/>
                  </a:lnTo>
                  <a:lnTo>
                    <a:pt x="10758025" y="3849872"/>
                  </a:lnTo>
                  <a:lnTo>
                    <a:pt x="10761403" y="3848336"/>
                  </a:lnTo>
                  <a:lnTo>
                    <a:pt x="10763630" y="3847185"/>
                  </a:lnTo>
                  <a:lnTo>
                    <a:pt x="10764705" y="3846417"/>
                  </a:lnTo>
                  <a:lnTo>
                    <a:pt x="10770234" y="3842961"/>
                  </a:lnTo>
                  <a:lnTo>
                    <a:pt x="10772845" y="3841272"/>
                  </a:lnTo>
                  <a:lnTo>
                    <a:pt x="10774687" y="3839736"/>
                  </a:lnTo>
                  <a:lnTo>
                    <a:pt x="10776837" y="3836972"/>
                  </a:lnTo>
                  <a:lnTo>
                    <a:pt x="10779448" y="3833516"/>
                  </a:lnTo>
                  <a:lnTo>
                    <a:pt x="10780984" y="3831520"/>
                  </a:lnTo>
                  <a:lnTo>
                    <a:pt x="10782135" y="3829524"/>
                  </a:lnTo>
                  <a:lnTo>
                    <a:pt x="10782903" y="3827527"/>
                  </a:lnTo>
                  <a:lnTo>
                    <a:pt x="10783672" y="3825377"/>
                  </a:lnTo>
                  <a:lnTo>
                    <a:pt x="10784183" y="3823457"/>
                  </a:lnTo>
                  <a:lnTo>
                    <a:pt x="10784285" y="3823074"/>
                  </a:lnTo>
                  <a:lnTo>
                    <a:pt x="10784703" y="3820847"/>
                  </a:lnTo>
                  <a:lnTo>
                    <a:pt x="10784747" y="3820616"/>
                  </a:lnTo>
                  <a:lnTo>
                    <a:pt x="10768621" y="3811402"/>
                  </a:lnTo>
                  <a:close/>
                </a:path>
                <a:path w="15614015" h="6326505">
                  <a:moveTo>
                    <a:pt x="10782659" y="3890185"/>
                  </a:moveTo>
                  <a:lnTo>
                    <a:pt x="10738904" y="3890185"/>
                  </a:lnTo>
                  <a:lnTo>
                    <a:pt x="10746679" y="3890804"/>
                  </a:lnTo>
                  <a:lnTo>
                    <a:pt x="10753648" y="3892661"/>
                  </a:lnTo>
                  <a:lnTo>
                    <a:pt x="10775203" y="3924048"/>
                  </a:lnTo>
                  <a:lnTo>
                    <a:pt x="10775302" y="3925199"/>
                  </a:lnTo>
                  <a:lnTo>
                    <a:pt x="10774717" y="3931535"/>
                  </a:lnTo>
                  <a:lnTo>
                    <a:pt x="10774640" y="3932369"/>
                  </a:lnTo>
                  <a:lnTo>
                    <a:pt x="10772653" y="3938906"/>
                  </a:lnTo>
                  <a:lnTo>
                    <a:pt x="10738214" y="3959984"/>
                  </a:lnTo>
                  <a:lnTo>
                    <a:pt x="10782777" y="3959984"/>
                  </a:lnTo>
                  <a:lnTo>
                    <a:pt x="10786273" y="3955909"/>
                  </a:lnTo>
                  <a:lnTo>
                    <a:pt x="10791312" y="3946680"/>
                  </a:lnTo>
                  <a:lnTo>
                    <a:pt x="10794335" y="3936444"/>
                  </a:lnTo>
                  <a:lnTo>
                    <a:pt x="10795343" y="3925199"/>
                  </a:lnTo>
                  <a:lnTo>
                    <a:pt x="10794392" y="3914099"/>
                  </a:lnTo>
                  <a:lnTo>
                    <a:pt x="10791542" y="3904064"/>
                  </a:lnTo>
                  <a:lnTo>
                    <a:pt x="10786790" y="3895094"/>
                  </a:lnTo>
                  <a:lnTo>
                    <a:pt x="10782659" y="3890185"/>
                  </a:lnTo>
                  <a:close/>
                </a:path>
                <a:path w="15614015" h="6326505">
                  <a:moveTo>
                    <a:pt x="10743512" y="3872447"/>
                  </a:moveTo>
                  <a:lnTo>
                    <a:pt x="10736141" y="3872447"/>
                  </a:lnTo>
                  <a:lnTo>
                    <a:pt x="10728768" y="3873906"/>
                  </a:lnTo>
                  <a:lnTo>
                    <a:pt x="10714026" y="3879742"/>
                  </a:lnTo>
                  <a:lnTo>
                    <a:pt x="10707883" y="3884272"/>
                  </a:lnTo>
                  <a:lnTo>
                    <a:pt x="10702969" y="3890415"/>
                  </a:lnTo>
                  <a:lnTo>
                    <a:pt x="10736095" y="3890415"/>
                  </a:lnTo>
                  <a:lnTo>
                    <a:pt x="10738904" y="3890185"/>
                  </a:lnTo>
                  <a:lnTo>
                    <a:pt x="10782659" y="3890185"/>
                  </a:lnTo>
                  <a:lnTo>
                    <a:pt x="10780139" y="3887190"/>
                  </a:lnTo>
                  <a:lnTo>
                    <a:pt x="10772235" y="3880740"/>
                  </a:lnTo>
                  <a:lnTo>
                    <a:pt x="10763496" y="3876133"/>
                  </a:lnTo>
                  <a:lnTo>
                    <a:pt x="10753922" y="3873369"/>
                  </a:lnTo>
                  <a:lnTo>
                    <a:pt x="10743512" y="3872447"/>
                  </a:lnTo>
                  <a:close/>
                </a:path>
                <a:path w="15614015" h="6326505">
                  <a:moveTo>
                    <a:pt x="10848983" y="3861160"/>
                  </a:moveTo>
                  <a:lnTo>
                    <a:pt x="10796921" y="3861160"/>
                  </a:lnTo>
                  <a:lnTo>
                    <a:pt x="10796921" y="3880510"/>
                  </a:lnTo>
                  <a:lnTo>
                    <a:pt x="10828941" y="3880510"/>
                  </a:lnTo>
                  <a:lnTo>
                    <a:pt x="10828941" y="3976339"/>
                  </a:lnTo>
                  <a:lnTo>
                    <a:pt x="10877547" y="3976339"/>
                  </a:lnTo>
                  <a:lnTo>
                    <a:pt x="10885724" y="3975691"/>
                  </a:lnTo>
                  <a:lnTo>
                    <a:pt x="10912731" y="3957680"/>
                  </a:lnTo>
                  <a:lnTo>
                    <a:pt x="10848983" y="3957680"/>
                  </a:lnTo>
                  <a:lnTo>
                    <a:pt x="10848983" y="3921053"/>
                  </a:lnTo>
                  <a:lnTo>
                    <a:pt x="10912598" y="3921053"/>
                  </a:lnTo>
                  <a:lnTo>
                    <a:pt x="10911150" y="3918534"/>
                  </a:lnTo>
                  <a:lnTo>
                    <a:pt x="10877547" y="3902624"/>
                  </a:lnTo>
                  <a:lnTo>
                    <a:pt x="10848983" y="3902624"/>
                  </a:lnTo>
                  <a:lnTo>
                    <a:pt x="10848983" y="3861160"/>
                  </a:lnTo>
                  <a:close/>
                </a:path>
                <a:path w="15614015" h="6326505">
                  <a:moveTo>
                    <a:pt x="10912598" y="3921053"/>
                  </a:moveTo>
                  <a:lnTo>
                    <a:pt x="10883229" y="3921053"/>
                  </a:lnTo>
                  <a:lnTo>
                    <a:pt x="10887991" y="3922742"/>
                  </a:lnTo>
                  <a:lnTo>
                    <a:pt x="10891829" y="3926121"/>
                  </a:lnTo>
                  <a:lnTo>
                    <a:pt x="10895822" y="3929500"/>
                  </a:lnTo>
                  <a:lnTo>
                    <a:pt x="10897819" y="3933953"/>
                  </a:lnTo>
                  <a:lnTo>
                    <a:pt x="10897819" y="3945010"/>
                  </a:lnTo>
                  <a:lnTo>
                    <a:pt x="10895822" y="3949464"/>
                  </a:lnTo>
                  <a:lnTo>
                    <a:pt x="10887991" y="3956068"/>
                  </a:lnTo>
                  <a:lnTo>
                    <a:pt x="10883229" y="3957680"/>
                  </a:lnTo>
                  <a:lnTo>
                    <a:pt x="10912731" y="3957680"/>
                  </a:lnTo>
                  <a:lnTo>
                    <a:pt x="10914750" y="3954167"/>
                  </a:lnTo>
                  <a:lnTo>
                    <a:pt x="10916909" y="3947184"/>
                  </a:lnTo>
                  <a:lnTo>
                    <a:pt x="10917629" y="3939482"/>
                  </a:lnTo>
                  <a:lnTo>
                    <a:pt x="10916909" y="3931779"/>
                  </a:lnTo>
                  <a:lnTo>
                    <a:pt x="10914750" y="3924796"/>
                  </a:lnTo>
                  <a:lnTo>
                    <a:pt x="10912598" y="3921053"/>
                  </a:lnTo>
                  <a:close/>
                </a:path>
                <a:path w="15614015" h="6326505">
                  <a:moveTo>
                    <a:pt x="10991782" y="3858165"/>
                  </a:moveTo>
                  <a:lnTo>
                    <a:pt x="10978531" y="3859288"/>
                  </a:lnTo>
                  <a:lnTo>
                    <a:pt x="10978887" y="3859288"/>
                  </a:lnTo>
                  <a:lnTo>
                    <a:pt x="10967537" y="3862484"/>
                  </a:lnTo>
                  <a:lnTo>
                    <a:pt x="10935632" y="3894907"/>
                  </a:lnTo>
                  <a:lnTo>
                    <a:pt x="10931428" y="3918749"/>
                  </a:lnTo>
                  <a:lnTo>
                    <a:pt x="10932494" y="3931318"/>
                  </a:lnTo>
                  <a:lnTo>
                    <a:pt x="10957746" y="3969745"/>
                  </a:lnTo>
                  <a:lnTo>
                    <a:pt x="10993165" y="3979334"/>
                  </a:lnTo>
                  <a:lnTo>
                    <a:pt x="11009030" y="3977707"/>
                  </a:lnTo>
                  <a:lnTo>
                    <a:pt x="11022765" y="3972826"/>
                  </a:lnTo>
                  <a:lnTo>
                    <a:pt x="11034370" y="3964692"/>
                  </a:lnTo>
                  <a:lnTo>
                    <a:pt x="11037903" y="3960444"/>
                  </a:lnTo>
                  <a:lnTo>
                    <a:pt x="10993625" y="3960444"/>
                  </a:lnTo>
                  <a:lnTo>
                    <a:pt x="10985764" y="3959912"/>
                  </a:lnTo>
                  <a:lnTo>
                    <a:pt x="10953931" y="3935249"/>
                  </a:lnTo>
                  <a:lnTo>
                    <a:pt x="10951929" y="3927964"/>
                  </a:lnTo>
                  <a:lnTo>
                    <a:pt x="11048450" y="3927964"/>
                  </a:lnTo>
                  <a:lnTo>
                    <a:pt x="11048911" y="3924892"/>
                  </a:lnTo>
                  <a:lnTo>
                    <a:pt x="11049142" y="3921898"/>
                  </a:lnTo>
                  <a:lnTo>
                    <a:pt x="11049122" y="3918749"/>
                  </a:lnTo>
                  <a:lnTo>
                    <a:pt x="11048431" y="3910457"/>
                  </a:lnTo>
                  <a:lnTo>
                    <a:pt x="10951929" y="3910457"/>
                  </a:lnTo>
                  <a:lnTo>
                    <a:pt x="10953700" y="3903243"/>
                  </a:lnTo>
                  <a:lnTo>
                    <a:pt x="10984065" y="3877630"/>
                  </a:lnTo>
                  <a:lnTo>
                    <a:pt x="10991782" y="3877054"/>
                  </a:lnTo>
                  <a:lnTo>
                    <a:pt x="11033713" y="3877054"/>
                  </a:lnTo>
                  <a:lnTo>
                    <a:pt x="11033016" y="3876133"/>
                  </a:lnTo>
                  <a:lnTo>
                    <a:pt x="11024479" y="3868272"/>
                  </a:lnTo>
                  <a:lnTo>
                    <a:pt x="11014760" y="3862657"/>
                  </a:lnTo>
                  <a:lnTo>
                    <a:pt x="11003862" y="3859288"/>
                  </a:lnTo>
                  <a:lnTo>
                    <a:pt x="10991782" y="3858165"/>
                  </a:lnTo>
                  <a:close/>
                </a:path>
                <a:path w="15614015" h="6326505">
                  <a:moveTo>
                    <a:pt x="11026796" y="3943628"/>
                  </a:moveTo>
                  <a:lnTo>
                    <a:pt x="11020836" y="3950985"/>
                  </a:lnTo>
                  <a:lnTo>
                    <a:pt x="11013320" y="3956240"/>
                  </a:lnTo>
                  <a:lnTo>
                    <a:pt x="11004250" y="3959393"/>
                  </a:lnTo>
                  <a:lnTo>
                    <a:pt x="10993625" y="3960444"/>
                  </a:lnTo>
                  <a:lnTo>
                    <a:pt x="11037903" y="3960444"/>
                  </a:lnTo>
                  <a:lnTo>
                    <a:pt x="11043843" y="3953303"/>
                  </a:lnTo>
                  <a:lnTo>
                    <a:pt x="11026796" y="3943628"/>
                  </a:lnTo>
                  <a:close/>
                </a:path>
                <a:path w="15614015" h="6326505">
                  <a:moveTo>
                    <a:pt x="11033713" y="3877054"/>
                  </a:moveTo>
                  <a:lnTo>
                    <a:pt x="10991782" y="3877054"/>
                  </a:lnTo>
                  <a:lnTo>
                    <a:pt x="10999020" y="3877630"/>
                  </a:lnTo>
                  <a:lnTo>
                    <a:pt x="10998646" y="3877630"/>
                  </a:lnTo>
                  <a:lnTo>
                    <a:pt x="11028870" y="3910457"/>
                  </a:lnTo>
                  <a:lnTo>
                    <a:pt x="11048431" y="3910457"/>
                  </a:lnTo>
                  <a:lnTo>
                    <a:pt x="11048134" y="3906886"/>
                  </a:lnTo>
                  <a:lnTo>
                    <a:pt x="11045204" y="3896059"/>
                  </a:lnTo>
                  <a:lnTo>
                    <a:pt x="11045110" y="3895713"/>
                  </a:lnTo>
                  <a:lnTo>
                    <a:pt x="11040128" y="3885578"/>
                  </a:lnTo>
                  <a:lnTo>
                    <a:pt x="11039440" y="3884628"/>
                  </a:lnTo>
                  <a:lnTo>
                    <a:pt x="11033713" y="3877054"/>
                  </a:lnTo>
                  <a:close/>
                </a:path>
                <a:path w="15614015" h="6326505">
                  <a:moveTo>
                    <a:pt x="11092220" y="3861160"/>
                  </a:moveTo>
                  <a:lnTo>
                    <a:pt x="11072180" y="3861160"/>
                  </a:lnTo>
                  <a:lnTo>
                    <a:pt x="11072180" y="3976339"/>
                  </a:lnTo>
                  <a:lnTo>
                    <a:pt x="11092220" y="3976339"/>
                  </a:lnTo>
                  <a:lnTo>
                    <a:pt x="11092220" y="3921744"/>
                  </a:lnTo>
                  <a:lnTo>
                    <a:pt x="11117354" y="3921744"/>
                  </a:lnTo>
                  <a:lnTo>
                    <a:pt x="11112722" y="3916907"/>
                  </a:lnTo>
                  <a:lnTo>
                    <a:pt x="11117500" y="3912069"/>
                  </a:lnTo>
                  <a:lnTo>
                    <a:pt x="11092220" y="3912069"/>
                  </a:lnTo>
                  <a:lnTo>
                    <a:pt x="11092220" y="3861160"/>
                  </a:lnTo>
                  <a:close/>
                </a:path>
                <a:path w="15614015" h="6326505">
                  <a:moveTo>
                    <a:pt x="11117354" y="3921744"/>
                  </a:moveTo>
                  <a:lnTo>
                    <a:pt x="11092220" y="3921744"/>
                  </a:lnTo>
                  <a:lnTo>
                    <a:pt x="11144742" y="3976339"/>
                  </a:lnTo>
                  <a:lnTo>
                    <a:pt x="11169622" y="3976339"/>
                  </a:lnTo>
                  <a:lnTo>
                    <a:pt x="11117354" y="3921744"/>
                  </a:lnTo>
                  <a:close/>
                </a:path>
                <a:path w="15614015" h="6326505">
                  <a:moveTo>
                    <a:pt x="11167779" y="3861160"/>
                  </a:moveTo>
                  <a:lnTo>
                    <a:pt x="11141979" y="3861160"/>
                  </a:lnTo>
                  <a:lnTo>
                    <a:pt x="11092220" y="3912069"/>
                  </a:lnTo>
                  <a:lnTo>
                    <a:pt x="11117500" y="3912069"/>
                  </a:lnTo>
                  <a:lnTo>
                    <a:pt x="11167779" y="3861160"/>
                  </a:lnTo>
                  <a:close/>
                </a:path>
                <a:path w="15614015" h="6326505">
                  <a:moveTo>
                    <a:pt x="11234791" y="3880510"/>
                  </a:moveTo>
                  <a:lnTo>
                    <a:pt x="11214751" y="3880510"/>
                  </a:lnTo>
                  <a:lnTo>
                    <a:pt x="11214751" y="3976339"/>
                  </a:lnTo>
                  <a:lnTo>
                    <a:pt x="11234791" y="3976339"/>
                  </a:lnTo>
                  <a:lnTo>
                    <a:pt x="11234791" y="3880510"/>
                  </a:lnTo>
                  <a:close/>
                </a:path>
                <a:path w="15614015" h="6326505">
                  <a:moveTo>
                    <a:pt x="11273952" y="3861160"/>
                  </a:moveTo>
                  <a:lnTo>
                    <a:pt x="11175358" y="3861160"/>
                  </a:lnTo>
                  <a:lnTo>
                    <a:pt x="11175358" y="3880510"/>
                  </a:lnTo>
                  <a:lnTo>
                    <a:pt x="11273952" y="3880510"/>
                  </a:lnTo>
                  <a:lnTo>
                    <a:pt x="11273952" y="3861160"/>
                  </a:lnTo>
                  <a:close/>
                </a:path>
                <a:path w="15614015" h="6326505">
                  <a:moveTo>
                    <a:pt x="11341150" y="3858165"/>
                  </a:moveTo>
                  <a:lnTo>
                    <a:pt x="11298074" y="3875672"/>
                  </a:lnTo>
                  <a:lnTo>
                    <a:pt x="11280567" y="3918749"/>
                  </a:lnTo>
                  <a:lnTo>
                    <a:pt x="11281661" y="3931030"/>
                  </a:lnTo>
                  <a:lnTo>
                    <a:pt x="11307418" y="3969486"/>
                  </a:lnTo>
                  <a:lnTo>
                    <a:pt x="11341150" y="3979334"/>
                  </a:lnTo>
                  <a:lnTo>
                    <a:pt x="11353345" y="3978240"/>
                  </a:lnTo>
                  <a:lnTo>
                    <a:pt x="11364590" y="3974957"/>
                  </a:lnTo>
                  <a:lnTo>
                    <a:pt x="11374884" y="3969486"/>
                  </a:lnTo>
                  <a:lnTo>
                    <a:pt x="11384228" y="3961827"/>
                  </a:lnTo>
                  <a:lnTo>
                    <a:pt x="11385966" y="3959753"/>
                  </a:lnTo>
                  <a:lnTo>
                    <a:pt x="11341150" y="3959753"/>
                  </a:lnTo>
                  <a:lnTo>
                    <a:pt x="11332958" y="3959019"/>
                  </a:lnTo>
                  <a:lnTo>
                    <a:pt x="11301342" y="3927143"/>
                  </a:lnTo>
                  <a:lnTo>
                    <a:pt x="11300608" y="3918749"/>
                  </a:lnTo>
                  <a:lnTo>
                    <a:pt x="11301342" y="3910356"/>
                  </a:lnTo>
                  <a:lnTo>
                    <a:pt x="11325429" y="3880682"/>
                  </a:lnTo>
                  <a:lnTo>
                    <a:pt x="11341150" y="3877745"/>
                  </a:lnTo>
                  <a:lnTo>
                    <a:pt x="11385966" y="3877745"/>
                  </a:lnTo>
                  <a:lnTo>
                    <a:pt x="11384228" y="3875672"/>
                  </a:lnTo>
                  <a:lnTo>
                    <a:pt x="11374884" y="3868013"/>
                  </a:lnTo>
                  <a:lnTo>
                    <a:pt x="11364590" y="3862542"/>
                  </a:lnTo>
                  <a:lnTo>
                    <a:pt x="11353345" y="3859259"/>
                  </a:lnTo>
                  <a:lnTo>
                    <a:pt x="11341150" y="3858165"/>
                  </a:lnTo>
                  <a:close/>
                </a:path>
                <a:path w="15614015" h="6326505">
                  <a:moveTo>
                    <a:pt x="11385966" y="3877745"/>
                  </a:moveTo>
                  <a:lnTo>
                    <a:pt x="11341150" y="3877745"/>
                  </a:lnTo>
                  <a:lnTo>
                    <a:pt x="11349443" y="3878480"/>
                  </a:lnTo>
                  <a:lnTo>
                    <a:pt x="11357045" y="3880682"/>
                  </a:lnTo>
                  <a:lnTo>
                    <a:pt x="11381190" y="3910356"/>
                  </a:lnTo>
                  <a:lnTo>
                    <a:pt x="11381924" y="3918749"/>
                  </a:lnTo>
                  <a:lnTo>
                    <a:pt x="11381190" y="3927143"/>
                  </a:lnTo>
                  <a:lnTo>
                    <a:pt x="11357045" y="3956816"/>
                  </a:lnTo>
                  <a:lnTo>
                    <a:pt x="11341150" y="3959753"/>
                  </a:lnTo>
                  <a:lnTo>
                    <a:pt x="11385966" y="3959753"/>
                  </a:lnTo>
                  <a:lnTo>
                    <a:pt x="11391988" y="3952569"/>
                  </a:lnTo>
                  <a:lnTo>
                    <a:pt x="11397532" y="3942304"/>
                  </a:lnTo>
                  <a:lnTo>
                    <a:pt x="11400858" y="3931030"/>
                  </a:lnTo>
                  <a:lnTo>
                    <a:pt x="11401966" y="3918749"/>
                  </a:lnTo>
                  <a:lnTo>
                    <a:pt x="11400858" y="3906468"/>
                  </a:lnTo>
                  <a:lnTo>
                    <a:pt x="11397532" y="3895195"/>
                  </a:lnTo>
                  <a:lnTo>
                    <a:pt x="11391988" y="3884930"/>
                  </a:lnTo>
                  <a:lnTo>
                    <a:pt x="11385966" y="3877745"/>
                  </a:lnTo>
                  <a:close/>
                </a:path>
                <a:path w="15614015" h="6326505">
                  <a:moveTo>
                    <a:pt x="11478574" y="3861160"/>
                  </a:moveTo>
                  <a:lnTo>
                    <a:pt x="11425592" y="3861160"/>
                  </a:lnTo>
                  <a:lnTo>
                    <a:pt x="11425592" y="3976339"/>
                  </a:lnTo>
                  <a:lnTo>
                    <a:pt x="11483182" y="3976339"/>
                  </a:lnTo>
                  <a:lnTo>
                    <a:pt x="11491532" y="3975778"/>
                  </a:lnTo>
                  <a:lnTo>
                    <a:pt x="11516932" y="3958141"/>
                  </a:lnTo>
                  <a:lnTo>
                    <a:pt x="11445173" y="3958141"/>
                  </a:lnTo>
                  <a:lnTo>
                    <a:pt x="11445173" y="3927042"/>
                  </a:lnTo>
                  <a:lnTo>
                    <a:pt x="11515175" y="3927042"/>
                  </a:lnTo>
                  <a:lnTo>
                    <a:pt x="11510062" y="3921571"/>
                  </a:lnTo>
                  <a:lnTo>
                    <a:pt x="11502301" y="3917137"/>
                  </a:lnTo>
                  <a:lnTo>
                    <a:pt x="11507743" y="3912573"/>
                  </a:lnTo>
                  <a:lnTo>
                    <a:pt x="11510000" y="3909305"/>
                  </a:lnTo>
                  <a:lnTo>
                    <a:pt x="11445173" y="3909305"/>
                  </a:lnTo>
                  <a:lnTo>
                    <a:pt x="11445173" y="3879128"/>
                  </a:lnTo>
                  <a:lnTo>
                    <a:pt x="11513070" y="3879128"/>
                  </a:lnTo>
                  <a:lnTo>
                    <a:pt x="11511592" y="3875595"/>
                  </a:lnTo>
                  <a:lnTo>
                    <a:pt x="11505296" y="3869913"/>
                  </a:lnTo>
                  <a:lnTo>
                    <a:pt x="11500084" y="3866083"/>
                  </a:lnTo>
                  <a:lnTo>
                    <a:pt x="11493893" y="3863348"/>
                  </a:lnTo>
                  <a:lnTo>
                    <a:pt x="11486723" y="3861707"/>
                  </a:lnTo>
                  <a:lnTo>
                    <a:pt x="11478574" y="3861160"/>
                  </a:lnTo>
                  <a:close/>
                </a:path>
                <a:path w="15614015" h="6326505">
                  <a:moveTo>
                    <a:pt x="11515175" y="3927042"/>
                  </a:moveTo>
                  <a:lnTo>
                    <a:pt x="11487865" y="3927042"/>
                  </a:lnTo>
                  <a:lnTo>
                    <a:pt x="11492320" y="3928424"/>
                  </a:lnTo>
                  <a:lnTo>
                    <a:pt x="11495391" y="3931189"/>
                  </a:lnTo>
                  <a:lnTo>
                    <a:pt x="11498616" y="3933800"/>
                  </a:lnTo>
                  <a:lnTo>
                    <a:pt x="11500228" y="3937485"/>
                  </a:lnTo>
                  <a:lnTo>
                    <a:pt x="11500228" y="3947314"/>
                  </a:lnTo>
                  <a:lnTo>
                    <a:pt x="11498616" y="3951230"/>
                  </a:lnTo>
                  <a:lnTo>
                    <a:pt x="11495391" y="3953994"/>
                  </a:lnTo>
                  <a:lnTo>
                    <a:pt x="11492192" y="3956874"/>
                  </a:lnTo>
                  <a:lnTo>
                    <a:pt x="11491949" y="3956874"/>
                  </a:lnTo>
                  <a:lnTo>
                    <a:pt x="11487865" y="3958141"/>
                  </a:lnTo>
                  <a:lnTo>
                    <a:pt x="11516932" y="3958141"/>
                  </a:lnTo>
                  <a:lnTo>
                    <a:pt x="11517621" y="3956874"/>
                  </a:lnTo>
                  <a:lnTo>
                    <a:pt x="11519435" y="3950683"/>
                  </a:lnTo>
                  <a:lnTo>
                    <a:pt x="11520040" y="3943859"/>
                  </a:lnTo>
                  <a:lnTo>
                    <a:pt x="11518931" y="3934932"/>
                  </a:lnTo>
                  <a:lnTo>
                    <a:pt x="11515605" y="3927503"/>
                  </a:lnTo>
                  <a:lnTo>
                    <a:pt x="11515175" y="3927042"/>
                  </a:lnTo>
                  <a:close/>
                </a:path>
                <a:path w="15614015" h="6326505">
                  <a:moveTo>
                    <a:pt x="11513070" y="3879128"/>
                  </a:moveTo>
                  <a:lnTo>
                    <a:pt x="11489324" y="3879128"/>
                  </a:lnTo>
                  <a:lnTo>
                    <a:pt x="11495160" y="3884042"/>
                  </a:lnTo>
                  <a:lnTo>
                    <a:pt x="11495160" y="3904160"/>
                  </a:lnTo>
                  <a:lnTo>
                    <a:pt x="11489324" y="3909305"/>
                  </a:lnTo>
                  <a:lnTo>
                    <a:pt x="11510000" y="3909305"/>
                  </a:lnTo>
                  <a:lnTo>
                    <a:pt x="11511631" y="3906944"/>
                  </a:lnTo>
                  <a:lnTo>
                    <a:pt x="11513963" y="3900249"/>
                  </a:lnTo>
                  <a:lnTo>
                    <a:pt x="11514741" y="3892489"/>
                  </a:lnTo>
                  <a:lnTo>
                    <a:pt x="11514741" y="3883120"/>
                  </a:lnTo>
                  <a:lnTo>
                    <a:pt x="11513070" y="3879128"/>
                  </a:lnTo>
                  <a:close/>
                </a:path>
                <a:path w="15614015" h="6326505">
                  <a:moveTo>
                    <a:pt x="11573913" y="3849642"/>
                  </a:moveTo>
                  <a:lnTo>
                    <a:pt x="11551338" y="3849642"/>
                  </a:lnTo>
                  <a:lnTo>
                    <a:pt x="11539360" y="3866458"/>
                  </a:lnTo>
                  <a:lnTo>
                    <a:pt x="11552259" y="3874290"/>
                  </a:lnTo>
                  <a:lnTo>
                    <a:pt x="11562625" y="3855401"/>
                  </a:lnTo>
                  <a:lnTo>
                    <a:pt x="11578094" y="3855401"/>
                  </a:lnTo>
                  <a:lnTo>
                    <a:pt x="11573913" y="3849642"/>
                  </a:lnTo>
                  <a:close/>
                </a:path>
                <a:path w="15614015" h="6326505">
                  <a:moveTo>
                    <a:pt x="11578094" y="3855401"/>
                  </a:moveTo>
                  <a:lnTo>
                    <a:pt x="11562625" y="3855401"/>
                  </a:lnTo>
                  <a:lnTo>
                    <a:pt x="11572991" y="3874290"/>
                  </a:lnTo>
                  <a:lnTo>
                    <a:pt x="11586122" y="3866458"/>
                  </a:lnTo>
                  <a:lnTo>
                    <a:pt x="11578094" y="3855401"/>
                  </a:lnTo>
                  <a:close/>
                </a:path>
                <a:path w="15614015" h="6326505">
                  <a:moveTo>
                    <a:pt x="11530605" y="3835820"/>
                  </a:moveTo>
                  <a:lnTo>
                    <a:pt x="11530605" y="3850563"/>
                  </a:lnTo>
                  <a:lnTo>
                    <a:pt x="11551338" y="3849642"/>
                  </a:lnTo>
                  <a:lnTo>
                    <a:pt x="11594875" y="3849642"/>
                  </a:lnTo>
                  <a:lnTo>
                    <a:pt x="11594875" y="3836972"/>
                  </a:lnTo>
                  <a:lnTo>
                    <a:pt x="11551338" y="3836972"/>
                  </a:lnTo>
                  <a:lnTo>
                    <a:pt x="11530605" y="3835820"/>
                  </a:lnTo>
                  <a:close/>
                </a:path>
                <a:path w="15614015" h="6326505">
                  <a:moveTo>
                    <a:pt x="11594875" y="3849642"/>
                  </a:moveTo>
                  <a:lnTo>
                    <a:pt x="11573913" y="3849642"/>
                  </a:lnTo>
                  <a:lnTo>
                    <a:pt x="11594875" y="3850563"/>
                  </a:lnTo>
                  <a:lnTo>
                    <a:pt x="11594875" y="3849642"/>
                  </a:lnTo>
                  <a:close/>
                </a:path>
                <a:path w="15614015" h="6326505">
                  <a:moveTo>
                    <a:pt x="11552259" y="3812093"/>
                  </a:moveTo>
                  <a:lnTo>
                    <a:pt x="11539360" y="3819925"/>
                  </a:lnTo>
                  <a:lnTo>
                    <a:pt x="11551338" y="3836972"/>
                  </a:lnTo>
                  <a:lnTo>
                    <a:pt x="11573913" y="3836972"/>
                  </a:lnTo>
                  <a:lnTo>
                    <a:pt x="11578203" y="3830983"/>
                  </a:lnTo>
                  <a:lnTo>
                    <a:pt x="11562625" y="3830983"/>
                  </a:lnTo>
                  <a:lnTo>
                    <a:pt x="11552259" y="3812093"/>
                  </a:lnTo>
                  <a:close/>
                </a:path>
                <a:path w="15614015" h="6326505">
                  <a:moveTo>
                    <a:pt x="11594875" y="3835820"/>
                  </a:moveTo>
                  <a:lnTo>
                    <a:pt x="11573913" y="3836972"/>
                  </a:lnTo>
                  <a:lnTo>
                    <a:pt x="11594875" y="3836972"/>
                  </a:lnTo>
                  <a:lnTo>
                    <a:pt x="11594875" y="3835820"/>
                  </a:lnTo>
                  <a:close/>
                </a:path>
                <a:path w="15614015" h="6326505">
                  <a:moveTo>
                    <a:pt x="11572991" y="3812093"/>
                  </a:moveTo>
                  <a:lnTo>
                    <a:pt x="11562625" y="3830983"/>
                  </a:lnTo>
                  <a:lnTo>
                    <a:pt x="11578203" y="3830983"/>
                  </a:lnTo>
                  <a:lnTo>
                    <a:pt x="11586122" y="3819925"/>
                  </a:lnTo>
                  <a:lnTo>
                    <a:pt x="11572991" y="3812093"/>
                  </a:lnTo>
                  <a:close/>
                </a:path>
                <a:path w="15614015" h="6326505">
                  <a:moveTo>
                    <a:pt x="11653054" y="3952612"/>
                  </a:moveTo>
                  <a:lnTo>
                    <a:pt x="11630019" y="3952612"/>
                  </a:lnTo>
                  <a:lnTo>
                    <a:pt x="11620804" y="4008589"/>
                  </a:lnTo>
                  <a:lnTo>
                    <a:pt x="11638080" y="4008589"/>
                  </a:lnTo>
                  <a:lnTo>
                    <a:pt x="11653054" y="3952612"/>
                  </a:lnTo>
                  <a:close/>
                </a:path>
                <a:path w="15614015" h="6326505">
                  <a:moveTo>
                    <a:pt x="11746564" y="3941786"/>
                  </a:moveTo>
                  <a:lnTo>
                    <a:pt x="11729626" y="3951763"/>
                  </a:lnTo>
                  <a:lnTo>
                    <a:pt x="11729791" y="3951763"/>
                  </a:lnTo>
                  <a:lnTo>
                    <a:pt x="11737047" y="3963785"/>
                  </a:lnTo>
                  <a:lnTo>
                    <a:pt x="11747197" y="3972423"/>
                  </a:lnTo>
                  <a:lnTo>
                    <a:pt x="11760198" y="3977606"/>
                  </a:lnTo>
                  <a:lnTo>
                    <a:pt x="11776050" y="3979334"/>
                  </a:lnTo>
                  <a:lnTo>
                    <a:pt x="11786041" y="3978715"/>
                  </a:lnTo>
                  <a:lnTo>
                    <a:pt x="11815886" y="3960675"/>
                  </a:lnTo>
                  <a:lnTo>
                    <a:pt x="11776280" y="3960675"/>
                  </a:lnTo>
                  <a:lnTo>
                    <a:pt x="11765784" y="3959494"/>
                  </a:lnTo>
                  <a:lnTo>
                    <a:pt x="11757333" y="3955953"/>
                  </a:lnTo>
                  <a:lnTo>
                    <a:pt x="11750926" y="3950050"/>
                  </a:lnTo>
                  <a:lnTo>
                    <a:pt x="11746564" y="3941786"/>
                  </a:lnTo>
                  <a:close/>
                </a:path>
                <a:path w="15614015" h="6326505">
                  <a:moveTo>
                    <a:pt x="11810985" y="3876594"/>
                  </a:moveTo>
                  <a:lnTo>
                    <a:pt x="11780811" y="3876594"/>
                  </a:lnTo>
                  <a:lnTo>
                    <a:pt x="11785956" y="3878129"/>
                  </a:lnTo>
                  <a:lnTo>
                    <a:pt x="11789641" y="3881201"/>
                  </a:lnTo>
                  <a:lnTo>
                    <a:pt x="11793481" y="3884272"/>
                  </a:lnTo>
                  <a:lnTo>
                    <a:pt x="11795400" y="3888265"/>
                  </a:lnTo>
                  <a:lnTo>
                    <a:pt x="11795400" y="3898094"/>
                  </a:lnTo>
                  <a:lnTo>
                    <a:pt x="11793787" y="3902010"/>
                  </a:lnTo>
                  <a:lnTo>
                    <a:pt x="11790563" y="3904928"/>
                  </a:lnTo>
                  <a:lnTo>
                    <a:pt x="11787338" y="3907692"/>
                  </a:lnTo>
                  <a:lnTo>
                    <a:pt x="11782806" y="3909074"/>
                  </a:lnTo>
                  <a:lnTo>
                    <a:pt x="11764532" y="3909074"/>
                  </a:lnTo>
                  <a:lnTo>
                    <a:pt x="11764532" y="3927273"/>
                  </a:lnTo>
                  <a:lnTo>
                    <a:pt x="11787184" y="3927273"/>
                  </a:lnTo>
                  <a:lnTo>
                    <a:pt x="11791791" y="3928732"/>
                  </a:lnTo>
                  <a:lnTo>
                    <a:pt x="11795169" y="3931650"/>
                  </a:lnTo>
                  <a:lnTo>
                    <a:pt x="11798702" y="3934567"/>
                  </a:lnTo>
                  <a:lnTo>
                    <a:pt x="11800468" y="3938330"/>
                  </a:lnTo>
                  <a:lnTo>
                    <a:pt x="11800468" y="3948159"/>
                  </a:lnTo>
                  <a:lnTo>
                    <a:pt x="11798319" y="3952459"/>
                  </a:lnTo>
                  <a:lnTo>
                    <a:pt x="11789871" y="3959062"/>
                  </a:lnTo>
                  <a:lnTo>
                    <a:pt x="11783958" y="3960675"/>
                  </a:lnTo>
                  <a:lnTo>
                    <a:pt x="11815886" y="3960675"/>
                  </a:lnTo>
                  <a:lnTo>
                    <a:pt x="11817399" y="3958199"/>
                  </a:lnTo>
                  <a:lnTo>
                    <a:pt x="11819559" y="3951763"/>
                  </a:lnTo>
                  <a:lnTo>
                    <a:pt x="11820279" y="3944780"/>
                  </a:lnTo>
                  <a:lnTo>
                    <a:pt x="11819084" y="3935724"/>
                  </a:lnTo>
                  <a:lnTo>
                    <a:pt x="11815499" y="3928137"/>
                  </a:lnTo>
                  <a:lnTo>
                    <a:pt x="11809524" y="3922018"/>
                  </a:lnTo>
                  <a:lnTo>
                    <a:pt x="11801159" y="3917367"/>
                  </a:lnTo>
                  <a:lnTo>
                    <a:pt x="11807206" y="3912645"/>
                  </a:lnTo>
                  <a:lnTo>
                    <a:pt x="11811525" y="3906771"/>
                  </a:lnTo>
                  <a:lnTo>
                    <a:pt x="11814117" y="3899745"/>
                  </a:lnTo>
                  <a:lnTo>
                    <a:pt x="11814981" y="3891567"/>
                  </a:lnTo>
                  <a:lnTo>
                    <a:pt x="11814390" y="3885794"/>
                  </a:lnTo>
                  <a:lnTo>
                    <a:pt x="11814290" y="3884815"/>
                  </a:lnTo>
                  <a:lnTo>
                    <a:pt x="11812216" y="3878609"/>
                  </a:lnTo>
                  <a:lnTo>
                    <a:pt x="11810985" y="3876594"/>
                  </a:lnTo>
                  <a:close/>
                </a:path>
                <a:path w="15614015" h="6326505">
                  <a:moveTo>
                    <a:pt x="11774207" y="3858165"/>
                  </a:moveTo>
                  <a:lnTo>
                    <a:pt x="11760140" y="3859749"/>
                  </a:lnTo>
                  <a:lnTo>
                    <a:pt x="11748349" y="3864500"/>
                  </a:lnTo>
                  <a:lnTo>
                    <a:pt x="11738832" y="3872418"/>
                  </a:lnTo>
                  <a:lnTo>
                    <a:pt x="11731591" y="3883504"/>
                  </a:lnTo>
                  <a:lnTo>
                    <a:pt x="11747947" y="3892949"/>
                  </a:lnTo>
                  <a:lnTo>
                    <a:pt x="11752179" y="3885794"/>
                  </a:lnTo>
                  <a:lnTo>
                    <a:pt x="11757966" y="3880683"/>
                  </a:lnTo>
                  <a:lnTo>
                    <a:pt x="11765309" y="3877616"/>
                  </a:lnTo>
                  <a:lnTo>
                    <a:pt x="11774207" y="3876594"/>
                  </a:lnTo>
                  <a:lnTo>
                    <a:pt x="11810985" y="3876594"/>
                  </a:lnTo>
                  <a:lnTo>
                    <a:pt x="11808761" y="3872951"/>
                  </a:lnTo>
                  <a:lnTo>
                    <a:pt x="11803923" y="3867840"/>
                  </a:lnTo>
                  <a:lnTo>
                    <a:pt x="11798006" y="3863607"/>
                  </a:lnTo>
                  <a:lnTo>
                    <a:pt x="11791081" y="3860584"/>
                  </a:lnTo>
                  <a:lnTo>
                    <a:pt x="11783148" y="3858770"/>
                  </a:lnTo>
                  <a:lnTo>
                    <a:pt x="11774207" y="3858165"/>
                  </a:lnTo>
                  <a:close/>
                </a:path>
                <a:path w="15614015" h="6326505">
                  <a:moveTo>
                    <a:pt x="11893824" y="3858165"/>
                  </a:moveTo>
                  <a:lnTo>
                    <a:pt x="11852590" y="3875902"/>
                  </a:lnTo>
                  <a:lnTo>
                    <a:pt x="11835544" y="3918749"/>
                  </a:lnTo>
                  <a:lnTo>
                    <a:pt x="11836610" y="3930944"/>
                  </a:lnTo>
                  <a:lnTo>
                    <a:pt x="11839724" y="3941901"/>
                  </a:lnTo>
                  <a:lnTo>
                    <a:pt x="11839806" y="3942189"/>
                  </a:lnTo>
                  <a:lnTo>
                    <a:pt x="11871422" y="3974957"/>
                  </a:lnTo>
                  <a:lnTo>
                    <a:pt x="11893824" y="3979334"/>
                  </a:lnTo>
                  <a:lnTo>
                    <a:pt x="11907258" y="3977909"/>
                  </a:lnTo>
                  <a:lnTo>
                    <a:pt x="11918992" y="3973633"/>
                  </a:lnTo>
                  <a:lnTo>
                    <a:pt x="11929027" y="3966506"/>
                  </a:lnTo>
                  <a:lnTo>
                    <a:pt x="11934476" y="3959984"/>
                  </a:lnTo>
                  <a:lnTo>
                    <a:pt x="11896359" y="3959984"/>
                  </a:lnTo>
                  <a:lnTo>
                    <a:pt x="11888066" y="3959249"/>
                  </a:lnTo>
                  <a:lnTo>
                    <a:pt x="11858522" y="3934875"/>
                  </a:lnTo>
                  <a:lnTo>
                    <a:pt x="11855585" y="3918749"/>
                  </a:lnTo>
                  <a:lnTo>
                    <a:pt x="11856319" y="3910356"/>
                  </a:lnTo>
                  <a:lnTo>
                    <a:pt x="11880464" y="3880510"/>
                  </a:lnTo>
                  <a:lnTo>
                    <a:pt x="11896359" y="3877515"/>
                  </a:lnTo>
                  <a:lnTo>
                    <a:pt x="11934476" y="3877515"/>
                  </a:lnTo>
                  <a:lnTo>
                    <a:pt x="11929027" y="3870993"/>
                  </a:lnTo>
                  <a:lnTo>
                    <a:pt x="11918992" y="3863866"/>
                  </a:lnTo>
                  <a:lnTo>
                    <a:pt x="11907258" y="3859590"/>
                  </a:lnTo>
                  <a:lnTo>
                    <a:pt x="11893824" y="3858165"/>
                  </a:lnTo>
                  <a:close/>
                </a:path>
                <a:path w="15614015" h="6326505">
                  <a:moveTo>
                    <a:pt x="11957404" y="3956528"/>
                  </a:moveTo>
                  <a:lnTo>
                    <a:pt x="11937363" y="3956528"/>
                  </a:lnTo>
                  <a:lnTo>
                    <a:pt x="11937363" y="3976339"/>
                  </a:lnTo>
                  <a:lnTo>
                    <a:pt x="11957404" y="3976339"/>
                  </a:lnTo>
                  <a:lnTo>
                    <a:pt x="11957404" y="3956528"/>
                  </a:lnTo>
                  <a:close/>
                </a:path>
                <a:path w="15614015" h="6326505">
                  <a:moveTo>
                    <a:pt x="11934476" y="3877515"/>
                  </a:moveTo>
                  <a:lnTo>
                    <a:pt x="11896359" y="3877515"/>
                  </a:lnTo>
                  <a:lnTo>
                    <a:pt x="11904753" y="3878264"/>
                  </a:lnTo>
                  <a:lnTo>
                    <a:pt x="11912427" y="3880510"/>
                  </a:lnTo>
                  <a:lnTo>
                    <a:pt x="11936629" y="3910356"/>
                  </a:lnTo>
                  <a:lnTo>
                    <a:pt x="11937363" y="3918749"/>
                  </a:lnTo>
                  <a:lnTo>
                    <a:pt x="11936629" y="3927158"/>
                  </a:lnTo>
                  <a:lnTo>
                    <a:pt x="11912427" y="3957047"/>
                  </a:lnTo>
                  <a:lnTo>
                    <a:pt x="11896359" y="3959984"/>
                  </a:lnTo>
                  <a:lnTo>
                    <a:pt x="11934476" y="3959984"/>
                  </a:lnTo>
                  <a:lnTo>
                    <a:pt x="11937363" y="3956528"/>
                  </a:lnTo>
                  <a:lnTo>
                    <a:pt x="11957404" y="3956528"/>
                  </a:lnTo>
                  <a:lnTo>
                    <a:pt x="11957404" y="3880970"/>
                  </a:lnTo>
                  <a:lnTo>
                    <a:pt x="11937363" y="3880970"/>
                  </a:lnTo>
                  <a:lnTo>
                    <a:pt x="11934476" y="3877515"/>
                  </a:lnTo>
                  <a:close/>
                </a:path>
                <a:path w="15614015" h="6326505">
                  <a:moveTo>
                    <a:pt x="11957404" y="3861160"/>
                  </a:moveTo>
                  <a:lnTo>
                    <a:pt x="11937363" y="3861160"/>
                  </a:lnTo>
                  <a:lnTo>
                    <a:pt x="11937363" y="3880970"/>
                  </a:lnTo>
                  <a:lnTo>
                    <a:pt x="11957404" y="3880970"/>
                  </a:lnTo>
                  <a:lnTo>
                    <a:pt x="11957404" y="3861160"/>
                  </a:lnTo>
                  <a:close/>
                </a:path>
                <a:path w="15614015" h="6326505">
                  <a:moveTo>
                    <a:pt x="12007809" y="3861160"/>
                  </a:moveTo>
                  <a:lnTo>
                    <a:pt x="11987768" y="3861160"/>
                  </a:lnTo>
                  <a:lnTo>
                    <a:pt x="11987768" y="4022411"/>
                  </a:lnTo>
                  <a:lnTo>
                    <a:pt x="12007809" y="4022411"/>
                  </a:lnTo>
                  <a:lnTo>
                    <a:pt x="12007809" y="3956528"/>
                  </a:lnTo>
                  <a:lnTo>
                    <a:pt x="12031764" y="3956528"/>
                  </a:lnTo>
                  <a:lnTo>
                    <a:pt x="12007809" y="3918749"/>
                  </a:lnTo>
                  <a:lnTo>
                    <a:pt x="12008543" y="3910356"/>
                  </a:lnTo>
                  <a:lnTo>
                    <a:pt x="12031890" y="3880970"/>
                  </a:lnTo>
                  <a:lnTo>
                    <a:pt x="12007809" y="3880970"/>
                  </a:lnTo>
                  <a:lnTo>
                    <a:pt x="12007809" y="3861160"/>
                  </a:lnTo>
                  <a:close/>
                </a:path>
                <a:path w="15614015" h="6326505">
                  <a:moveTo>
                    <a:pt x="12031764" y="3956528"/>
                  </a:moveTo>
                  <a:lnTo>
                    <a:pt x="12007809" y="3956528"/>
                  </a:lnTo>
                  <a:lnTo>
                    <a:pt x="12016145" y="3966506"/>
                  </a:lnTo>
                  <a:lnTo>
                    <a:pt x="12026181" y="3973633"/>
                  </a:lnTo>
                  <a:lnTo>
                    <a:pt x="12037915" y="3977909"/>
                  </a:lnTo>
                  <a:lnTo>
                    <a:pt x="12051348" y="3979334"/>
                  </a:lnTo>
                  <a:lnTo>
                    <a:pt x="12062995" y="3978240"/>
                  </a:lnTo>
                  <a:lnTo>
                    <a:pt x="12073750" y="3974957"/>
                  </a:lnTo>
                  <a:lnTo>
                    <a:pt x="12083612" y="3969486"/>
                  </a:lnTo>
                  <a:lnTo>
                    <a:pt x="12092582" y="3961827"/>
                  </a:lnTo>
                  <a:lnTo>
                    <a:pt x="12094053" y="3959984"/>
                  </a:lnTo>
                  <a:lnTo>
                    <a:pt x="12048813" y="3959984"/>
                  </a:lnTo>
                  <a:lnTo>
                    <a:pt x="12040420" y="3959249"/>
                  </a:lnTo>
                  <a:lnTo>
                    <a:pt x="12032746" y="3957047"/>
                  </a:lnTo>
                  <a:lnTo>
                    <a:pt x="12031764" y="3956528"/>
                  </a:lnTo>
                  <a:close/>
                </a:path>
                <a:path w="15614015" h="6326505">
                  <a:moveTo>
                    <a:pt x="12093883" y="3877515"/>
                  </a:moveTo>
                  <a:lnTo>
                    <a:pt x="12048813" y="3877515"/>
                  </a:lnTo>
                  <a:lnTo>
                    <a:pt x="12057106" y="3878264"/>
                  </a:lnTo>
                  <a:lnTo>
                    <a:pt x="12064708" y="3880510"/>
                  </a:lnTo>
                  <a:lnTo>
                    <a:pt x="12088853" y="3910356"/>
                  </a:lnTo>
                  <a:lnTo>
                    <a:pt x="12089587" y="3918749"/>
                  </a:lnTo>
                  <a:lnTo>
                    <a:pt x="12088853" y="3927158"/>
                  </a:lnTo>
                  <a:lnTo>
                    <a:pt x="12064708" y="3957047"/>
                  </a:lnTo>
                  <a:lnTo>
                    <a:pt x="12048813" y="3959984"/>
                  </a:lnTo>
                  <a:lnTo>
                    <a:pt x="12094053" y="3959984"/>
                  </a:lnTo>
                  <a:lnTo>
                    <a:pt x="12100040" y="3952483"/>
                  </a:lnTo>
                  <a:lnTo>
                    <a:pt x="12105367" y="3942189"/>
                  </a:lnTo>
                  <a:lnTo>
                    <a:pt x="12108563" y="3930944"/>
                  </a:lnTo>
                  <a:lnTo>
                    <a:pt x="12109628" y="3918749"/>
                  </a:lnTo>
                  <a:lnTo>
                    <a:pt x="12108563" y="3906569"/>
                  </a:lnTo>
                  <a:lnTo>
                    <a:pt x="12105469" y="3895728"/>
                  </a:lnTo>
                  <a:lnTo>
                    <a:pt x="12105367" y="3895368"/>
                  </a:lnTo>
                  <a:lnTo>
                    <a:pt x="12100040" y="3885146"/>
                  </a:lnTo>
                  <a:lnTo>
                    <a:pt x="12093883" y="3877515"/>
                  </a:lnTo>
                  <a:close/>
                </a:path>
                <a:path w="15614015" h="6326505">
                  <a:moveTo>
                    <a:pt x="12051348" y="3858165"/>
                  </a:moveTo>
                  <a:lnTo>
                    <a:pt x="12037915" y="3859590"/>
                  </a:lnTo>
                  <a:lnTo>
                    <a:pt x="12026181" y="3863866"/>
                  </a:lnTo>
                  <a:lnTo>
                    <a:pt x="12016145" y="3870993"/>
                  </a:lnTo>
                  <a:lnTo>
                    <a:pt x="12007809" y="3880970"/>
                  </a:lnTo>
                  <a:lnTo>
                    <a:pt x="12031890" y="3880970"/>
                  </a:lnTo>
                  <a:lnTo>
                    <a:pt x="12032746" y="3880510"/>
                  </a:lnTo>
                  <a:lnTo>
                    <a:pt x="12040420" y="3878264"/>
                  </a:lnTo>
                  <a:lnTo>
                    <a:pt x="12048813" y="3877515"/>
                  </a:lnTo>
                  <a:lnTo>
                    <a:pt x="12093883" y="3877515"/>
                  </a:lnTo>
                  <a:lnTo>
                    <a:pt x="12092582" y="3875902"/>
                  </a:lnTo>
                  <a:lnTo>
                    <a:pt x="12083612" y="3868142"/>
                  </a:lnTo>
                  <a:lnTo>
                    <a:pt x="12073750" y="3862599"/>
                  </a:lnTo>
                  <a:lnTo>
                    <a:pt x="12062995" y="3859273"/>
                  </a:lnTo>
                  <a:lnTo>
                    <a:pt x="12051348" y="3858165"/>
                  </a:lnTo>
                  <a:close/>
                </a:path>
                <a:path w="15614015" h="6326505">
                  <a:moveTo>
                    <a:pt x="12187446" y="3858165"/>
                  </a:moveTo>
                  <a:lnTo>
                    <a:pt x="12174196" y="3859288"/>
                  </a:lnTo>
                  <a:lnTo>
                    <a:pt x="12174552" y="3859288"/>
                  </a:lnTo>
                  <a:lnTo>
                    <a:pt x="12163201" y="3862484"/>
                  </a:lnTo>
                  <a:lnTo>
                    <a:pt x="12131297" y="3894907"/>
                  </a:lnTo>
                  <a:lnTo>
                    <a:pt x="12127093" y="3918749"/>
                  </a:lnTo>
                  <a:lnTo>
                    <a:pt x="12128158" y="3931318"/>
                  </a:lnTo>
                  <a:lnTo>
                    <a:pt x="12153411" y="3969745"/>
                  </a:lnTo>
                  <a:lnTo>
                    <a:pt x="12188829" y="3979334"/>
                  </a:lnTo>
                  <a:lnTo>
                    <a:pt x="12204695" y="3977707"/>
                  </a:lnTo>
                  <a:lnTo>
                    <a:pt x="12218430" y="3972826"/>
                  </a:lnTo>
                  <a:lnTo>
                    <a:pt x="12230034" y="3964692"/>
                  </a:lnTo>
                  <a:lnTo>
                    <a:pt x="12233568" y="3960444"/>
                  </a:lnTo>
                  <a:lnTo>
                    <a:pt x="12189290" y="3960444"/>
                  </a:lnTo>
                  <a:lnTo>
                    <a:pt x="12181428" y="3959912"/>
                  </a:lnTo>
                  <a:lnTo>
                    <a:pt x="12149595" y="3935249"/>
                  </a:lnTo>
                  <a:lnTo>
                    <a:pt x="12147594" y="3927964"/>
                  </a:lnTo>
                  <a:lnTo>
                    <a:pt x="12244115" y="3927964"/>
                  </a:lnTo>
                  <a:lnTo>
                    <a:pt x="12244576" y="3924892"/>
                  </a:lnTo>
                  <a:lnTo>
                    <a:pt x="12244806" y="3921898"/>
                  </a:lnTo>
                  <a:lnTo>
                    <a:pt x="12244787" y="3918749"/>
                  </a:lnTo>
                  <a:lnTo>
                    <a:pt x="12244096" y="3910457"/>
                  </a:lnTo>
                  <a:lnTo>
                    <a:pt x="12147594" y="3910457"/>
                  </a:lnTo>
                  <a:lnTo>
                    <a:pt x="12149365" y="3903243"/>
                  </a:lnTo>
                  <a:lnTo>
                    <a:pt x="12179730" y="3877630"/>
                  </a:lnTo>
                  <a:lnTo>
                    <a:pt x="12187446" y="3877054"/>
                  </a:lnTo>
                  <a:lnTo>
                    <a:pt x="12229378" y="3877054"/>
                  </a:lnTo>
                  <a:lnTo>
                    <a:pt x="12228681" y="3876133"/>
                  </a:lnTo>
                  <a:lnTo>
                    <a:pt x="12220143" y="3868272"/>
                  </a:lnTo>
                  <a:lnTo>
                    <a:pt x="12210425" y="3862657"/>
                  </a:lnTo>
                  <a:lnTo>
                    <a:pt x="12199526" y="3859288"/>
                  </a:lnTo>
                  <a:lnTo>
                    <a:pt x="12187446" y="3858165"/>
                  </a:lnTo>
                  <a:close/>
                </a:path>
                <a:path w="15614015" h="6326505">
                  <a:moveTo>
                    <a:pt x="12222461" y="3943628"/>
                  </a:moveTo>
                  <a:lnTo>
                    <a:pt x="12216500" y="3950985"/>
                  </a:lnTo>
                  <a:lnTo>
                    <a:pt x="12208985" y="3956240"/>
                  </a:lnTo>
                  <a:lnTo>
                    <a:pt x="12199915" y="3959393"/>
                  </a:lnTo>
                  <a:lnTo>
                    <a:pt x="12189290" y="3960444"/>
                  </a:lnTo>
                  <a:lnTo>
                    <a:pt x="12233568" y="3960444"/>
                  </a:lnTo>
                  <a:lnTo>
                    <a:pt x="12239508" y="3953303"/>
                  </a:lnTo>
                  <a:lnTo>
                    <a:pt x="12222461" y="3943628"/>
                  </a:lnTo>
                  <a:close/>
                </a:path>
                <a:path w="15614015" h="6326505">
                  <a:moveTo>
                    <a:pt x="12229378" y="3877054"/>
                  </a:moveTo>
                  <a:lnTo>
                    <a:pt x="12187446" y="3877054"/>
                  </a:lnTo>
                  <a:lnTo>
                    <a:pt x="12194684" y="3877630"/>
                  </a:lnTo>
                  <a:lnTo>
                    <a:pt x="12194311" y="3877630"/>
                  </a:lnTo>
                  <a:lnTo>
                    <a:pt x="12224534" y="3910457"/>
                  </a:lnTo>
                  <a:lnTo>
                    <a:pt x="12244096" y="3910457"/>
                  </a:lnTo>
                  <a:lnTo>
                    <a:pt x="12243798" y="3906886"/>
                  </a:lnTo>
                  <a:lnTo>
                    <a:pt x="12240868" y="3896059"/>
                  </a:lnTo>
                  <a:lnTo>
                    <a:pt x="12240775" y="3895713"/>
                  </a:lnTo>
                  <a:lnTo>
                    <a:pt x="12235792" y="3885578"/>
                  </a:lnTo>
                  <a:lnTo>
                    <a:pt x="12235104" y="3884628"/>
                  </a:lnTo>
                  <a:lnTo>
                    <a:pt x="12229378" y="3877054"/>
                  </a:lnTo>
                  <a:close/>
                </a:path>
                <a:path w="15614015" h="6326505">
                  <a:moveTo>
                    <a:pt x="12343401" y="3861160"/>
                  </a:moveTo>
                  <a:lnTo>
                    <a:pt x="12267844" y="3861160"/>
                  </a:lnTo>
                  <a:lnTo>
                    <a:pt x="12267844" y="3976339"/>
                  </a:lnTo>
                  <a:lnTo>
                    <a:pt x="12287885" y="3976339"/>
                  </a:lnTo>
                  <a:lnTo>
                    <a:pt x="12287885" y="3880510"/>
                  </a:lnTo>
                  <a:lnTo>
                    <a:pt x="12343401" y="3880510"/>
                  </a:lnTo>
                  <a:lnTo>
                    <a:pt x="12343401" y="3861160"/>
                  </a:lnTo>
                  <a:close/>
                </a:path>
                <a:path w="15614015" h="6326505">
                  <a:moveTo>
                    <a:pt x="12380788" y="3861160"/>
                  </a:moveTo>
                  <a:lnTo>
                    <a:pt x="12360978" y="3861160"/>
                  </a:lnTo>
                  <a:lnTo>
                    <a:pt x="12360978" y="3976339"/>
                  </a:lnTo>
                  <a:lnTo>
                    <a:pt x="12377102" y="3976339"/>
                  </a:lnTo>
                  <a:lnTo>
                    <a:pt x="12404190" y="3942016"/>
                  </a:lnTo>
                  <a:lnTo>
                    <a:pt x="12380788" y="3942016"/>
                  </a:lnTo>
                  <a:lnTo>
                    <a:pt x="12380788" y="3861160"/>
                  </a:lnTo>
                  <a:close/>
                </a:path>
                <a:path w="15614015" h="6326505">
                  <a:moveTo>
                    <a:pt x="12460723" y="3895483"/>
                  </a:moveTo>
                  <a:lnTo>
                    <a:pt x="12440913" y="3895483"/>
                  </a:lnTo>
                  <a:lnTo>
                    <a:pt x="12440913" y="3976339"/>
                  </a:lnTo>
                  <a:lnTo>
                    <a:pt x="12460723" y="3976339"/>
                  </a:lnTo>
                  <a:lnTo>
                    <a:pt x="12460723" y="3895483"/>
                  </a:lnTo>
                  <a:close/>
                </a:path>
                <a:path w="15614015" h="6326505">
                  <a:moveTo>
                    <a:pt x="12460723" y="3861160"/>
                  </a:moveTo>
                  <a:lnTo>
                    <a:pt x="12444598" y="3861160"/>
                  </a:lnTo>
                  <a:lnTo>
                    <a:pt x="12380788" y="3942016"/>
                  </a:lnTo>
                  <a:lnTo>
                    <a:pt x="12404190" y="3942016"/>
                  </a:lnTo>
                  <a:lnTo>
                    <a:pt x="12440913" y="3895483"/>
                  </a:lnTo>
                  <a:lnTo>
                    <a:pt x="12460723" y="3895483"/>
                  </a:lnTo>
                  <a:lnTo>
                    <a:pt x="12460723" y="3861160"/>
                  </a:lnTo>
                  <a:close/>
                </a:path>
                <a:path w="15614015" h="6326505">
                  <a:moveTo>
                    <a:pt x="12545364" y="3858165"/>
                  </a:moveTo>
                  <a:lnTo>
                    <a:pt x="12502056" y="3875672"/>
                  </a:lnTo>
                  <a:lnTo>
                    <a:pt x="12484780" y="3918749"/>
                  </a:lnTo>
                  <a:lnTo>
                    <a:pt x="12485860" y="3931131"/>
                  </a:lnTo>
                  <a:lnTo>
                    <a:pt x="12511242" y="3969616"/>
                  </a:lnTo>
                  <a:lnTo>
                    <a:pt x="12545364" y="3979334"/>
                  </a:lnTo>
                  <a:lnTo>
                    <a:pt x="12553585" y="3978830"/>
                  </a:lnTo>
                  <a:lnTo>
                    <a:pt x="12588211" y="3961654"/>
                  </a:lnTo>
                  <a:lnTo>
                    <a:pt x="12590008" y="3959523"/>
                  </a:lnTo>
                  <a:lnTo>
                    <a:pt x="12545364" y="3959523"/>
                  </a:lnTo>
                  <a:lnTo>
                    <a:pt x="12537071" y="3958789"/>
                  </a:lnTo>
                  <a:lnTo>
                    <a:pt x="12505541" y="3927042"/>
                  </a:lnTo>
                  <a:lnTo>
                    <a:pt x="12504821" y="3918749"/>
                  </a:lnTo>
                  <a:lnTo>
                    <a:pt x="12505541" y="3910356"/>
                  </a:lnTo>
                  <a:lnTo>
                    <a:pt x="12529469" y="3880682"/>
                  </a:lnTo>
                  <a:lnTo>
                    <a:pt x="12545364" y="3877745"/>
                  </a:lnTo>
                  <a:lnTo>
                    <a:pt x="12589284" y="3877745"/>
                  </a:lnTo>
                  <a:lnTo>
                    <a:pt x="12587865" y="3875960"/>
                  </a:lnTo>
                  <a:lnTo>
                    <a:pt x="12553671" y="3858683"/>
                  </a:lnTo>
                  <a:lnTo>
                    <a:pt x="12545364" y="3858165"/>
                  </a:lnTo>
                  <a:close/>
                </a:path>
                <a:path w="15614015" h="6326505">
                  <a:moveTo>
                    <a:pt x="12580148" y="3939482"/>
                  </a:moveTo>
                  <a:lnTo>
                    <a:pt x="12553043" y="3959523"/>
                  </a:lnTo>
                  <a:lnTo>
                    <a:pt x="12590008" y="3959523"/>
                  </a:lnTo>
                  <a:lnTo>
                    <a:pt x="12593106" y="3955852"/>
                  </a:lnTo>
                  <a:lnTo>
                    <a:pt x="12597195" y="3949387"/>
                  </a:lnTo>
                  <a:lnTo>
                    <a:pt x="12580148" y="3939482"/>
                  </a:lnTo>
                  <a:close/>
                </a:path>
                <a:path w="15614015" h="6326505">
                  <a:moveTo>
                    <a:pt x="12589284" y="3877745"/>
                  </a:moveTo>
                  <a:lnTo>
                    <a:pt x="12553043" y="3877745"/>
                  </a:lnTo>
                  <a:lnTo>
                    <a:pt x="12559877" y="3879588"/>
                  </a:lnTo>
                  <a:lnTo>
                    <a:pt x="12565866" y="3883274"/>
                  </a:lnTo>
                  <a:lnTo>
                    <a:pt x="12572009" y="3886960"/>
                  </a:lnTo>
                  <a:lnTo>
                    <a:pt x="12576540" y="3891874"/>
                  </a:lnTo>
                  <a:lnTo>
                    <a:pt x="12579458" y="3898017"/>
                  </a:lnTo>
                  <a:lnTo>
                    <a:pt x="12596274" y="3888342"/>
                  </a:lnTo>
                  <a:lnTo>
                    <a:pt x="12592501" y="3881791"/>
                  </a:lnTo>
                  <a:lnTo>
                    <a:pt x="12589284" y="3877745"/>
                  </a:lnTo>
                  <a:close/>
                </a:path>
                <a:path w="15614015" h="6326505">
                  <a:moveTo>
                    <a:pt x="12661715" y="3880510"/>
                  </a:moveTo>
                  <a:lnTo>
                    <a:pt x="12641675" y="3880510"/>
                  </a:lnTo>
                  <a:lnTo>
                    <a:pt x="12641675" y="3976339"/>
                  </a:lnTo>
                  <a:lnTo>
                    <a:pt x="12661715" y="3976339"/>
                  </a:lnTo>
                  <a:lnTo>
                    <a:pt x="12661715" y="3880510"/>
                  </a:lnTo>
                  <a:close/>
                </a:path>
                <a:path w="15614015" h="6326505">
                  <a:moveTo>
                    <a:pt x="12700876" y="3861160"/>
                  </a:moveTo>
                  <a:lnTo>
                    <a:pt x="12602282" y="3861160"/>
                  </a:lnTo>
                  <a:lnTo>
                    <a:pt x="12602282" y="3880510"/>
                  </a:lnTo>
                  <a:lnTo>
                    <a:pt x="12700876" y="3880510"/>
                  </a:lnTo>
                  <a:lnTo>
                    <a:pt x="12700876" y="3861160"/>
                  </a:lnTo>
                  <a:close/>
                </a:path>
                <a:path w="15614015" h="6326505">
                  <a:moveTo>
                    <a:pt x="12738481" y="3861160"/>
                  </a:moveTo>
                  <a:lnTo>
                    <a:pt x="12718440" y="3861160"/>
                  </a:lnTo>
                  <a:lnTo>
                    <a:pt x="12718440" y="4022411"/>
                  </a:lnTo>
                  <a:lnTo>
                    <a:pt x="12738481" y="4022411"/>
                  </a:lnTo>
                  <a:lnTo>
                    <a:pt x="12738481" y="3956528"/>
                  </a:lnTo>
                  <a:lnTo>
                    <a:pt x="12762436" y="3956528"/>
                  </a:lnTo>
                  <a:lnTo>
                    <a:pt x="12738481" y="3918749"/>
                  </a:lnTo>
                  <a:lnTo>
                    <a:pt x="12739215" y="3910356"/>
                  </a:lnTo>
                  <a:lnTo>
                    <a:pt x="12762562" y="3880970"/>
                  </a:lnTo>
                  <a:lnTo>
                    <a:pt x="12738481" y="3880970"/>
                  </a:lnTo>
                  <a:lnTo>
                    <a:pt x="12738481" y="3861160"/>
                  </a:lnTo>
                  <a:close/>
                </a:path>
                <a:path w="15614015" h="6326505">
                  <a:moveTo>
                    <a:pt x="12762436" y="3956528"/>
                  </a:moveTo>
                  <a:lnTo>
                    <a:pt x="12738481" y="3956528"/>
                  </a:lnTo>
                  <a:lnTo>
                    <a:pt x="12746817" y="3966506"/>
                  </a:lnTo>
                  <a:lnTo>
                    <a:pt x="12756852" y="3973633"/>
                  </a:lnTo>
                  <a:lnTo>
                    <a:pt x="12768586" y="3977909"/>
                  </a:lnTo>
                  <a:lnTo>
                    <a:pt x="12782019" y="3979334"/>
                  </a:lnTo>
                  <a:lnTo>
                    <a:pt x="12793667" y="3978240"/>
                  </a:lnTo>
                  <a:lnTo>
                    <a:pt x="12804421" y="3974957"/>
                  </a:lnTo>
                  <a:lnTo>
                    <a:pt x="12814284" y="3969486"/>
                  </a:lnTo>
                  <a:lnTo>
                    <a:pt x="12823254" y="3961827"/>
                  </a:lnTo>
                  <a:lnTo>
                    <a:pt x="12824725" y="3959984"/>
                  </a:lnTo>
                  <a:lnTo>
                    <a:pt x="12779485" y="3959984"/>
                  </a:lnTo>
                  <a:lnTo>
                    <a:pt x="12771091" y="3959249"/>
                  </a:lnTo>
                  <a:lnTo>
                    <a:pt x="12763417" y="3957047"/>
                  </a:lnTo>
                  <a:lnTo>
                    <a:pt x="12762436" y="3956528"/>
                  </a:lnTo>
                  <a:close/>
                </a:path>
                <a:path w="15614015" h="6326505">
                  <a:moveTo>
                    <a:pt x="12824555" y="3877515"/>
                  </a:moveTo>
                  <a:lnTo>
                    <a:pt x="12779485" y="3877515"/>
                  </a:lnTo>
                  <a:lnTo>
                    <a:pt x="12787778" y="3878264"/>
                  </a:lnTo>
                  <a:lnTo>
                    <a:pt x="12795380" y="3880510"/>
                  </a:lnTo>
                  <a:lnTo>
                    <a:pt x="12819524" y="3910356"/>
                  </a:lnTo>
                  <a:lnTo>
                    <a:pt x="12820259" y="3918749"/>
                  </a:lnTo>
                  <a:lnTo>
                    <a:pt x="12819524" y="3927158"/>
                  </a:lnTo>
                  <a:lnTo>
                    <a:pt x="12795380" y="3957047"/>
                  </a:lnTo>
                  <a:lnTo>
                    <a:pt x="12779485" y="3959984"/>
                  </a:lnTo>
                  <a:lnTo>
                    <a:pt x="12824725" y="3959984"/>
                  </a:lnTo>
                  <a:lnTo>
                    <a:pt x="12830711" y="3952483"/>
                  </a:lnTo>
                  <a:lnTo>
                    <a:pt x="12836038" y="3942189"/>
                  </a:lnTo>
                  <a:lnTo>
                    <a:pt x="12839234" y="3930944"/>
                  </a:lnTo>
                  <a:lnTo>
                    <a:pt x="12840299" y="3918749"/>
                  </a:lnTo>
                  <a:lnTo>
                    <a:pt x="12839234" y="3906569"/>
                  </a:lnTo>
                  <a:lnTo>
                    <a:pt x="12836141" y="3895728"/>
                  </a:lnTo>
                  <a:lnTo>
                    <a:pt x="12836038" y="3895368"/>
                  </a:lnTo>
                  <a:lnTo>
                    <a:pt x="12830711" y="3885146"/>
                  </a:lnTo>
                  <a:lnTo>
                    <a:pt x="12824555" y="3877515"/>
                  </a:lnTo>
                  <a:close/>
                </a:path>
                <a:path w="15614015" h="6326505">
                  <a:moveTo>
                    <a:pt x="12782019" y="3858165"/>
                  </a:moveTo>
                  <a:lnTo>
                    <a:pt x="12768586" y="3859590"/>
                  </a:lnTo>
                  <a:lnTo>
                    <a:pt x="12756852" y="3863866"/>
                  </a:lnTo>
                  <a:lnTo>
                    <a:pt x="12746817" y="3870993"/>
                  </a:lnTo>
                  <a:lnTo>
                    <a:pt x="12738481" y="3880970"/>
                  </a:lnTo>
                  <a:lnTo>
                    <a:pt x="12762562" y="3880970"/>
                  </a:lnTo>
                  <a:lnTo>
                    <a:pt x="12763417" y="3880510"/>
                  </a:lnTo>
                  <a:lnTo>
                    <a:pt x="12771091" y="3878264"/>
                  </a:lnTo>
                  <a:lnTo>
                    <a:pt x="12779485" y="3877515"/>
                  </a:lnTo>
                  <a:lnTo>
                    <a:pt x="12824555" y="3877515"/>
                  </a:lnTo>
                  <a:lnTo>
                    <a:pt x="12823254" y="3875902"/>
                  </a:lnTo>
                  <a:lnTo>
                    <a:pt x="12814284" y="3868142"/>
                  </a:lnTo>
                  <a:lnTo>
                    <a:pt x="12804421" y="3862599"/>
                  </a:lnTo>
                  <a:lnTo>
                    <a:pt x="12793667" y="3859273"/>
                  </a:lnTo>
                  <a:lnTo>
                    <a:pt x="12782019" y="3858165"/>
                  </a:lnTo>
                  <a:close/>
                </a:path>
                <a:path w="15614015" h="6326505">
                  <a:moveTo>
                    <a:pt x="12884025" y="3861160"/>
                  </a:moveTo>
                  <a:lnTo>
                    <a:pt x="12864214" y="3861160"/>
                  </a:lnTo>
                  <a:lnTo>
                    <a:pt x="12864214" y="3976339"/>
                  </a:lnTo>
                  <a:lnTo>
                    <a:pt x="12880339" y="3976339"/>
                  </a:lnTo>
                  <a:lnTo>
                    <a:pt x="12907426" y="3942016"/>
                  </a:lnTo>
                  <a:lnTo>
                    <a:pt x="12884025" y="3942016"/>
                  </a:lnTo>
                  <a:lnTo>
                    <a:pt x="12884025" y="3861160"/>
                  </a:lnTo>
                  <a:close/>
                </a:path>
                <a:path w="15614015" h="6326505">
                  <a:moveTo>
                    <a:pt x="12963960" y="3895483"/>
                  </a:moveTo>
                  <a:lnTo>
                    <a:pt x="12944149" y="3895483"/>
                  </a:lnTo>
                  <a:lnTo>
                    <a:pt x="12944149" y="3976339"/>
                  </a:lnTo>
                  <a:lnTo>
                    <a:pt x="12963960" y="3976339"/>
                  </a:lnTo>
                  <a:lnTo>
                    <a:pt x="12963960" y="3895483"/>
                  </a:lnTo>
                  <a:close/>
                </a:path>
                <a:path w="15614015" h="6326505">
                  <a:moveTo>
                    <a:pt x="12963960" y="3861160"/>
                  </a:moveTo>
                  <a:lnTo>
                    <a:pt x="12947834" y="3861160"/>
                  </a:lnTo>
                  <a:lnTo>
                    <a:pt x="12884025" y="3942016"/>
                  </a:lnTo>
                  <a:lnTo>
                    <a:pt x="12907426" y="3942016"/>
                  </a:lnTo>
                  <a:lnTo>
                    <a:pt x="12944149" y="3895483"/>
                  </a:lnTo>
                  <a:lnTo>
                    <a:pt x="12963960" y="3895483"/>
                  </a:lnTo>
                  <a:lnTo>
                    <a:pt x="12963960" y="3861160"/>
                  </a:lnTo>
                  <a:close/>
                </a:path>
                <a:path w="15614015" h="6326505">
                  <a:moveTo>
                    <a:pt x="13014507" y="3861160"/>
                  </a:moveTo>
                  <a:lnTo>
                    <a:pt x="12994466" y="3861160"/>
                  </a:lnTo>
                  <a:lnTo>
                    <a:pt x="12994466" y="4022411"/>
                  </a:lnTo>
                  <a:lnTo>
                    <a:pt x="13014507" y="4022411"/>
                  </a:lnTo>
                  <a:lnTo>
                    <a:pt x="13014507" y="3956528"/>
                  </a:lnTo>
                  <a:lnTo>
                    <a:pt x="13038462" y="3956528"/>
                  </a:lnTo>
                  <a:lnTo>
                    <a:pt x="13014507" y="3918749"/>
                  </a:lnTo>
                  <a:lnTo>
                    <a:pt x="13015241" y="3910356"/>
                  </a:lnTo>
                  <a:lnTo>
                    <a:pt x="13038588" y="3880970"/>
                  </a:lnTo>
                  <a:lnTo>
                    <a:pt x="13014507" y="3880970"/>
                  </a:lnTo>
                  <a:lnTo>
                    <a:pt x="13014507" y="3861160"/>
                  </a:lnTo>
                  <a:close/>
                </a:path>
                <a:path w="15614015" h="6326505">
                  <a:moveTo>
                    <a:pt x="13038462" y="3956528"/>
                  </a:moveTo>
                  <a:lnTo>
                    <a:pt x="13014507" y="3956528"/>
                  </a:lnTo>
                  <a:lnTo>
                    <a:pt x="13022843" y="3966506"/>
                  </a:lnTo>
                  <a:lnTo>
                    <a:pt x="13032879" y="3973633"/>
                  </a:lnTo>
                  <a:lnTo>
                    <a:pt x="13044613" y="3977909"/>
                  </a:lnTo>
                  <a:lnTo>
                    <a:pt x="13058046" y="3979334"/>
                  </a:lnTo>
                  <a:lnTo>
                    <a:pt x="13069693" y="3978240"/>
                  </a:lnTo>
                  <a:lnTo>
                    <a:pt x="13080448" y="3974957"/>
                  </a:lnTo>
                  <a:lnTo>
                    <a:pt x="13090310" y="3969486"/>
                  </a:lnTo>
                  <a:lnTo>
                    <a:pt x="13099280" y="3961827"/>
                  </a:lnTo>
                  <a:lnTo>
                    <a:pt x="13100751" y="3959984"/>
                  </a:lnTo>
                  <a:lnTo>
                    <a:pt x="13055511" y="3959984"/>
                  </a:lnTo>
                  <a:lnTo>
                    <a:pt x="13047118" y="3959249"/>
                  </a:lnTo>
                  <a:lnTo>
                    <a:pt x="13039444" y="3957047"/>
                  </a:lnTo>
                  <a:lnTo>
                    <a:pt x="13038462" y="3956528"/>
                  </a:lnTo>
                  <a:close/>
                </a:path>
                <a:path w="15614015" h="6326505">
                  <a:moveTo>
                    <a:pt x="13100581" y="3877515"/>
                  </a:moveTo>
                  <a:lnTo>
                    <a:pt x="13055511" y="3877515"/>
                  </a:lnTo>
                  <a:lnTo>
                    <a:pt x="13063804" y="3878264"/>
                  </a:lnTo>
                  <a:lnTo>
                    <a:pt x="13071406" y="3880510"/>
                  </a:lnTo>
                  <a:lnTo>
                    <a:pt x="13095551" y="3910356"/>
                  </a:lnTo>
                  <a:lnTo>
                    <a:pt x="13096285" y="3918749"/>
                  </a:lnTo>
                  <a:lnTo>
                    <a:pt x="13095551" y="3927158"/>
                  </a:lnTo>
                  <a:lnTo>
                    <a:pt x="13071406" y="3957047"/>
                  </a:lnTo>
                  <a:lnTo>
                    <a:pt x="13055511" y="3959984"/>
                  </a:lnTo>
                  <a:lnTo>
                    <a:pt x="13100751" y="3959984"/>
                  </a:lnTo>
                  <a:lnTo>
                    <a:pt x="13106738" y="3952483"/>
                  </a:lnTo>
                  <a:lnTo>
                    <a:pt x="13112065" y="3942189"/>
                  </a:lnTo>
                  <a:lnTo>
                    <a:pt x="13115261" y="3930944"/>
                  </a:lnTo>
                  <a:lnTo>
                    <a:pt x="13116326" y="3918749"/>
                  </a:lnTo>
                  <a:lnTo>
                    <a:pt x="13115261" y="3906569"/>
                  </a:lnTo>
                  <a:lnTo>
                    <a:pt x="13112167" y="3895728"/>
                  </a:lnTo>
                  <a:lnTo>
                    <a:pt x="13112065" y="3895368"/>
                  </a:lnTo>
                  <a:lnTo>
                    <a:pt x="13106738" y="3885146"/>
                  </a:lnTo>
                  <a:lnTo>
                    <a:pt x="13100581" y="3877515"/>
                  </a:lnTo>
                  <a:close/>
                </a:path>
                <a:path w="15614015" h="6326505">
                  <a:moveTo>
                    <a:pt x="13058046" y="3858165"/>
                  </a:moveTo>
                  <a:lnTo>
                    <a:pt x="13044613" y="3859590"/>
                  </a:lnTo>
                  <a:lnTo>
                    <a:pt x="13032879" y="3863866"/>
                  </a:lnTo>
                  <a:lnTo>
                    <a:pt x="13022843" y="3870993"/>
                  </a:lnTo>
                  <a:lnTo>
                    <a:pt x="13014507" y="3880970"/>
                  </a:lnTo>
                  <a:lnTo>
                    <a:pt x="13038588" y="3880970"/>
                  </a:lnTo>
                  <a:lnTo>
                    <a:pt x="13039444" y="3880510"/>
                  </a:lnTo>
                  <a:lnTo>
                    <a:pt x="13047118" y="3878264"/>
                  </a:lnTo>
                  <a:lnTo>
                    <a:pt x="13055511" y="3877515"/>
                  </a:lnTo>
                  <a:lnTo>
                    <a:pt x="13100581" y="3877515"/>
                  </a:lnTo>
                  <a:lnTo>
                    <a:pt x="13099280" y="3875902"/>
                  </a:lnTo>
                  <a:lnTo>
                    <a:pt x="13090310" y="3868142"/>
                  </a:lnTo>
                  <a:lnTo>
                    <a:pt x="13080448" y="3862599"/>
                  </a:lnTo>
                  <a:lnTo>
                    <a:pt x="13069693" y="3859273"/>
                  </a:lnTo>
                  <a:lnTo>
                    <a:pt x="13058046" y="3858165"/>
                  </a:lnTo>
                  <a:close/>
                </a:path>
                <a:path w="15614015" h="6326505">
                  <a:moveTo>
                    <a:pt x="13194374" y="3858165"/>
                  </a:moveTo>
                  <a:lnTo>
                    <a:pt x="13151298" y="3875672"/>
                  </a:lnTo>
                  <a:lnTo>
                    <a:pt x="13133791" y="3918749"/>
                  </a:lnTo>
                  <a:lnTo>
                    <a:pt x="13134885" y="3931030"/>
                  </a:lnTo>
                  <a:lnTo>
                    <a:pt x="13160642" y="3969486"/>
                  </a:lnTo>
                  <a:lnTo>
                    <a:pt x="13194374" y="3979334"/>
                  </a:lnTo>
                  <a:lnTo>
                    <a:pt x="13206569" y="3978240"/>
                  </a:lnTo>
                  <a:lnTo>
                    <a:pt x="13217814" y="3974957"/>
                  </a:lnTo>
                  <a:lnTo>
                    <a:pt x="13228108" y="3969486"/>
                  </a:lnTo>
                  <a:lnTo>
                    <a:pt x="13237452" y="3961827"/>
                  </a:lnTo>
                  <a:lnTo>
                    <a:pt x="13239190" y="3959753"/>
                  </a:lnTo>
                  <a:lnTo>
                    <a:pt x="13194374" y="3959753"/>
                  </a:lnTo>
                  <a:lnTo>
                    <a:pt x="13186182" y="3959019"/>
                  </a:lnTo>
                  <a:lnTo>
                    <a:pt x="13154566" y="3927143"/>
                  </a:lnTo>
                  <a:lnTo>
                    <a:pt x="13153832" y="3918749"/>
                  </a:lnTo>
                  <a:lnTo>
                    <a:pt x="13154566" y="3910356"/>
                  </a:lnTo>
                  <a:lnTo>
                    <a:pt x="13178653" y="3880682"/>
                  </a:lnTo>
                  <a:lnTo>
                    <a:pt x="13194374" y="3877745"/>
                  </a:lnTo>
                  <a:lnTo>
                    <a:pt x="13239190" y="3877745"/>
                  </a:lnTo>
                  <a:lnTo>
                    <a:pt x="13237452" y="3875672"/>
                  </a:lnTo>
                  <a:lnTo>
                    <a:pt x="13228108" y="3868013"/>
                  </a:lnTo>
                  <a:lnTo>
                    <a:pt x="13217814" y="3862542"/>
                  </a:lnTo>
                  <a:lnTo>
                    <a:pt x="13206569" y="3859259"/>
                  </a:lnTo>
                  <a:lnTo>
                    <a:pt x="13194374" y="3858165"/>
                  </a:lnTo>
                  <a:close/>
                </a:path>
                <a:path w="15614015" h="6326505">
                  <a:moveTo>
                    <a:pt x="13239190" y="3877745"/>
                  </a:moveTo>
                  <a:lnTo>
                    <a:pt x="13194374" y="3877745"/>
                  </a:lnTo>
                  <a:lnTo>
                    <a:pt x="13202667" y="3878480"/>
                  </a:lnTo>
                  <a:lnTo>
                    <a:pt x="13210269" y="3880682"/>
                  </a:lnTo>
                  <a:lnTo>
                    <a:pt x="13234414" y="3910356"/>
                  </a:lnTo>
                  <a:lnTo>
                    <a:pt x="13235148" y="3918749"/>
                  </a:lnTo>
                  <a:lnTo>
                    <a:pt x="13234414" y="3927143"/>
                  </a:lnTo>
                  <a:lnTo>
                    <a:pt x="13210269" y="3956816"/>
                  </a:lnTo>
                  <a:lnTo>
                    <a:pt x="13194374" y="3959753"/>
                  </a:lnTo>
                  <a:lnTo>
                    <a:pt x="13239190" y="3959753"/>
                  </a:lnTo>
                  <a:lnTo>
                    <a:pt x="13245212" y="3952569"/>
                  </a:lnTo>
                  <a:lnTo>
                    <a:pt x="13250756" y="3942304"/>
                  </a:lnTo>
                  <a:lnTo>
                    <a:pt x="13254082" y="3931030"/>
                  </a:lnTo>
                  <a:lnTo>
                    <a:pt x="13255190" y="3918749"/>
                  </a:lnTo>
                  <a:lnTo>
                    <a:pt x="13254082" y="3906468"/>
                  </a:lnTo>
                  <a:lnTo>
                    <a:pt x="13250756" y="3895195"/>
                  </a:lnTo>
                  <a:lnTo>
                    <a:pt x="13245212" y="3884930"/>
                  </a:lnTo>
                  <a:lnTo>
                    <a:pt x="13239190" y="3877745"/>
                  </a:lnTo>
                  <a:close/>
                </a:path>
                <a:path w="15614015" h="6326505">
                  <a:moveTo>
                    <a:pt x="13331798" y="3861160"/>
                  </a:moveTo>
                  <a:lnTo>
                    <a:pt x="13278816" y="3861160"/>
                  </a:lnTo>
                  <a:lnTo>
                    <a:pt x="13278816" y="3976339"/>
                  </a:lnTo>
                  <a:lnTo>
                    <a:pt x="13336406" y="3976339"/>
                  </a:lnTo>
                  <a:lnTo>
                    <a:pt x="13344756" y="3975778"/>
                  </a:lnTo>
                  <a:lnTo>
                    <a:pt x="13370156" y="3958141"/>
                  </a:lnTo>
                  <a:lnTo>
                    <a:pt x="13298397" y="3958141"/>
                  </a:lnTo>
                  <a:lnTo>
                    <a:pt x="13298397" y="3927042"/>
                  </a:lnTo>
                  <a:lnTo>
                    <a:pt x="13368399" y="3927042"/>
                  </a:lnTo>
                  <a:lnTo>
                    <a:pt x="13363286" y="3921571"/>
                  </a:lnTo>
                  <a:lnTo>
                    <a:pt x="13355525" y="3917137"/>
                  </a:lnTo>
                  <a:lnTo>
                    <a:pt x="13360967" y="3912573"/>
                  </a:lnTo>
                  <a:lnTo>
                    <a:pt x="13363224" y="3909305"/>
                  </a:lnTo>
                  <a:lnTo>
                    <a:pt x="13298397" y="3909305"/>
                  </a:lnTo>
                  <a:lnTo>
                    <a:pt x="13298397" y="3879128"/>
                  </a:lnTo>
                  <a:lnTo>
                    <a:pt x="13366294" y="3879128"/>
                  </a:lnTo>
                  <a:lnTo>
                    <a:pt x="13364816" y="3875595"/>
                  </a:lnTo>
                  <a:lnTo>
                    <a:pt x="13358520" y="3869913"/>
                  </a:lnTo>
                  <a:lnTo>
                    <a:pt x="13353308" y="3866083"/>
                  </a:lnTo>
                  <a:lnTo>
                    <a:pt x="13347117" y="3863348"/>
                  </a:lnTo>
                  <a:lnTo>
                    <a:pt x="13339947" y="3861707"/>
                  </a:lnTo>
                  <a:lnTo>
                    <a:pt x="13331798" y="3861160"/>
                  </a:lnTo>
                  <a:close/>
                </a:path>
                <a:path w="15614015" h="6326505">
                  <a:moveTo>
                    <a:pt x="13368399" y="3927042"/>
                  </a:moveTo>
                  <a:lnTo>
                    <a:pt x="13341089" y="3927042"/>
                  </a:lnTo>
                  <a:lnTo>
                    <a:pt x="13345544" y="3928424"/>
                  </a:lnTo>
                  <a:lnTo>
                    <a:pt x="13348615" y="3931189"/>
                  </a:lnTo>
                  <a:lnTo>
                    <a:pt x="13351840" y="3933800"/>
                  </a:lnTo>
                  <a:lnTo>
                    <a:pt x="13353452" y="3937485"/>
                  </a:lnTo>
                  <a:lnTo>
                    <a:pt x="13353452" y="3947314"/>
                  </a:lnTo>
                  <a:lnTo>
                    <a:pt x="13351840" y="3951230"/>
                  </a:lnTo>
                  <a:lnTo>
                    <a:pt x="13348615" y="3953994"/>
                  </a:lnTo>
                  <a:lnTo>
                    <a:pt x="13345416" y="3956874"/>
                  </a:lnTo>
                  <a:lnTo>
                    <a:pt x="13345173" y="3956874"/>
                  </a:lnTo>
                  <a:lnTo>
                    <a:pt x="13341089" y="3958141"/>
                  </a:lnTo>
                  <a:lnTo>
                    <a:pt x="13370156" y="3958141"/>
                  </a:lnTo>
                  <a:lnTo>
                    <a:pt x="13370845" y="3956874"/>
                  </a:lnTo>
                  <a:lnTo>
                    <a:pt x="13372659" y="3950683"/>
                  </a:lnTo>
                  <a:lnTo>
                    <a:pt x="13373264" y="3943859"/>
                  </a:lnTo>
                  <a:lnTo>
                    <a:pt x="13372155" y="3934932"/>
                  </a:lnTo>
                  <a:lnTo>
                    <a:pt x="13368829" y="3927503"/>
                  </a:lnTo>
                  <a:lnTo>
                    <a:pt x="13368399" y="3927042"/>
                  </a:lnTo>
                  <a:close/>
                </a:path>
                <a:path w="15614015" h="6326505">
                  <a:moveTo>
                    <a:pt x="13366294" y="3879128"/>
                  </a:moveTo>
                  <a:lnTo>
                    <a:pt x="13342548" y="3879128"/>
                  </a:lnTo>
                  <a:lnTo>
                    <a:pt x="13348384" y="3884042"/>
                  </a:lnTo>
                  <a:lnTo>
                    <a:pt x="13348384" y="3904160"/>
                  </a:lnTo>
                  <a:lnTo>
                    <a:pt x="13342548" y="3909305"/>
                  </a:lnTo>
                  <a:lnTo>
                    <a:pt x="13363224" y="3909305"/>
                  </a:lnTo>
                  <a:lnTo>
                    <a:pt x="13364855" y="3906944"/>
                  </a:lnTo>
                  <a:lnTo>
                    <a:pt x="13367187" y="3900249"/>
                  </a:lnTo>
                  <a:lnTo>
                    <a:pt x="13367965" y="3892489"/>
                  </a:lnTo>
                  <a:lnTo>
                    <a:pt x="13367965" y="3883120"/>
                  </a:lnTo>
                  <a:lnTo>
                    <a:pt x="13366294" y="3879128"/>
                  </a:lnTo>
                  <a:close/>
                </a:path>
                <a:path w="15614015" h="6326505">
                  <a:moveTo>
                    <a:pt x="13446726" y="3858165"/>
                  </a:moveTo>
                  <a:lnTo>
                    <a:pt x="13405492" y="3875902"/>
                  </a:lnTo>
                  <a:lnTo>
                    <a:pt x="13388446" y="3918749"/>
                  </a:lnTo>
                  <a:lnTo>
                    <a:pt x="13389512" y="3930944"/>
                  </a:lnTo>
                  <a:lnTo>
                    <a:pt x="13414462" y="3969486"/>
                  </a:lnTo>
                  <a:lnTo>
                    <a:pt x="13446726" y="3979334"/>
                  </a:lnTo>
                  <a:lnTo>
                    <a:pt x="13460159" y="3977909"/>
                  </a:lnTo>
                  <a:lnTo>
                    <a:pt x="13471894" y="3973633"/>
                  </a:lnTo>
                  <a:lnTo>
                    <a:pt x="13481929" y="3966506"/>
                  </a:lnTo>
                  <a:lnTo>
                    <a:pt x="13487378" y="3959984"/>
                  </a:lnTo>
                  <a:lnTo>
                    <a:pt x="13449261" y="3959984"/>
                  </a:lnTo>
                  <a:lnTo>
                    <a:pt x="13440968" y="3959249"/>
                  </a:lnTo>
                  <a:lnTo>
                    <a:pt x="13411424" y="3934875"/>
                  </a:lnTo>
                  <a:lnTo>
                    <a:pt x="13408487" y="3918749"/>
                  </a:lnTo>
                  <a:lnTo>
                    <a:pt x="13409221" y="3910356"/>
                  </a:lnTo>
                  <a:lnTo>
                    <a:pt x="13433366" y="3880510"/>
                  </a:lnTo>
                  <a:lnTo>
                    <a:pt x="13449261" y="3877515"/>
                  </a:lnTo>
                  <a:lnTo>
                    <a:pt x="13487378" y="3877515"/>
                  </a:lnTo>
                  <a:lnTo>
                    <a:pt x="13481929" y="3870993"/>
                  </a:lnTo>
                  <a:lnTo>
                    <a:pt x="13471894" y="3863866"/>
                  </a:lnTo>
                  <a:lnTo>
                    <a:pt x="13460159" y="3859590"/>
                  </a:lnTo>
                  <a:lnTo>
                    <a:pt x="13446726" y="3858165"/>
                  </a:lnTo>
                  <a:close/>
                </a:path>
                <a:path w="15614015" h="6326505">
                  <a:moveTo>
                    <a:pt x="13510306" y="3956528"/>
                  </a:moveTo>
                  <a:lnTo>
                    <a:pt x="13490265" y="3956528"/>
                  </a:lnTo>
                  <a:lnTo>
                    <a:pt x="13490265" y="3976339"/>
                  </a:lnTo>
                  <a:lnTo>
                    <a:pt x="13510306" y="3976339"/>
                  </a:lnTo>
                  <a:lnTo>
                    <a:pt x="13510306" y="3956528"/>
                  </a:lnTo>
                  <a:close/>
                </a:path>
                <a:path w="15614015" h="6326505">
                  <a:moveTo>
                    <a:pt x="13487378" y="3877515"/>
                  </a:moveTo>
                  <a:lnTo>
                    <a:pt x="13449261" y="3877515"/>
                  </a:lnTo>
                  <a:lnTo>
                    <a:pt x="13457654" y="3878264"/>
                  </a:lnTo>
                  <a:lnTo>
                    <a:pt x="13465328" y="3880510"/>
                  </a:lnTo>
                  <a:lnTo>
                    <a:pt x="13489531" y="3910356"/>
                  </a:lnTo>
                  <a:lnTo>
                    <a:pt x="13490265" y="3918749"/>
                  </a:lnTo>
                  <a:lnTo>
                    <a:pt x="13489531" y="3927158"/>
                  </a:lnTo>
                  <a:lnTo>
                    <a:pt x="13465328" y="3957047"/>
                  </a:lnTo>
                  <a:lnTo>
                    <a:pt x="13449261" y="3959984"/>
                  </a:lnTo>
                  <a:lnTo>
                    <a:pt x="13487378" y="3959984"/>
                  </a:lnTo>
                  <a:lnTo>
                    <a:pt x="13490265" y="3956528"/>
                  </a:lnTo>
                  <a:lnTo>
                    <a:pt x="13510306" y="3956528"/>
                  </a:lnTo>
                  <a:lnTo>
                    <a:pt x="13510306" y="3880970"/>
                  </a:lnTo>
                  <a:lnTo>
                    <a:pt x="13490265" y="3880970"/>
                  </a:lnTo>
                  <a:lnTo>
                    <a:pt x="13487378" y="3877515"/>
                  </a:lnTo>
                  <a:close/>
                </a:path>
                <a:path w="15614015" h="6326505">
                  <a:moveTo>
                    <a:pt x="13510306" y="3861160"/>
                  </a:moveTo>
                  <a:lnTo>
                    <a:pt x="13490265" y="3861160"/>
                  </a:lnTo>
                  <a:lnTo>
                    <a:pt x="13490265" y="3880970"/>
                  </a:lnTo>
                  <a:lnTo>
                    <a:pt x="13510306" y="3880970"/>
                  </a:lnTo>
                  <a:lnTo>
                    <a:pt x="13510306" y="3861160"/>
                  </a:lnTo>
                  <a:close/>
                </a:path>
                <a:path w="15614015" h="6326505">
                  <a:moveTo>
                    <a:pt x="13560711" y="3861160"/>
                  </a:moveTo>
                  <a:lnTo>
                    <a:pt x="13540670" y="3861160"/>
                  </a:lnTo>
                  <a:lnTo>
                    <a:pt x="13540670" y="3976339"/>
                  </a:lnTo>
                  <a:lnTo>
                    <a:pt x="13560711" y="3976339"/>
                  </a:lnTo>
                  <a:lnTo>
                    <a:pt x="13560711" y="3928194"/>
                  </a:lnTo>
                  <a:lnTo>
                    <a:pt x="13640416" y="3928194"/>
                  </a:lnTo>
                  <a:lnTo>
                    <a:pt x="13640416" y="3909074"/>
                  </a:lnTo>
                  <a:lnTo>
                    <a:pt x="13560711" y="3909074"/>
                  </a:lnTo>
                  <a:lnTo>
                    <a:pt x="13560711" y="3861160"/>
                  </a:lnTo>
                  <a:close/>
                </a:path>
                <a:path w="15614015" h="6326505">
                  <a:moveTo>
                    <a:pt x="13640416" y="3928194"/>
                  </a:moveTo>
                  <a:lnTo>
                    <a:pt x="13620374" y="3928194"/>
                  </a:lnTo>
                  <a:lnTo>
                    <a:pt x="13620374" y="3976339"/>
                  </a:lnTo>
                  <a:lnTo>
                    <a:pt x="13640416" y="3976339"/>
                  </a:lnTo>
                  <a:lnTo>
                    <a:pt x="13640416" y="3928194"/>
                  </a:lnTo>
                  <a:close/>
                </a:path>
                <a:path w="15614015" h="6326505">
                  <a:moveTo>
                    <a:pt x="13640416" y="3861160"/>
                  </a:moveTo>
                  <a:lnTo>
                    <a:pt x="13620374" y="3861160"/>
                  </a:lnTo>
                  <a:lnTo>
                    <a:pt x="13620374" y="3909074"/>
                  </a:lnTo>
                  <a:lnTo>
                    <a:pt x="13640416" y="3909074"/>
                  </a:lnTo>
                  <a:lnTo>
                    <a:pt x="13640416" y="3861160"/>
                  </a:lnTo>
                  <a:close/>
                </a:path>
                <a:path w="15614015" h="6326505">
                  <a:moveTo>
                    <a:pt x="13690963" y="3861160"/>
                  </a:moveTo>
                  <a:lnTo>
                    <a:pt x="13670922" y="3861160"/>
                  </a:lnTo>
                  <a:lnTo>
                    <a:pt x="13670922" y="3976339"/>
                  </a:lnTo>
                  <a:lnTo>
                    <a:pt x="13690963" y="3976339"/>
                  </a:lnTo>
                  <a:lnTo>
                    <a:pt x="13690963" y="3928194"/>
                  </a:lnTo>
                  <a:lnTo>
                    <a:pt x="13770668" y="3928194"/>
                  </a:lnTo>
                  <a:lnTo>
                    <a:pt x="13770668" y="3909074"/>
                  </a:lnTo>
                  <a:lnTo>
                    <a:pt x="13690963" y="3909074"/>
                  </a:lnTo>
                  <a:lnTo>
                    <a:pt x="13690963" y="3861160"/>
                  </a:lnTo>
                  <a:close/>
                </a:path>
                <a:path w="15614015" h="6326505">
                  <a:moveTo>
                    <a:pt x="13770668" y="3928194"/>
                  </a:moveTo>
                  <a:lnTo>
                    <a:pt x="13750626" y="3928194"/>
                  </a:lnTo>
                  <a:lnTo>
                    <a:pt x="13750626" y="3976339"/>
                  </a:lnTo>
                  <a:lnTo>
                    <a:pt x="13770668" y="3976339"/>
                  </a:lnTo>
                  <a:lnTo>
                    <a:pt x="13770668" y="3928194"/>
                  </a:lnTo>
                  <a:close/>
                </a:path>
                <a:path w="15614015" h="6326505">
                  <a:moveTo>
                    <a:pt x="13770668" y="3861160"/>
                  </a:moveTo>
                  <a:lnTo>
                    <a:pt x="13750626" y="3861160"/>
                  </a:lnTo>
                  <a:lnTo>
                    <a:pt x="13750626" y="3909074"/>
                  </a:lnTo>
                  <a:lnTo>
                    <a:pt x="13770668" y="3909074"/>
                  </a:lnTo>
                  <a:lnTo>
                    <a:pt x="13770668" y="3861160"/>
                  </a:lnTo>
                  <a:close/>
                </a:path>
                <a:path w="15614015" h="6326505">
                  <a:moveTo>
                    <a:pt x="13821215" y="3861160"/>
                  </a:moveTo>
                  <a:lnTo>
                    <a:pt x="13801174" y="3861160"/>
                  </a:lnTo>
                  <a:lnTo>
                    <a:pt x="13801174" y="3976339"/>
                  </a:lnTo>
                  <a:lnTo>
                    <a:pt x="13849780" y="3976339"/>
                  </a:lnTo>
                  <a:lnTo>
                    <a:pt x="13858044" y="3975706"/>
                  </a:lnTo>
                  <a:lnTo>
                    <a:pt x="13885077" y="3957680"/>
                  </a:lnTo>
                  <a:lnTo>
                    <a:pt x="13821215" y="3957680"/>
                  </a:lnTo>
                  <a:lnTo>
                    <a:pt x="13821215" y="3921053"/>
                  </a:lnTo>
                  <a:lnTo>
                    <a:pt x="13884888" y="3921053"/>
                  </a:lnTo>
                  <a:lnTo>
                    <a:pt x="13883384" y="3918447"/>
                  </a:lnTo>
                  <a:lnTo>
                    <a:pt x="13849780" y="3902624"/>
                  </a:lnTo>
                  <a:lnTo>
                    <a:pt x="13821215" y="3902624"/>
                  </a:lnTo>
                  <a:lnTo>
                    <a:pt x="13821215" y="3861160"/>
                  </a:lnTo>
                  <a:close/>
                </a:path>
                <a:path w="15614015" h="6326505">
                  <a:moveTo>
                    <a:pt x="13884888" y="3921053"/>
                  </a:moveTo>
                  <a:lnTo>
                    <a:pt x="13855461" y="3921053"/>
                  </a:lnTo>
                  <a:lnTo>
                    <a:pt x="13860223" y="3922742"/>
                  </a:lnTo>
                  <a:lnTo>
                    <a:pt x="13864062" y="3926121"/>
                  </a:lnTo>
                  <a:lnTo>
                    <a:pt x="13868055" y="3929500"/>
                  </a:lnTo>
                  <a:lnTo>
                    <a:pt x="13870052" y="3933953"/>
                  </a:lnTo>
                  <a:lnTo>
                    <a:pt x="13870052" y="3945010"/>
                  </a:lnTo>
                  <a:lnTo>
                    <a:pt x="13868055" y="3949464"/>
                  </a:lnTo>
                  <a:lnTo>
                    <a:pt x="13860223" y="3956068"/>
                  </a:lnTo>
                  <a:lnTo>
                    <a:pt x="13855461" y="3957680"/>
                  </a:lnTo>
                  <a:lnTo>
                    <a:pt x="13885077" y="3957680"/>
                  </a:lnTo>
                  <a:lnTo>
                    <a:pt x="13886983" y="3954340"/>
                  </a:lnTo>
                  <a:lnTo>
                    <a:pt x="13889143" y="3947285"/>
                  </a:lnTo>
                  <a:lnTo>
                    <a:pt x="13889863" y="3939482"/>
                  </a:lnTo>
                  <a:lnTo>
                    <a:pt x="13889143" y="3931693"/>
                  </a:lnTo>
                  <a:lnTo>
                    <a:pt x="13886983" y="3924681"/>
                  </a:lnTo>
                  <a:lnTo>
                    <a:pt x="13884888" y="3921053"/>
                  </a:lnTo>
                  <a:close/>
                </a:path>
                <a:path w="15614015" h="6326505">
                  <a:moveTo>
                    <a:pt x="13924877" y="3861160"/>
                  </a:moveTo>
                  <a:lnTo>
                    <a:pt x="13904836" y="3861160"/>
                  </a:lnTo>
                  <a:lnTo>
                    <a:pt x="13904836" y="3976339"/>
                  </a:lnTo>
                  <a:lnTo>
                    <a:pt x="13924877" y="3976339"/>
                  </a:lnTo>
                  <a:lnTo>
                    <a:pt x="13924877" y="3861160"/>
                  </a:lnTo>
                  <a:close/>
                </a:path>
                <a:path w="15614015" h="6326505">
                  <a:moveTo>
                    <a:pt x="13970010" y="3861160"/>
                  </a:moveTo>
                  <a:lnTo>
                    <a:pt x="13946283" y="3861160"/>
                  </a:lnTo>
                  <a:lnTo>
                    <a:pt x="13987977" y="3917137"/>
                  </a:lnTo>
                  <a:lnTo>
                    <a:pt x="13943748" y="3976339"/>
                  </a:lnTo>
                  <a:lnTo>
                    <a:pt x="13967245" y="3976339"/>
                  </a:lnTo>
                  <a:lnTo>
                    <a:pt x="13999726" y="3932801"/>
                  </a:lnTo>
                  <a:lnTo>
                    <a:pt x="14023241" y="3932801"/>
                  </a:lnTo>
                  <a:lnTo>
                    <a:pt x="14011474" y="3916907"/>
                  </a:lnTo>
                  <a:lnTo>
                    <a:pt x="14023126" y="3901242"/>
                  </a:lnTo>
                  <a:lnTo>
                    <a:pt x="13999726" y="3901242"/>
                  </a:lnTo>
                  <a:lnTo>
                    <a:pt x="13970010" y="3861160"/>
                  </a:lnTo>
                  <a:close/>
                </a:path>
                <a:path w="15614015" h="6326505">
                  <a:moveTo>
                    <a:pt x="14023241" y="3932801"/>
                  </a:moveTo>
                  <a:lnTo>
                    <a:pt x="13999726" y="3932801"/>
                  </a:lnTo>
                  <a:lnTo>
                    <a:pt x="14031976" y="3976339"/>
                  </a:lnTo>
                  <a:lnTo>
                    <a:pt x="14055473" y="3976339"/>
                  </a:lnTo>
                  <a:lnTo>
                    <a:pt x="14023241" y="3932801"/>
                  </a:lnTo>
                  <a:close/>
                </a:path>
                <a:path w="15614015" h="6326505">
                  <a:moveTo>
                    <a:pt x="14052940" y="3861160"/>
                  </a:moveTo>
                  <a:lnTo>
                    <a:pt x="14029443" y="3861160"/>
                  </a:lnTo>
                  <a:lnTo>
                    <a:pt x="13999726" y="3901242"/>
                  </a:lnTo>
                  <a:lnTo>
                    <a:pt x="14023126" y="3901242"/>
                  </a:lnTo>
                  <a:lnTo>
                    <a:pt x="14052940" y="3861160"/>
                  </a:lnTo>
                  <a:close/>
                </a:path>
                <a:path w="15614015" h="6326505">
                  <a:moveTo>
                    <a:pt x="14184623" y="3861160"/>
                  </a:moveTo>
                  <a:lnTo>
                    <a:pt x="14131641" y="3861160"/>
                  </a:lnTo>
                  <a:lnTo>
                    <a:pt x="14131641" y="3976339"/>
                  </a:lnTo>
                  <a:lnTo>
                    <a:pt x="14189231" y="3976339"/>
                  </a:lnTo>
                  <a:lnTo>
                    <a:pt x="14197581" y="3975778"/>
                  </a:lnTo>
                  <a:lnTo>
                    <a:pt x="14222981" y="3958141"/>
                  </a:lnTo>
                  <a:lnTo>
                    <a:pt x="14151222" y="3958141"/>
                  </a:lnTo>
                  <a:lnTo>
                    <a:pt x="14151222" y="3927042"/>
                  </a:lnTo>
                  <a:lnTo>
                    <a:pt x="14221224" y="3927042"/>
                  </a:lnTo>
                  <a:lnTo>
                    <a:pt x="14216111" y="3921571"/>
                  </a:lnTo>
                  <a:lnTo>
                    <a:pt x="14208350" y="3917137"/>
                  </a:lnTo>
                  <a:lnTo>
                    <a:pt x="14213792" y="3912573"/>
                  </a:lnTo>
                  <a:lnTo>
                    <a:pt x="14216049" y="3909305"/>
                  </a:lnTo>
                  <a:lnTo>
                    <a:pt x="14151222" y="3909305"/>
                  </a:lnTo>
                  <a:lnTo>
                    <a:pt x="14151222" y="3879128"/>
                  </a:lnTo>
                  <a:lnTo>
                    <a:pt x="14219119" y="3879128"/>
                  </a:lnTo>
                  <a:lnTo>
                    <a:pt x="14217641" y="3875595"/>
                  </a:lnTo>
                  <a:lnTo>
                    <a:pt x="14211345" y="3869913"/>
                  </a:lnTo>
                  <a:lnTo>
                    <a:pt x="14206133" y="3866083"/>
                  </a:lnTo>
                  <a:lnTo>
                    <a:pt x="14199942" y="3863348"/>
                  </a:lnTo>
                  <a:lnTo>
                    <a:pt x="14192772" y="3861707"/>
                  </a:lnTo>
                  <a:lnTo>
                    <a:pt x="14184623" y="3861160"/>
                  </a:lnTo>
                  <a:close/>
                </a:path>
                <a:path w="15614015" h="6326505">
                  <a:moveTo>
                    <a:pt x="14221224" y="3927042"/>
                  </a:moveTo>
                  <a:lnTo>
                    <a:pt x="14193914" y="3927042"/>
                  </a:lnTo>
                  <a:lnTo>
                    <a:pt x="14198369" y="3928424"/>
                  </a:lnTo>
                  <a:lnTo>
                    <a:pt x="14201440" y="3931189"/>
                  </a:lnTo>
                  <a:lnTo>
                    <a:pt x="14204665" y="3933800"/>
                  </a:lnTo>
                  <a:lnTo>
                    <a:pt x="14206277" y="3937485"/>
                  </a:lnTo>
                  <a:lnTo>
                    <a:pt x="14206277" y="3947314"/>
                  </a:lnTo>
                  <a:lnTo>
                    <a:pt x="14204665" y="3951230"/>
                  </a:lnTo>
                  <a:lnTo>
                    <a:pt x="14201440" y="3953994"/>
                  </a:lnTo>
                  <a:lnTo>
                    <a:pt x="14198241" y="3956874"/>
                  </a:lnTo>
                  <a:lnTo>
                    <a:pt x="14197998" y="3956874"/>
                  </a:lnTo>
                  <a:lnTo>
                    <a:pt x="14193914" y="3958141"/>
                  </a:lnTo>
                  <a:lnTo>
                    <a:pt x="14222981" y="3958141"/>
                  </a:lnTo>
                  <a:lnTo>
                    <a:pt x="14223670" y="3956874"/>
                  </a:lnTo>
                  <a:lnTo>
                    <a:pt x="14225484" y="3950683"/>
                  </a:lnTo>
                  <a:lnTo>
                    <a:pt x="14226089" y="3943859"/>
                  </a:lnTo>
                  <a:lnTo>
                    <a:pt x="14224980" y="3934932"/>
                  </a:lnTo>
                  <a:lnTo>
                    <a:pt x="14221654" y="3927503"/>
                  </a:lnTo>
                  <a:lnTo>
                    <a:pt x="14221224" y="3927042"/>
                  </a:lnTo>
                  <a:close/>
                </a:path>
                <a:path w="15614015" h="6326505">
                  <a:moveTo>
                    <a:pt x="14219119" y="3879128"/>
                  </a:moveTo>
                  <a:lnTo>
                    <a:pt x="14195373" y="3879128"/>
                  </a:lnTo>
                  <a:lnTo>
                    <a:pt x="14201209" y="3884042"/>
                  </a:lnTo>
                  <a:lnTo>
                    <a:pt x="14201209" y="3904160"/>
                  </a:lnTo>
                  <a:lnTo>
                    <a:pt x="14195373" y="3909305"/>
                  </a:lnTo>
                  <a:lnTo>
                    <a:pt x="14216049" y="3909305"/>
                  </a:lnTo>
                  <a:lnTo>
                    <a:pt x="14217680" y="3906944"/>
                  </a:lnTo>
                  <a:lnTo>
                    <a:pt x="14220012" y="3900249"/>
                  </a:lnTo>
                  <a:lnTo>
                    <a:pt x="14220790" y="3892489"/>
                  </a:lnTo>
                  <a:lnTo>
                    <a:pt x="14220790" y="3883120"/>
                  </a:lnTo>
                  <a:lnTo>
                    <a:pt x="14219119" y="3879128"/>
                  </a:lnTo>
                  <a:close/>
                </a:path>
                <a:path w="15614015" h="6326505">
                  <a:moveTo>
                    <a:pt x="14359444" y="3858165"/>
                  </a:moveTo>
                  <a:lnTo>
                    <a:pt x="14316137" y="3875672"/>
                  </a:lnTo>
                  <a:lnTo>
                    <a:pt x="14298861" y="3918749"/>
                  </a:lnTo>
                  <a:lnTo>
                    <a:pt x="14299941" y="3931131"/>
                  </a:lnTo>
                  <a:lnTo>
                    <a:pt x="14325322" y="3969616"/>
                  </a:lnTo>
                  <a:lnTo>
                    <a:pt x="14359444" y="3979334"/>
                  </a:lnTo>
                  <a:lnTo>
                    <a:pt x="14367665" y="3978830"/>
                  </a:lnTo>
                  <a:lnTo>
                    <a:pt x="14402292" y="3961654"/>
                  </a:lnTo>
                  <a:lnTo>
                    <a:pt x="14404089" y="3959523"/>
                  </a:lnTo>
                  <a:lnTo>
                    <a:pt x="14359444" y="3959523"/>
                  </a:lnTo>
                  <a:lnTo>
                    <a:pt x="14351152" y="3958789"/>
                  </a:lnTo>
                  <a:lnTo>
                    <a:pt x="14319622" y="3927042"/>
                  </a:lnTo>
                  <a:lnTo>
                    <a:pt x="14318902" y="3918749"/>
                  </a:lnTo>
                  <a:lnTo>
                    <a:pt x="14319622" y="3910356"/>
                  </a:lnTo>
                  <a:lnTo>
                    <a:pt x="14343550" y="3880682"/>
                  </a:lnTo>
                  <a:lnTo>
                    <a:pt x="14359444" y="3877745"/>
                  </a:lnTo>
                  <a:lnTo>
                    <a:pt x="14403365" y="3877745"/>
                  </a:lnTo>
                  <a:lnTo>
                    <a:pt x="14401946" y="3875960"/>
                  </a:lnTo>
                  <a:lnTo>
                    <a:pt x="14367752" y="3858683"/>
                  </a:lnTo>
                  <a:lnTo>
                    <a:pt x="14359444" y="3858165"/>
                  </a:lnTo>
                  <a:close/>
                </a:path>
                <a:path w="15614015" h="6326505">
                  <a:moveTo>
                    <a:pt x="14394229" y="3939482"/>
                  </a:moveTo>
                  <a:lnTo>
                    <a:pt x="14367124" y="3959523"/>
                  </a:lnTo>
                  <a:lnTo>
                    <a:pt x="14404089" y="3959523"/>
                  </a:lnTo>
                  <a:lnTo>
                    <a:pt x="14407187" y="3955852"/>
                  </a:lnTo>
                  <a:lnTo>
                    <a:pt x="14411276" y="3949387"/>
                  </a:lnTo>
                  <a:lnTo>
                    <a:pt x="14394229" y="3939482"/>
                  </a:lnTo>
                  <a:close/>
                </a:path>
                <a:path w="15614015" h="6326505">
                  <a:moveTo>
                    <a:pt x="14403365" y="3877745"/>
                  </a:moveTo>
                  <a:lnTo>
                    <a:pt x="14367124" y="3877745"/>
                  </a:lnTo>
                  <a:lnTo>
                    <a:pt x="14373958" y="3879588"/>
                  </a:lnTo>
                  <a:lnTo>
                    <a:pt x="14379947" y="3883274"/>
                  </a:lnTo>
                  <a:lnTo>
                    <a:pt x="14386089" y="3886960"/>
                  </a:lnTo>
                  <a:lnTo>
                    <a:pt x="14390621" y="3891874"/>
                  </a:lnTo>
                  <a:lnTo>
                    <a:pt x="14393539" y="3898017"/>
                  </a:lnTo>
                  <a:lnTo>
                    <a:pt x="14410355" y="3888342"/>
                  </a:lnTo>
                  <a:lnTo>
                    <a:pt x="14406582" y="3881791"/>
                  </a:lnTo>
                  <a:lnTo>
                    <a:pt x="14403365" y="3877745"/>
                  </a:lnTo>
                  <a:close/>
                </a:path>
                <a:path w="15614015" h="6326505">
                  <a:moveTo>
                    <a:pt x="14475796" y="3880510"/>
                  </a:moveTo>
                  <a:lnTo>
                    <a:pt x="14455756" y="3880510"/>
                  </a:lnTo>
                  <a:lnTo>
                    <a:pt x="14455756" y="3976339"/>
                  </a:lnTo>
                  <a:lnTo>
                    <a:pt x="14475796" y="3976339"/>
                  </a:lnTo>
                  <a:lnTo>
                    <a:pt x="14475796" y="3880510"/>
                  </a:lnTo>
                  <a:close/>
                </a:path>
                <a:path w="15614015" h="6326505">
                  <a:moveTo>
                    <a:pt x="14514957" y="3861160"/>
                  </a:moveTo>
                  <a:lnTo>
                    <a:pt x="14416363" y="3861160"/>
                  </a:lnTo>
                  <a:lnTo>
                    <a:pt x="14416363" y="3880510"/>
                  </a:lnTo>
                  <a:lnTo>
                    <a:pt x="14514957" y="3880510"/>
                  </a:lnTo>
                  <a:lnTo>
                    <a:pt x="14514957" y="3861160"/>
                  </a:lnTo>
                  <a:close/>
                </a:path>
                <a:path w="15614015" h="6326505">
                  <a:moveTo>
                    <a:pt x="14552561" y="3861160"/>
                  </a:moveTo>
                  <a:lnTo>
                    <a:pt x="14532521" y="3861160"/>
                  </a:lnTo>
                  <a:lnTo>
                    <a:pt x="14532521" y="4022411"/>
                  </a:lnTo>
                  <a:lnTo>
                    <a:pt x="14552561" y="4022411"/>
                  </a:lnTo>
                  <a:lnTo>
                    <a:pt x="14552561" y="3956528"/>
                  </a:lnTo>
                  <a:lnTo>
                    <a:pt x="14576517" y="3956528"/>
                  </a:lnTo>
                  <a:lnTo>
                    <a:pt x="14552561" y="3918749"/>
                  </a:lnTo>
                  <a:lnTo>
                    <a:pt x="14553296" y="3910356"/>
                  </a:lnTo>
                  <a:lnTo>
                    <a:pt x="14576642" y="3880970"/>
                  </a:lnTo>
                  <a:lnTo>
                    <a:pt x="14552561" y="3880970"/>
                  </a:lnTo>
                  <a:lnTo>
                    <a:pt x="14552561" y="3861160"/>
                  </a:lnTo>
                  <a:close/>
                </a:path>
                <a:path w="15614015" h="6326505">
                  <a:moveTo>
                    <a:pt x="14576517" y="3956528"/>
                  </a:moveTo>
                  <a:lnTo>
                    <a:pt x="14552561" y="3956528"/>
                  </a:lnTo>
                  <a:lnTo>
                    <a:pt x="14560898" y="3966506"/>
                  </a:lnTo>
                  <a:lnTo>
                    <a:pt x="14570933" y="3973633"/>
                  </a:lnTo>
                  <a:lnTo>
                    <a:pt x="14582667" y="3977909"/>
                  </a:lnTo>
                  <a:lnTo>
                    <a:pt x="14596100" y="3979334"/>
                  </a:lnTo>
                  <a:lnTo>
                    <a:pt x="14607747" y="3978240"/>
                  </a:lnTo>
                  <a:lnTo>
                    <a:pt x="14618502" y="3974957"/>
                  </a:lnTo>
                  <a:lnTo>
                    <a:pt x="14628365" y="3969486"/>
                  </a:lnTo>
                  <a:lnTo>
                    <a:pt x="14637334" y="3961827"/>
                  </a:lnTo>
                  <a:lnTo>
                    <a:pt x="14638806" y="3959984"/>
                  </a:lnTo>
                  <a:lnTo>
                    <a:pt x="14593566" y="3959984"/>
                  </a:lnTo>
                  <a:lnTo>
                    <a:pt x="14585172" y="3959249"/>
                  </a:lnTo>
                  <a:lnTo>
                    <a:pt x="14577498" y="3957047"/>
                  </a:lnTo>
                  <a:lnTo>
                    <a:pt x="14576517" y="3956528"/>
                  </a:lnTo>
                  <a:close/>
                </a:path>
                <a:path w="15614015" h="6326505">
                  <a:moveTo>
                    <a:pt x="14638636" y="3877515"/>
                  </a:moveTo>
                  <a:lnTo>
                    <a:pt x="14593566" y="3877515"/>
                  </a:lnTo>
                  <a:lnTo>
                    <a:pt x="14601859" y="3878264"/>
                  </a:lnTo>
                  <a:lnTo>
                    <a:pt x="14609460" y="3880510"/>
                  </a:lnTo>
                  <a:lnTo>
                    <a:pt x="14633605" y="3910356"/>
                  </a:lnTo>
                  <a:lnTo>
                    <a:pt x="14634340" y="3918749"/>
                  </a:lnTo>
                  <a:lnTo>
                    <a:pt x="14633605" y="3927158"/>
                  </a:lnTo>
                  <a:lnTo>
                    <a:pt x="14609460" y="3957047"/>
                  </a:lnTo>
                  <a:lnTo>
                    <a:pt x="14593566" y="3959984"/>
                  </a:lnTo>
                  <a:lnTo>
                    <a:pt x="14638806" y="3959984"/>
                  </a:lnTo>
                  <a:lnTo>
                    <a:pt x="14644792" y="3952483"/>
                  </a:lnTo>
                  <a:lnTo>
                    <a:pt x="14650119" y="3942189"/>
                  </a:lnTo>
                  <a:lnTo>
                    <a:pt x="14653315" y="3930944"/>
                  </a:lnTo>
                  <a:lnTo>
                    <a:pt x="14654380" y="3918749"/>
                  </a:lnTo>
                  <a:lnTo>
                    <a:pt x="14653315" y="3906569"/>
                  </a:lnTo>
                  <a:lnTo>
                    <a:pt x="14650222" y="3895728"/>
                  </a:lnTo>
                  <a:lnTo>
                    <a:pt x="14650119" y="3895368"/>
                  </a:lnTo>
                  <a:lnTo>
                    <a:pt x="14644792" y="3885146"/>
                  </a:lnTo>
                  <a:lnTo>
                    <a:pt x="14638636" y="3877515"/>
                  </a:lnTo>
                  <a:close/>
                </a:path>
                <a:path w="15614015" h="6326505">
                  <a:moveTo>
                    <a:pt x="14596100" y="3858165"/>
                  </a:moveTo>
                  <a:lnTo>
                    <a:pt x="14582667" y="3859590"/>
                  </a:lnTo>
                  <a:lnTo>
                    <a:pt x="14570933" y="3863866"/>
                  </a:lnTo>
                  <a:lnTo>
                    <a:pt x="14560898" y="3870993"/>
                  </a:lnTo>
                  <a:lnTo>
                    <a:pt x="14552561" y="3880970"/>
                  </a:lnTo>
                  <a:lnTo>
                    <a:pt x="14576642" y="3880970"/>
                  </a:lnTo>
                  <a:lnTo>
                    <a:pt x="14577498" y="3880510"/>
                  </a:lnTo>
                  <a:lnTo>
                    <a:pt x="14585172" y="3878264"/>
                  </a:lnTo>
                  <a:lnTo>
                    <a:pt x="14593566" y="3877515"/>
                  </a:lnTo>
                  <a:lnTo>
                    <a:pt x="14638636" y="3877515"/>
                  </a:lnTo>
                  <a:lnTo>
                    <a:pt x="14637334" y="3875902"/>
                  </a:lnTo>
                  <a:lnTo>
                    <a:pt x="14628365" y="3868142"/>
                  </a:lnTo>
                  <a:lnTo>
                    <a:pt x="14618502" y="3862599"/>
                  </a:lnTo>
                  <a:lnTo>
                    <a:pt x="14607747" y="3859273"/>
                  </a:lnTo>
                  <a:lnTo>
                    <a:pt x="14596100" y="3858165"/>
                  </a:lnTo>
                  <a:close/>
                </a:path>
                <a:path w="15614015" h="6326505">
                  <a:moveTo>
                    <a:pt x="14730126" y="3858165"/>
                  </a:moveTo>
                  <a:lnTo>
                    <a:pt x="14688891" y="3875902"/>
                  </a:lnTo>
                  <a:lnTo>
                    <a:pt x="14671845" y="3918749"/>
                  </a:lnTo>
                  <a:lnTo>
                    <a:pt x="14672911" y="3930944"/>
                  </a:lnTo>
                  <a:lnTo>
                    <a:pt x="14697861" y="3969486"/>
                  </a:lnTo>
                  <a:lnTo>
                    <a:pt x="14730126" y="3979334"/>
                  </a:lnTo>
                  <a:lnTo>
                    <a:pt x="14743559" y="3977909"/>
                  </a:lnTo>
                  <a:lnTo>
                    <a:pt x="14755293" y="3973633"/>
                  </a:lnTo>
                  <a:lnTo>
                    <a:pt x="14765328" y="3966506"/>
                  </a:lnTo>
                  <a:lnTo>
                    <a:pt x="14770777" y="3959984"/>
                  </a:lnTo>
                  <a:lnTo>
                    <a:pt x="14732660" y="3959984"/>
                  </a:lnTo>
                  <a:lnTo>
                    <a:pt x="14724367" y="3959249"/>
                  </a:lnTo>
                  <a:lnTo>
                    <a:pt x="14694823" y="3934875"/>
                  </a:lnTo>
                  <a:lnTo>
                    <a:pt x="14691886" y="3918749"/>
                  </a:lnTo>
                  <a:lnTo>
                    <a:pt x="14692620" y="3910356"/>
                  </a:lnTo>
                  <a:lnTo>
                    <a:pt x="14716765" y="3880510"/>
                  </a:lnTo>
                  <a:lnTo>
                    <a:pt x="14732660" y="3877515"/>
                  </a:lnTo>
                  <a:lnTo>
                    <a:pt x="14770777" y="3877515"/>
                  </a:lnTo>
                  <a:lnTo>
                    <a:pt x="14765328" y="3870993"/>
                  </a:lnTo>
                  <a:lnTo>
                    <a:pt x="14755293" y="3863866"/>
                  </a:lnTo>
                  <a:lnTo>
                    <a:pt x="14743559" y="3859590"/>
                  </a:lnTo>
                  <a:lnTo>
                    <a:pt x="14730126" y="3858165"/>
                  </a:lnTo>
                  <a:close/>
                </a:path>
                <a:path w="15614015" h="6326505">
                  <a:moveTo>
                    <a:pt x="14793705" y="3956528"/>
                  </a:moveTo>
                  <a:lnTo>
                    <a:pt x="14773664" y="3956528"/>
                  </a:lnTo>
                  <a:lnTo>
                    <a:pt x="14773664" y="3976339"/>
                  </a:lnTo>
                  <a:lnTo>
                    <a:pt x="14793705" y="3976339"/>
                  </a:lnTo>
                  <a:lnTo>
                    <a:pt x="14793705" y="3956528"/>
                  </a:lnTo>
                  <a:close/>
                </a:path>
                <a:path w="15614015" h="6326505">
                  <a:moveTo>
                    <a:pt x="14770777" y="3877515"/>
                  </a:moveTo>
                  <a:lnTo>
                    <a:pt x="14732660" y="3877515"/>
                  </a:lnTo>
                  <a:lnTo>
                    <a:pt x="14741054" y="3878264"/>
                  </a:lnTo>
                  <a:lnTo>
                    <a:pt x="14748728" y="3880510"/>
                  </a:lnTo>
                  <a:lnTo>
                    <a:pt x="14772930" y="3910356"/>
                  </a:lnTo>
                  <a:lnTo>
                    <a:pt x="14773664" y="3918749"/>
                  </a:lnTo>
                  <a:lnTo>
                    <a:pt x="14772930" y="3927158"/>
                  </a:lnTo>
                  <a:lnTo>
                    <a:pt x="14748728" y="3957047"/>
                  </a:lnTo>
                  <a:lnTo>
                    <a:pt x="14732660" y="3959984"/>
                  </a:lnTo>
                  <a:lnTo>
                    <a:pt x="14770777" y="3959984"/>
                  </a:lnTo>
                  <a:lnTo>
                    <a:pt x="14773664" y="3956528"/>
                  </a:lnTo>
                  <a:lnTo>
                    <a:pt x="14793705" y="3956528"/>
                  </a:lnTo>
                  <a:lnTo>
                    <a:pt x="14793705" y="3880970"/>
                  </a:lnTo>
                  <a:lnTo>
                    <a:pt x="14773664" y="3880970"/>
                  </a:lnTo>
                  <a:lnTo>
                    <a:pt x="14770777" y="3877515"/>
                  </a:lnTo>
                  <a:close/>
                </a:path>
                <a:path w="15614015" h="6326505">
                  <a:moveTo>
                    <a:pt x="14793705" y="3861160"/>
                  </a:moveTo>
                  <a:lnTo>
                    <a:pt x="14773664" y="3861160"/>
                  </a:lnTo>
                  <a:lnTo>
                    <a:pt x="14773664" y="3880970"/>
                  </a:lnTo>
                  <a:lnTo>
                    <a:pt x="14793705" y="3880970"/>
                  </a:lnTo>
                  <a:lnTo>
                    <a:pt x="14793705" y="3861160"/>
                  </a:lnTo>
                  <a:close/>
                </a:path>
                <a:path w="15614015" h="6326505">
                  <a:moveTo>
                    <a:pt x="14844110" y="3861160"/>
                  </a:moveTo>
                  <a:lnTo>
                    <a:pt x="14824070" y="3861160"/>
                  </a:lnTo>
                  <a:lnTo>
                    <a:pt x="14824070" y="3976339"/>
                  </a:lnTo>
                  <a:lnTo>
                    <a:pt x="14844110" y="3976339"/>
                  </a:lnTo>
                  <a:lnTo>
                    <a:pt x="14844110" y="3928194"/>
                  </a:lnTo>
                  <a:lnTo>
                    <a:pt x="14923815" y="3928194"/>
                  </a:lnTo>
                  <a:lnTo>
                    <a:pt x="14923815" y="3909074"/>
                  </a:lnTo>
                  <a:lnTo>
                    <a:pt x="14844110" y="3909074"/>
                  </a:lnTo>
                  <a:lnTo>
                    <a:pt x="14844110" y="3861160"/>
                  </a:lnTo>
                  <a:close/>
                </a:path>
                <a:path w="15614015" h="6326505">
                  <a:moveTo>
                    <a:pt x="14923815" y="3928194"/>
                  </a:moveTo>
                  <a:lnTo>
                    <a:pt x="14903773" y="3928194"/>
                  </a:lnTo>
                  <a:lnTo>
                    <a:pt x="14903773" y="3976339"/>
                  </a:lnTo>
                  <a:lnTo>
                    <a:pt x="14923815" y="3976339"/>
                  </a:lnTo>
                  <a:lnTo>
                    <a:pt x="14923815" y="3928194"/>
                  </a:lnTo>
                  <a:close/>
                </a:path>
                <a:path w="15614015" h="6326505">
                  <a:moveTo>
                    <a:pt x="14923815" y="3861160"/>
                  </a:moveTo>
                  <a:lnTo>
                    <a:pt x="14903773" y="3861160"/>
                  </a:lnTo>
                  <a:lnTo>
                    <a:pt x="14903773" y="3909074"/>
                  </a:lnTo>
                  <a:lnTo>
                    <a:pt x="14923815" y="3909074"/>
                  </a:lnTo>
                  <a:lnTo>
                    <a:pt x="14923815" y="3861160"/>
                  </a:lnTo>
                  <a:close/>
                </a:path>
                <a:path w="15614015" h="6326505">
                  <a:moveTo>
                    <a:pt x="15008225" y="3858165"/>
                  </a:moveTo>
                  <a:lnTo>
                    <a:pt x="14994975" y="3859288"/>
                  </a:lnTo>
                  <a:lnTo>
                    <a:pt x="14995330" y="3859288"/>
                  </a:lnTo>
                  <a:lnTo>
                    <a:pt x="14983980" y="3862484"/>
                  </a:lnTo>
                  <a:lnTo>
                    <a:pt x="14952076" y="3894907"/>
                  </a:lnTo>
                  <a:lnTo>
                    <a:pt x="14947872" y="3918749"/>
                  </a:lnTo>
                  <a:lnTo>
                    <a:pt x="14948937" y="3931318"/>
                  </a:lnTo>
                  <a:lnTo>
                    <a:pt x="14974190" y="3969745"/>
                  </a:lnTo>
                  <a:lnTo>
                    <a:pt x="15009608" y="3979334"/>
                  </a:lnTo>
                  <a:lnTo>
                    <a:pt x="15025474" y="3977707"/>
                  </a:lnTo>
                  <a:lnTo>
                    <a:pt x="15039209" y="3972826"/>
                  </a:lnTo>
                  <a:lnTo>
                    <a:pt x="15050813" y="3964692"/>
                  </a:lnTo>
                  <a:lnTo>
                    <a:pt x="15054346" y="3960444"/>
                  </a:lnTo>
                  <a:lnTo>
                    <a:pt x="15010068" y="3960444"/>
                  </a:lnTo>
                  <a:lnTo>
                    <a:pt x="15002207" y="3959912"/>
                  </a:lnTo>
                  <a:lnTo>
                    <a:pt x="14970374" y="3935249"/>
                  </a:lnTo>
                  <a:lnTo>
                    <a:pt x="14968373" y="3927964"/>
                  </a:lnTo>
                  <a:lnTo>
                    <a:pt x="15064893" y="3927964"/>
                  </a:lnTo>
                  <a:lnTo>
                    <a:pt x="15065355" y="3924892"/>
                  </a:lnTo>
                  <a:lnTo>
                    <a:pt x="15065585" y="3921898"/>
                  </a:lnTo>
                  <a:lnTo>
                    <a:pt x="15065566" y="3918749"/>
                  </a:lnTo>
                  <a:lnTo>
                    <a:pt x="15064875" y="3910457"/>
                  </a:lnTo>
                  <a:lnTo>
                    <a:pt x="14968373" y="3910457"/>
                  </a:lnTo>
                  <a:lnTo>
                    <a:pt x="14970144" y="3903243"/>
                  </a:lnTo>
                  <a:lnTo>
                    <a:pt x="15000508" y="3877630"/>
                  </a:lnTo>
                  <a:lnTo>
                    <a:pt x="15008225" y="3877054"/>
                  </a:lnTo>
                  <a:lnTo>
                    <a:pt x="15050156" y="3877054"/>
                  </a:lnTo>
                  <a:lnTo>
                    <a:pt x="15049459" y="3876133"/>
                  </a:lnTo>
                  <a:lnTo>
                    <a:pt x="15040922" y="3868272"/>
                  </a:lnTo>
                  <a:lnTo>
                    <a:pt x="15031204" y="3862657"/>
                  </a:lnTo>
                  <a:lnTo>
                    <a:pt x="15020305" y="3859288"/>
                  </a:lnTo>
                  <a:lnTo>
                    <a:pt x="15008225" y="3858165"/>
                  </a:lnTo>
                  <a:close/>
                </a:path>
                <a:path w="15614015" h="6326505">
                  <a:moveTo>
                    <a:pt x="15043240" y="3943628"/>
                  </a:moveTo>
                  <a:lnTo>
                    <a:pt x="15037279" y="3950985"/>
                  </a:lnTo>
                  <a:lnTo>
                    <a:pt x="15029764" y="3956240"/>
                  </a:lnTo>
                  <a:lnTo>
                    <a:pt x="15020694" y="3959393"/>
                  </a:lnTo>
                  <a:lnTo>
                    <a:pt x="15010068" y="3960444"/>
                  </a:lnTo>
                  <a:lnTo>
                    <a:pt x="15054346" y="3960444"/>
                  </a:lnTo>
                  <a:lnTo>
                    <a:pt x="15060287" y="3953303"/>
                  </a:lnTo>
                  <a:lnTo>
                    <a:pt x="15043240" y="3943628"/>
                  </a:lnTo>
                  <a:close/>
                </a:path>
                <a:path w="15614015" h="6326505">
                  <a:moveTo>
                    <a:pt x="15050156" y="3877054"/>
                  </a:moveTo>
                  <a:lnTo>
                    <a:pt x="15008225" y="3877054"/>
                  </a:lnTo>
                  <a:lnTo>
                    <a:pt x="15015463" y="3877630"/>
                  </a:lnTo>
                  <a:lnTo>
                    <a:pt x="15015089" y="3877630"/>
                  </a:lnTo>
                  <a:lnTo>
                    <a:pt x="15045313" y="3910457"/>
                  </a:lnTo>
                  <a:lnTo>
                    <a:pt x="15064875" y="3910457"/>
                  </a:lnTo>
                  <a:lnTo>
                    <a:pt x="15064577" y="3906886"/>
                  </a:lnTo>
                  <a:lnTo>
                    <a:pt x="15061647" y="3896059"/>
                  </a:lnTo>
                  <a:lnTo>
                    <a:pt x="15061554" y="3895713"/>
                  </a:lnTo>
                  <a:lnTo>
                    <a:pt x="15056571" y="3885578"/>
                  </a:lnTo>
                  <a:lnTo>
                    <a:pt x="15055883" y="3884628"/>
                  </a:lnTo>
                  <a:lnTo>
                    <a:pt x="15050156" y="3877054"/>
                  </a:lnTo>
                  <a:close/>
                </a:path>
                <a:path w="15614015" h="6326505">
                  <a:moveTo>
                    <a:pt x="378250" y="4133403"/>
                  </a:moveTo>
                  <a:lnTo>
                    <a:pt x="358439" y="4133403"/>
                  </a:lnTo>
                  <a:lnTo>
                    <a:pt x="358439" y="4248582"/>
                  </a:lnTo>
                  <a:lnTo>
                    <a:pt x="374564" y="4248582"/>
                  </a:lnTo>
                  <a:lnTo>
                    <a:pt x="401651" y="4214259"/>
                  </a:lnTo>
                  <a:lnTo>
                    <a:pt x="378250" y="4214259"/>
                  </a:lnTo>
                  <a:lnTo>
                    <a:pt x="378250" y="4133403"/>
                  </a:lnTo>
                  <a:close/>
                </a:path>
                <a:path w="15614015" h="6326505">
                  <a:moveTo>
                    <a:pt x="458185" y="4167726"/>
                  </a:moveTo>
                  <a:lnTo>
                    <a:pt x="438374" y="4167726"/>
                  </a:lnTo>
                  <a:lnTo>
                    <a:pt x="438374" y="4248582"/>
                  </a:lnTo>
                  <a:lnTo>
                    <a:pt x="458185" y="4248582"/>
                  </a:lnTo>
                  <a:lnTo>
                    <a:pt x="458185" y="4167726"/>
                  </a:lnTo>
                  <a:close/>
                </a:path>
                <a:path w="15614015" h="6326505">
                  <a:moveTo>
                    <a:pt x="458185" y="4133403"/>
                  </a:moveTo>
                  <a:lnTo>
                    <a:pt x="442059" y="4133403"/>
                  </a:lnTo>
                  <a:lnTo>
                    <a:pt x="378250" y="4214259"/>
                  </a:lnTo>
                  <a:lnTo>
                    <a:pt x="401651" y="4214259"/>
                  </a:lnTo>
                  <a:lnTo>
                    <a:pt x="438374" y="4167726"/>
                  </a:lnTo>
                  <a:lnTo>
                    <a:pt x="458185" y="4167726"/>
                  </a:lnTo>
                  <a:lnTo>
                    <a:pt x="458185" y="4133403"/>
                  </a:lnTo>
                  <a:close/>
                </a:path>
                <a:path w="15614015" h="6326505">
                  <a:moveTo>
                    <a:pt x="646026" y="4133403"/>
                  </a:moveTo>
                  <a:lnTo>
                    <a:pt x="546281" y="4133403"/>
                  </a:lnTo>
                  <a:lnTo>
                    <a:pt x="546281" y="4248582"/>
                  </a:lnTo>
                  <a:lnTo>
                    <a:pt x="566322" y="4248582"/>
                  </a:lnTo>
                  <a:lnTo>
                    <a:pt x="566322" y="4152522"/>
                  </a:lnTo>
                  <a:lnTo>
                    <a:pt x="646026" y="4152522"/>
                  </a:lnTo>
                  <a:lnTo>
                    <a:pt x="646026" y="4133403"/>
                  </a:lnTo>
                  <a:close/>
                </a:path>
                <a:path w="15614015" h="6326505">
                  <a:moveTo>
                    <a:pt x="646026" y="4152522"/>
                  </a:moveTo>
                  <a:lnTo>
                    <a:pt x="625985" y="4152522"/>
                  </a:lnTo>
                  <a:lnTo>
                    <a:pt x="625985" y="4248582"/>
                  </a:lnTo>
                  <a:lnTo>
                    <a:pt x="646026" y="4248582"/>
                  </a:lnTo>
                  <a:lnTo>
                    <a:pt x="646026" y="4152522"/>
                  </a:lnTo>
                  <a:close/>
                </a:path>
                <a:path w="15614015" h="6326505">
                  <a:moveTo>
                    <a:pt x="696574" y="4133403"/>
                  </a:moveTo>
                  <a:lnTo>
                    <a:pt x="676533" y="4133403"/>
                  </a:lnTo>
                  <a:lnTo>
                    <a:pt x="676533" y="4294654"/>
                  </a:lnTo>
                  <a:lnTo>
                    <a:pt x="696574" y="4294654"/>
                  </a:lnTo>
                  <a:lnTo>
                    <a:pt x="696574" y="4228771"/>
                  </a:lnTo>
                  <a:lnTo>
                    <a:pt x="720529" y="4228771"/>
                  </a:lnTo>
                  <a:lnTo>
                    <a:pt x="696574" y="4190992"/>
                  </a:lnTo>
                  <a:lnTo>
                    <a:pt x="697308" y="4182599"/>
                  </a:lnTo>
                  <a:lnTo>
                    <a:pt x="720655" y="4153213"/>
                  </a:lnTo>
                  <a:lnTo>
                    <a:pt x="696574" y="4153213"/>
                  </a:lnTo>
                  <a:lnTo>
                    <a:pt x="696574" y="4133403"/>
                  </a:lnTo>
                  <a:close/>
                </a:path>
                <a:path w="15614015" h="6326505">
                  <a:moveTo>
                    <a:pt x="720529" y="4228771"/>
                  </a:moveTo>
                  <a:lnTo>
                    <a:pt x="696574" y="4228771"/>
                  </a:lnTo>
                  <a:lnTo>
                    <a:pt x="704910" y="4238749"/>
                  </a:lnTo>
                  <a:lnTo>
                    <a:pt x="714945" y="4245876"/>
                  </a:lnTo>
                  <a:lnTo>
                    <a:pt x="726679" y="4250152"/>
                  </a:lnTo>
                  <a:lnTo>
                    <a:pt x="740112" y="4251577"/>
                  </a:lnTo>
                  <a:lnTo>
                    <a:pt x="751760" y="4250483"/>
                  </a:lnTo>
                  <a:lnTo>
                    <a:pt x="762515" y="4247200"/>
                  </a:lnTo>
                  <a:lnTo>
                    <a:pt x="772377" y="4241729"/>
                  </a:lnTo>
                  <a:lnTo>
                    <a:pt x="781346" y="4234070"/>
                  </a:lnTo>
                  <a:lnTo>
                    <a:pt x="782818" y="4232227"/>
                  </a:lnTo>
                  <a:lnTo>
                    <a:pt x="737578" y="4232227"/>
                  </a:lnTo>
                  <a:lnTo>
                    <a:pt x="729184" y="4231492"/>
                  </a:lnTo>
                  <a:lnTo>
                    <a:pt x="721511" y="4229290"/>
                  </a:lnTo>
                  <a:lnTo>
                    <a:pt x="720529" y="4228771"/>
                  </a:lnTo>
                  <a:close/>
                </a:path>
                <a:path w="15614015" h="6326505">
                  <a:moveTo>
                    <a:pt x="782648" y="4149758"/>
                  </a:moveTo>
                  <a:lnTo>
                    <a:pt x="737578" y="4149758"/>
                  </a:lnTo>
                  <a:lnTo>
                    <a:pt x="745871" y="4150507"/>
                  </a:lnTo>
                  <a:lnTo>
                    <a:pt x="753473" y="4152753"/>
                  </a:lnTo>
                  <a:lnTo>
                    <a:pt x="777618" y="4182599"/>
                  </a:lnTo>
                  <a:lnTo>
                    <a:pt x="778352" y="4190992"/>
                  </a:lnTo>
                  <a:lnTo>
                    <a:pt x="777618" y="4199401"/>
                  </a:lnTo>
                  <a:lnTo>
                    <a:pt x="753473" y="4229290"/>
                  </a:lnTo>
                  <a:lnTo>
                    <a:pt x="737578" y="4232227"/>
                  </a:lnTo>
                  <a:lnTo>
                    <a:pt x="782818" y="4232227"/>
                  </a:lnTo>
                  <a:lnTo>
                    <a:pt x="788804" y="4224726"/>
                  </a:lnTo>
                  <a:lnTo>
                    <a:pt x="794131" y="4214432"/>
                  </a:lnTo>
                  <a:lnTo>
                    <a:pt x="797328" y="4203187"/>
                  </a:lnTo>
                  <a:lnTo>
                    <a:pt x="798393" y="4190992"/>
                  </a:lnTo>
                  <a:lnTo>
                    <a:pt x="797328" y="4178812"/>
                  </a:lnTo>
                  <a:lnTo>
                    <a:pt x="794234" y="4167971"/>
                  </a:lnTo>
                  <a:lnTo>
                    <a:pt x="794131" y="4167611"/>
                  </a:lnTo>
                  <a:lnTo>
                    <a:pt x="788804" y="4157389"/>
                  </a:lnTo>
                  <a:lnTo>
                    <a:pt x="782648" y="4149758"/>
                  </a:lnTo>
                  <a:close/>
                </a:path>
                <a:path w="15614015" h="6326505">
                  <a:moveTo>
                    <a:pt x="740112" y="4130408"/>
                  </a:moveTo>
                  <a:lnTo>
                    <a:pt x="726679" y="4131833"/>
                  </a:lnTo>
                  <a:lnTo>
                    <a:pt x="714945" y="4136109"/>
                  </a:lnTo>
                  <a:lnTo>
                    <a:pt x="704910" y="4143236"/>
                  </a:lnTo>
                  <a:lnTo>
                    <a:pt x="696574" y="4153213"/>
                  </a:lnTo>
                  <a:lnTo>
                    <a:pt x="720655" y="4153213"/>
                  </a:lnTo>
                  <a:lnTo>
                    <a:pt x="721511" y="4152753"/>
                  </a:lnTo>
                  <a:lnTo>
                    <a:pt x="729184" y="4150507"/>
                  </a:lnTo>
                  <a:lnTo>
                    <a:pt x="737578" y="4149758"/>
                  </a:lnTo>
                  <a:lnTo>
                    <a:pt x="782648" y="4149758"/>
                  </a:lnTo>
                  <a:lnTo>
                    <a:pt x="781346" y="4148145"/>
                  </a:lnTo>
                  <a:lnTo>
                    <a:pt x="772377" y="4140385"/>
                  </a:lnTo>
                  <a:lnTo>
                    <a:pt x="762515" y="4134842"/>
                  </a:lnTo>
                  <a:lnTo>
                    <a:pt x="751760" y="4131516"/>
                  </a:lnTo>
                  <a:lnTo>
                    <a:pt x="740112" y="4130408"/>
                  </a:lnTo>
                  <a:close/>
                </a:path>
                <a:path w="15614015" h="6326505">
                  <a:moveTo>
                    <a:pt x="876442" y="4130408"/>
                  </a:moveTo>
                  <a:lnTo>
                    <a:pt x="833365" y="4147915"/>
                  </a:lnTo>
                  <a:lnTo>
                    <a:pt x="815857" y="4190992"/>
                  </a:lnTo>
                  <a:lnTo>
                    <a:pt x="816951" y="4203273"/>
                  </a:lnTo>
                  <a:lnTo>
                    <a:pt x="842708" y="4241729"/>
                  </a:lnTo>
                  <a:lnTo>
                    <a:pt x="876442" y="4251577"/>
                  </a:lnTo>
                  <a:lnTo>
                    <a:pt x="888636" y="4250483"/>
                  </a:lnTo>
                  <a:lnTo>
                    <a:pt x="899881" y="4247200"/>
                  </a:lnTo>
                  <a:lnTo>
                    <a:pt x="910175" y="4241729"/>
                  </a:lnTo>
                  <a:lnTo>
                    <a:pt x="919519" y="4234070"/>
                  </a:lnTo>
                  <a:lnTo>
                    <a:pt x="921257" y="4231996"/>
                  </a:lnTo>
                  <a:lnTo>
                    <a:pt x="876442" y="4231996"/>
                  </a:lnTo>
                  <a:lnTo>
                    <a:pt x="868250" y="4231262"/>
                  </a:lnTo>
                  <a:lnTo>
                    <a:pt x="836633" y="4199386"/>
                  </a:lnTo>
                  <a:lnTo>
                    <a:pt x="835898" y="4190992"/>
                  </a:lnTo>
                  <a:lnTo>
                    <a:pt x="836633" y="4182599"/>
                  </a:lnTo>
                  <a:lnTo>
                    <a:pt x="860720" y="4152925"/>
                  </a:lnTo>
                  <a:lnTo>
                    <a:pt x="876442" y="4149988"/>
                  </a:lnTo>
                  <a:lnTo>
                    <a:pt x="921257" y="4149988"/>
                  </a:lnTo>
                  <a:lnTo>
                    <a:pt x="919519" y="4147915"/>
                  </a:lnTo>
                  <a:lnTo>
                    <a:pt x="910175" y="4140256"/>
                  </a:lnTo>
                  <a:lnTo>
                    <a:pt x="899881" y="4134785"/>
                  </a:lnTo>
                  <a:lnTo>
                    <a:pt x="888636" y="4131502"/>
                  </a:lnTo>
                  <a:lnTo>
                    <a:pt x="876442" y="4130408"/>
                  </a:lnTo>
                  <a:close/>
                </a:path>
                <a:path w="15614015" h="6326505">
                  <a:moveTo>
                    <a:pt x="921257" y="4149988"/>
                  </a:moveTo>
                  <a:lnTo>
                    <a:pt x="876442" y="4149988"/>
                  </a:lnTo>
                  <a:lnTo>
                    <a:pt x="884735" y="4150723"/>
                  </a:lnTo>
                  <a:lnTo>
                    <a:pt x="892337" y="4152925"/>
                  </a:lnTo>
                  <a:lnTo>
                    <a:pt x="916481" y="4182599"/>
                  </a:lnTo>
                  <a:lnTo>
                    <a:pt x="917215" y="4190992"/>
                  </a:lnTo>
                  <a:lnTo>
                    <a:pt x="916481" y="4199386"/>
                  </a:lnTo>
                  <a:lnTo>
                    <a:pt x="892337" y="4229059"/>
                  </a:lnTo>
                  <a:lnTo>
                    <a:pt x="876442" y="4231996"/>
                  </a:lnTo>
                  <a:lnTo>
                    <a:pt x="921257" y="4231996"/>
                  </a:lnTo>
                  <a:lnTo>
                    <a:pt x="927279" y="4224812"/>
                  </a:lnTo>
                  <a:lnTo>
                    <a:pt x="932822" y="4214547"/>
                  </a:lnTo>
                  <a:lnTo>
                    <a:pt x="936148" y="4203273"/>
                  </a:lnTo>
                  <a:lnTo>
                    <a:pt x="937257" y="4190992"/>
                  </a:lnTo>
                  <a:lnTo>
                    <a:pt x="936148" y="4178711"/>
                  </a:lnTo>
                  <a:lnTo>
                    <a:pt x="932822" y="4167438"/>
                  </a:lnTo>
                  <a:lnTo>
                    <a:pt x="927279" y="4157173"/>
                  </a:lnTo>
                  <a:lnTo>
                    <a:pt x="921257" y="4149988"/>
                  </a:lnTo>
                  <a:close/>
                </a:path>
                <a:path w="15614015" h="6326505">
                  <a:moveTo>
                    <a:pt x="980694" y="4133403"/>
                  </a:moveTo>
                  <a:lnTo>
                    <a:pt x="960883" y="4133403"/>
                  </a:lnTo>
                  <a:lnTo>
                    <a:pt x="960883" y="4248582"/>
                  </a:lnTo>
                  <a:lnTo>
                    <a:pt x="977008" y="4248582"/>
                  </a:lnTo>
                  <a:lnTo>
                    <a:pt x="1004095" y="4214259"/>
                  </a:lnTo>
                  <a:lnTo>
                    <a:pt x="980694" y="4214259"/>
                  </a:lnTo>
                  <a:lnTo>
                    <a:pt x="980694" y="4133403"/>
                  </a:lnTo>
                  <a:close/>
                </a:path>
                <a:path w="15614015" h="6326505">
                  <a:moveTo>
                    <a:pt x="1060628" y="4167726"/>
                  </a:moveTo>
                  <a:lnTo>
                    <a:pt x="1040818" y="4167726"/>
                  </a:lnTo>
                  <a:lnTo>
                    <a:pt x="1040818" y="4248582"/>
                  </a:lnTo>
                  <a:lnTo>
                    <a:pt x="1060628" y="4248582"/>
                  </a:lnTo>
                  <a:lnTo>
                    <a:pt x="1060628" y="4167726"/>
                  </a:lnTo>
                  <a:close/>
                </a:path>
                <a:path w="15614015" h="6326505">
                  <a:moveTo>
                    <a:pt x="1060628" y="4133403"/>
                  </a:moveTo>
                  <a:lnTo>
                    <a:pt x="1044503" y="4133403"/>
                  </a:lnTo>
                  <a:lnTo>
                    <a:pt x="980694" y="4214259"/>
                  </a:lnTo>
                  <a:lnTo>
                    <a:pt x="1004095" y="4214259"/>
                  </a:lnTo>
                  <a:lnTo>
                    <a:pt x="1040818" y="4167726"/>
                  </a:lnTo>
                  <a:lnTo>
                    <a:pt x="1060628" y="4167726"/>
                  </a:lnTo>
                  <a:lnTo>
                    <a:pt x="1060628" y="4133403"/>
                  </a:lnTo>
                  <a:close/>
                </a:path>
                <a:path w="15614015" h="6326505">
                  <a:moveTo>
                    <a:pt x="1098737" y="4214029"/>
                  </a:moveTo>
                  <a:lnTo>
                    <a:pt x="1081798" y="4224006"/>
                  </a:lnTo>
                  <a:lnTo>
                    <a:pt x="1081964" y="4224006"/>
                  </a:lnTo>
                  <a:lnTo>
                    <a:pt x="1089220" y="4236028"/>
                  </a:lnTo>
                  <a:lnTo>
                    <a:pt x="1099370" y="4244666"/>
                  </a:lnTo>
                  <a:lnTo>
                    <a:pt x="1112371" y="4249849"/>
                  </a:lnTo>
                  <a:lnTo>
                    <a:pt x="1128223" y="4251577"/>
                  </a:lnTo>
                  <a:lnTo>
                    <a:pt x="1138215" y="4250958"/>
                  </a:lnTo>
                  <a:lnTo>
                    <a:pt x="1168059" y="4232918"/>
                  </a:lnTo>
                  <a:lnTo>
                    <a:pt x="1128453" y="4232918"/>
                  </a:lnTo>
                  <a:lnTo>
                    <a:pt x="1117957" y="4231737"/>
                  </a:lnTo>
                  <a:lnTo>
                    <a:pt x="1109506" y="4228196"/>
                  </a:lnTo>
                  <a:lnTo>
                    <a:pt x="1103099" y="4222293"/>
                  </a:lnTo>
                  <a:lnTo>
                    <a:pt x="1098737" y="4214029"/>
                  </a:lnTo>
                  <a:close/>
                </a:path>
                <a:path w="15614015" h="6326505">
                  <a:moveTo>
                    <a:pt x="1163158" y="4148837"/>
                  </a:moveTo>
                  <a:lnTo>
                    <a:pt x="1132984" y="4148837"/>
                  </a:lnTo>
                  <a:lnTo>
                    <a:pt x="1138128" y="4150372"/>
                  </a:lnTo>
                  <a:lnTo>
                    <a:pt x="1141814" y="4153444"/>
                  </a:lnTo>
                  <a:lnTo>
                    <a:pt x="1145653" y="4156515"/>
                  </a:lnTo>
                  <a:lnTo>
                    <a:pt x="1147573" y="4160508"/>
                  </a:lnTo>
                  <a:lnTo>
                    <a:pt x="1147573" y="4170337"/>
                  </a:lnTo>
                  <a:lnTo>
                    <a:pt x="1145961" y="4174253"/>
                  </a:lnTo>
                  <a:lnTo>
                    <a:pt x="1142735" y="4177171"/>
                  </a:lnTo>
                  <a:lnTo>
                    <a:pt x="1139510" y="4179935"/>
                  </a:lnTo>
                  <a:lnTo>
                    <a:pt x="1134980" y="4181317"/>
                  </a:lnTo>
                  <a:lnTo>
                    <a:pt x="1116705" y="4181317"/>
                  </a:lnTo>
                  <a:lnTo>
                    <a:pt x="1116705" y="4199516"/>
                  </a:lnTo>
                  <a:lnTo>
                    <a:pt x="1139357" y="4199516"/>
                  </a:lnTo>
                  <a:lnTo>
                    <a:pt x="1143964" y="4200975"/>
                  </a:lnTo>
                  <a:lnTo>
                    <a:pt x="1147343" y="4203893"/>
                  </a:lnTo>
                  <a:lnTo>
                    <a:pt x="1150875" y="4206810"/>
                  </a:lnTo>
                  <a:lnTo>
                    <a:pt x="1152641" y="4210573"/>
                  </a:lnTo>
                  <a:lnTo>
                    <a:pt x="1152641" y="4220402"/>
                  </a:lnTo>
                  <a:lnTo>
                    <a:pt x="1150491" y="4224702"/>
                  </a:lnTo>
                  <a:lnTo>
                    <a:pt x="1142044" y="4231305"/>
                  </a:lnTo>
                  <a:lnTo>
                    <a:pt x="1136132" y="4232918"/>
                  </a:lnTo>
                  <a:lnTo>
                    <a:pt x="1168059" y="4232918"/>
                  </a:lnTo>
                  <a:lnTo>
                    <a:pt x="1169572" y="4230442"/>
                  </a:lnTo>
                  <a:lnTo>
                    <a:pt x="1171732" y="4224006"/>
                  </a:lnTo>
                  <a:lnTo>
                    <a:pt x="1172452" y="4217023"/>
                  </a:lnTo>
                  <a:lnTo>
                    <a:pt x="1171257" y="4207967"/>
                  </a:lnTo>
                  <a:lnTo>
                    <a:pt x="1167672" y="4200380"/>
                  </a:lnTo>
                  <a:lnTo>
                    <a:pt x="1161697" y="4194261"/>
                  </a:lnTo>
                  <a:lnTo>
                    <a:pt x="1153332" y="4189610"/>
                  </a:lnTo>
                  <a:lnTo>
                    <a:pt x="1159379" y="4184888"/>
                  </a:lnTo>
                  <a:lnTo>
                    <a:pt x="1163698" y="4179014"/>
                  </a:lnTo>
                  <a:lnTo>
                    <a:pt x="1166290" y="4171988"/>
                  </a:lnTo>
                  <a:lnTo>
                    <a:pt x="1167154" y="4163810"/>
                  </a:lnTo>
                  <a:lnTo>
                    <a:pt x="1166563" y="4158037"/>
                  </a:lnTo>
                  <a:lnTo>
                    <a:pt x="1166462" y="4157058"/>
                  </a:lnTo>
                  <a:lnTo>
                    <a:pt x="1164389" y="4150852"/>
                  </a:lnTo>
                  <a:lnTo>
                    <a:pt x="1163158" y="4148837"/>
                  </a:lnTo>
                  <a:close/>
                </a:path>
                <a:path w="15614015" h="6326505">
                  <a:moveTo>
                    <a:pt x="1126380" y="4130408"/>
                  </a:moveTo>
                  <a:lnTo>
                    <a:pt x="1112314" y="4131992"/>
                  </a:lnTo>
                  <a:lnTo>
                    <a:pt x="1100522" y="4136743"/>
                  </a:lnTo>
                  <a:lnTo>
                    <a:pt x="1091005" y="4144661"/>
                  </a:lnTo>
                  <a:lnTo>
                    <a:pt x="1083763" y="4155747"/>
                  </a:lnTo>
                  <a:lnTo>
                    <a:pt x="1100119" y="4165192"/>
                  </a:lnTo>
                  <a:lnTo>
                    <a:pt x="1104352" y="4158037"/>
                  </a:lnTo>
                  <a:lnTo>
                    <a:pt x="1110140" y="4152926"/>
                  </a:lnTo>
                  <a:lnTo>
                    <a:pt x="1117482" y="4149859"/>
                  </a:lnTo>
                  <a:lnTo>
                    <a:pt x="1126380" y="4148837"/>
                  </a:lnTo>
                  <a:lnTo>
                    <a:pt x="1163158" y="4148837"/>
                  </a:lnTo>
                  <a:lnTo>
                    <a:pt x="1160934" y="4145194"/>
                  </a:lnTo>
                  <a:lnTo>
                    <a:pt x="1156096" y="4140083"/>
                  </a:lnTo>
                  <a:lnTo>
                    <a:pt x="1150179" y="4135850"/>
                  </a:lnTo>
                  <a:lnTo>
                    <a:pt x="1143254" y="4132827"/>
                  </a:lnTo>
                  <a:lnTo>
                    <a:pt x="1135321" y="4131013"/>
                  </a:lnTo>
                  <a:lnTo>
                    <a:pt x="1126380" y="4130408"/>
                  </a:lnTo>
                  <a:close/>
                </a:path>
                <a:path w="15614015" h="6326505">
                  <a:moveTo>
                    <a:pt x="1247150" y="4133403"/>
                  </a:moveTo>
                  <a:lnTo>
                    <a:pt x="1194167" y="4133403"/>
                  </a:lnTo>
                  <a:lnTo>
                    <a:pt x="1194167" y="4248582"/>
                  </a:lnTo>
                  <a:lnTo>
                    <a:pt x="1251757" y="4248582"/>
                  </a:lnTo>
                  <a:lnTo>
                    <a:pt x="1260107" y="4248021"/>
                  </a:lnTo>
                  <a:lnTo>
                    <a:pt x="1285506" y="4230384"/>
                  </a:lnTo>
                  <a:lnTo>
                    <a:pt x="1213747" y="4230384"/>
                  </a:lnTo>
                  <a:lnTo>
                    <a:pt x="1213747" y="4199285"/>
                  </a:lnTo>
                  <a:lnTo>
                    <a:pt x="1283749" y="4199285"/>
                  </a:lnTo>
                  <a:lnTo>
                    <a:pt x="1278637" y="4193814"/>
                  </a:lnTo>
                  <a:lnTo>
                    <a:pt x="1270877" y="4189380"/>
                  </a:lnTo>
                  <a:lnTo>
                    <a:pt x="1276319" y="4184816"/>
                  </a:lnTo>
                  <a:lnTo>
                    <a:pt x="1278576" y="4181548"/>
                  </a:lnTo>
                  <a:lnTo>
                    <a:pt x="1213747" y="4181548"/>
                  </a:lnTo>
                  <a:lnTo>
                    <a:pt x="1213747" y="4151371"/>
                  </a:lnTo>
                  <a:lnTo>
                    <a:pt x="1281646" y="4151371"/>
                  </a:lnTo>
                  <a:lnTo>
                    <a:pt x="1280168" y="4147838"/>
                  </a:lnTo>
                  <a:lnTo>
                    <a:pt x="1273871" y="4142156"/>
                  </a:lnTo>
                  <a:lnTo>
                    <a:pt x="1268659" y="4138326"/>
                  </a:lnTo>
                  <a:lnTo>
                    <a:pt x="1262468" y="4135591"/>
                  </a:lnTo>
                  <a:lnTo>
                    <a:pt x="1255298" y="4133950"/>
                  </a:lnTo>
                  <a:lnTo>
                    <a:pt x="1247150" y="4133403"/>
                  </a:lnTo>
                  <a:close/>
                </a:path>
                <a:path w="15614015" h="6326505">
                  <a:moveTo>
                    <a:pt x="1283749" y="4199285"/>
                  </a:moveTo>
                  <a:lnTo>
                    <a:pt x="1256441" y="4199285"/>
                  </a:lnTo>
                  <a:lnTo>
                    <a:pt x="1260894" y="4200667"/>
                  </a:lnTo>
                  <a:lnTo>
                    <a:pt x="1263966" y="4203432"/>
                  </a:lnTo>
                  <a:lnTo>
                    <a:pt x="1267191" y="4206043"/>
                  </a:lnTo>
                  <a:lnTo>
                    <a:pt x="1268803" y="4209728"/>
                  </a:lnTo>
                  <a:lnTo>
                    <a:pt x="1268803" y="4219557"/>
                  </a:lnTo>
                  <a:lnTo>
                    <a:pt x="1267191" y="4223473"/>
                  </a:lnTo>
                  <a:lnTo>
                    <a:pt x="1263966" y="4226237"/>
                  </a:lnTo>
                  <a:lnTo>
                    <a:pt x="1260766" y="4229117"/>
                  </a:lnTo>
                  <a:lnTo>
                    <a:pt x="1260523" y="4229117"/>
                  </a:lnTo>
                  <a:lnTo>
                    <a:pt x="1256441" y="4230384"/>
                  </a:lnTo>
                  <a:lnTo>
                    <a:pt x="1285506" y="4230384"/>
                  </a:lnTo>
                  <a:lnTo>
                    <a:pt x="1286195" y="4229117"/>
                  </a:lnTo>
                  <a:lnTo>
                    <a:pt x="1288010" y="4222926"/>
                  </a:lnTo>
                  <a:lnTo>
                    <a:pt x="1288614" y="4216102"/>
                  </a:lnTo>
                  <a:lnTo>
                    <a:pt x="1287506" y="4207175"/>
                  </a:lnTo>
                  <a:lnTo>
                    <a:pt x="1284180" y="4199746"/>
                  </a:lnTo>
                  <a:lnTo>
                    <a:pt x="1283749" y="4199285"/>
                  </a:lnTo>
                  <a:close/>
                </a:path>
                <a:path w="15614015" h="6326505">
                  <a:moveTo>
                    <a:pt x="1281646" y="4151371"/>
                  </a:moveTo>
                  <a:lnTo>
                    <a:pt x="1257900" y="4151371"/>
                  </a:lnTo>
                  <a:lnTo>
                    <a:pt x="1263735" y="4156285"/>
                  </a:lnTo>
                  <a:lnTo>
                    <a:pt x="1263735" y="4176403"/>
                  </a:lnTo>
                  <a:lnTo>
                    <a:pt x="1257900" y="4181548"/>
                  </a:lnTo>
                  <a:lnTo>
                    <a:pt x="1278576" y="4181548"/>
                  </a:lnTo>
                  <a:lnTo>
                    <a:pt x="1280206" y="4179187"/>
                  </a:lnTo>
                  <a:lnTo>
                    <a:pt x="1282539" y="4172492"/>
                  </a:lnTo>
                  <a:lnTo>
                    <a:pt x="1283316" y="4164732"/>
                  </a:lnTo>
                  <a:lnTo>
                    <a:pt x="1283316" y="4155363"/>
                  </a:lnTo>
                  <a:lnTo>
                    <a:pt x="1281646" y="4151371"/>
                  </a:lnTo>
                  <a:close/>
                </a:path>
                <a:path w="15614015" h="6326505">
                  <a:moveTo>
                    <a:pt x="1364381" y="4130408"/>
                  </a:moveTo>
                  <a:lnTo>
                    <a:pt x="1321304" y="4147915"/>
                  </a:lnTo>
                  <a:lnTo>
                    <a:pt x="1303796" y="4190992"/>
                  </a:lnTo>
                  <a:lnTo>
                    <a:pt x="1304891" y="4203273"/>
                  </a:lnTo>
                  <a:lnTo>
                    <a:pt x="1330648" y="4241729"/>
                  </a:lnTo>
                  <a:lnTo>
                    <a:pt x="1364381" y="4251577"/>
                  </a:lnTo>
                  <a:lnTo>
                    <a:pt x="1376576" y="4250483"/>
                  </a:lnTo>
                  <a:lnTo>
                    <a:pt x="1387820" y="4247200"/>
                  </a:lnTo>
                  <a:lnTo>
                    <a:pt x="1398114" y="4241729"/>
                  </a:lnTo>
                  <a:lnTo>
                    <a:pt x="1407458" y="4234070"/>
                  </a:lnTo>
                  <a:lnTo>
                    <a:pt x="1409196" y="4231996"/>
                  </a:lnTo>
                  <a:lnTo>
                    <a:pt x="1364381" y="4231996"/>
                  </a:lnTo>
                  <a:lnTo>
                    <a:pt x="1356189" y="4231262"/>
                  </a:lnTo>
                  <a:lnTo>
                    <a:pt x="1324572" y="4199386"/>
                  </a:lnTo>
                  <a:lnTo>
                    <a:pt x="1323838" y="4190992"/>
                  </a:lnTo>
                  <a:lnTo>
                    <a:pt x="1324572" y="4182599"/>
                  </a:lnTo>
                  <a:lnTo>
                    <a:pt x="1348659" y="4152925"/>
                  </a:lnTo>
                  <a:lnTo>
                    <a:pt x="1364381" y="4149988"/>
                  </a:lnTo>
                  <a:lnTo>
                    <a:pt x="1409196" y="4149988"/>
                  </a:lnTo>
                  <a:lnTo>
                    <a:pt x="1407458" y="4147915"/>
                  </a:lnTo>
                  <a:lnTo>
                    <a:pt x="1398114" y="4140256"/>
                  </a:lnTo>
                  <a:lnTo>
                    <a:pt x="1387820" y="4134785"/>
                  </a:lnTo>
                  <a:lnTo>
                    <a:pt x="1376576" y="4131502"/>
                  </a:lnTo>
                  <a:lnTo>
                    <a:pt x="1364381" y="4130408"/>
                  </a:lnTo>
                  <a:close/>
                </a:path>
                <a:path w="15614015" h="6326505">
                  <a:moveTo>
                    <a:pt x="1409196" y="4149988"/>
                  </a:moveTo>
                  <a:lnTo>
                    <a:pt x="1364381" y="4149988"/>
                  </a:lnTo>
                  <a:lnTo>
                    <a:pt x="1372674" y="4150723"/>
                  </a:lnTo>
                  <a:lnTo>
                    <a:pt x="1380276" y="4152925"/>
                  </a:lnTo>
                  <a:lnTo>
                    <a:pt x="1404420" y="4182599"/>
                  </a:lnTo>
                  <a:lnTo>
                    <a:pt x="1405155" y="4190992"/>
                  </a:lnTo>
                  <a:lnTo>
                    <a:pt x="1404420" y="4199386"/>
                  </a:lnTo>
                  <a:lnTo>
                    <a:pt x="1380276" y="4229059"/>
                  </a:lnTo>
                  <a:lnTo>
                    <a:pt x="1364381" y="4231996"/>
                  </a:lnTo>
                  <a:lnTo>
                    <a:pt x="1409196" y="4231996"/>
                  </a:lnTo>
                  <a:lnTo>
                    <a:pt x="1415218" y="4224812"/>
                  </a:lnTo>
                  <a:lnTo>
                    <a:pt x="1420761" y="4214547"/>
                  </a:lnTo>
                  <a:lnTo>
                    <a:pt x="1424087" y="4203273"/>
                  </a:lnTo>
                  <a:lnTo>
                    <a:pt x="1425196" y="4190992"/>
                  </a:lnTo>
                  <a:lnTo>
                    <a:pt x="1424087" y="4178711"/>
                  </a:lnTo>
                  <a:lnTo>
                    <a:pt x="1420761" y="4167438"/>
                  </a:lnTo>
                  <a:lnTo>
                    <a:pt x="1415218" y="4157173"/>
                  </a:lnTo>
                  <a:lnTo>
                    <a:pt x="1409196" y="4149988"/>
                  </a:lnTo>
                  <a:close/>
                </a:path>
                <a:path w="15614015" h="6326505">
                  <a:moveTo>
                    <a:pt x="1559272" y="4229463"/>
                  </a:moveTo>
                  <a:lnTo>
                    <a:pt x="1433266" y="4229463"/>
                  </a:lnTo>
                  <a:lnTo>
                    <a:pt x="1433266" y="4279450"/>
                  </a:lnTo>
                  <a:lnTo>
                    <a:pt x="1453076" y="4279450"/>
                  </a:lnTo>
                  <a:lnTo>
                    <a:pt x="1453076" y="4248582"/>
                  </a:lnTo>
                  <a:lnTo>
                    <a:pt x="1559272" y="4248582"/>
                  </a:lnTo>
                  <a:lnTo>
                    <a:pt x="1559272" y="4229463"/>
                  </a:lnTo>
                  <a:close/>
                </a:path>
                <a:path w="15614015" h="6326505">
                  <a:moveTo>
                    <a:pt x="1559272" y="4248582"/>
                  </a:moveTo>
                  <a:lnTo>
                    <a:pt x="1539461" y="4248582"/>
                  </a:lnTo>
                  <a:lnTo>
                    <a:pt x="1539461" y="4279450"/>
                  </a:lnTo>
                  <a:lnTo>
                    <a:pt x="1559272" y="4279450"/>
                  </a:lnTo>
                  <a:lnTo>
                    <a:pt x="1559272" y="4248582"/>
                  </a:lnTo>
                  <a:close/>
                </a:path>
                <a:path w="15614015" h="6326505">
                  <a:moveTo>
                    <a:pt x="1543377" y="4133403"/>
                  </a:moveTo>
                  <a:lnTo>
                    <a:pt x="1458375" y="4133403"/>
                  </a:lnTo>
                  <a:lnTo>
                    <a:pt x="1458375" y="4186846"/>
                  </a:lnTo>
                  <a:lnTo>
                    <a:pt x="1457716" y="4199185"/>
                  </a:lnTo>
                  <a:lnTo>
                    <a:pt x="1457684" y="4199789"/>
                  </a:lnTo>
                  <a:lnTo>
                    <a:pt x="1455610" y="4211207"/>
                  </a:lnTo>
                  <a:lnTo>
                    <a:pt x="1452155" y="4221098"/>
                  </a:lnTo>
                  <a:lnTo>
                    <a:pt x="1447318" y="4229463"/>
                  </a:lnTo>
                  <a:lnTo>
                    <a:pt x="1470123" y="4229463"/>
                  </a:lnTo>
                  <a:lnTo>
                    <a:pt x="1473650" y="4220493"/>
                  </a:lnTo>
                  <a:lnTo>
                    <a:pt x="1476170" y="4210400"/>
                  </a:lnTo>
                  <a:lnTo>
                    <a:pt x="1477600" y="4199789"/>
                  </a:lnTo>
                  <a:lnTo>
                    <a:pt x="1477682" y="4199185"/>
                  </a:lnTo>
                  <a:lnTo>
                    <a:pt x="1478186" y="4186846"/>
                  </a:lnTo>
                  <a:lnTo>
                    <a:pt x="1478186" y="4152062"/>
                  </a:lnTo>
                  <a:lnTo>
                    <a:pt x="1543377" y="4152062"/>
                  </a:lnTo>
                  <a:lnTo>
                    <a:pt x="1543377" y="4133403"/>
                  </a:lnTo>
                  <a:close/>
                </a:path>
                <a:path w="15614015" h="6326505">
                  <a:moveTo>
                    <a:pt x="1543377" y="4152062"/>
                  </a:moveTo>
                  <a:lnTo>
                    <a:pt x="1523567" y="4152062"/>
                  </a:lnTo>
                  <a:lnTo>
                    <a:pt x="1523567" y="4229463"/>
                  </a:lnTo>
                  <a:lnTo>
                    <a:pt x="1543377" y="4229463"/>
                  </a:lnTo>
                  <a:lnTo>
                    <a:pt x="1543377" y="4152062"/>
                  </a:lnTo>
                  <a:close/>
                </a:path>
                <a:path w="15614015" h="6326505">
                  <a:moveTo>
                    <a:pt x="1664554" y="4133403"/>
                  </a:moveTo>
                  <a:lnTo>
                    <a:pt x="1615487" y="4133403"/>
                  </a:lnTo>
                  <a:lnTo>
                    <a:pt x="1607324" y="4134065"/>
                  </a:lnTo>
                  <a:lnTo>
                    <a:pt x="1576571" y="4162874"/>
                  </a:lnTo>
                  <a:lnTo>
                    <a:pt x="1575865" y="4170490"/>
                  </a:lnTo>
                  <a:lnTo>
                    <a:pt x="1575865" y="4179090"/>
                  </a:lnTo>
                  <a:lnTo>
                    <a:pt x="1578553" y="4186616"/>
                  </a:lnTo>
                  <a:lnTo>
                    <a:pt x="1589303" y="4199516"/>
                  </a:lnTo>
                  <a:lnTo>
                    <a:pt x="1596290" y="4203816"/>
                  </a:lnTo>
                  <a:lnTo>
                    <a:pt x="1604891" y="4205966"/>
                  </a:lnTo>
                  <a:lnTo>
                    <a:pt x="1571258" y="4248582"/>
                  </a:lnTo>
                  <a:lnTo>
                    <a:pt x="1595676" y="4248582"/>
                  </a:lnTo>
                  <a:lnTo>
                    <a:pt x="1627927" y="4207118"/>
                  </a:lnTo>
                  <a:lnTo>
                    <a:pt x="1664554" y="4207118"/>
                  </a:lnTo>
                  <a:lnTo>
                    <a:pt x="1664554" y="4189150"/>
                  </a:lnTo>
                  <a:lnTo>
                    <a:pt x="1610496" y="4189150"/>
                  </a:lnTo>
                  <a:lnTo>
                    <a:pt x="1605658" y="4187460"/>
                  </a:lnTo>
                  <a:lnTo>
                    <a:pt x="1597673" y="4180703"/>
                  </a:lnTo>
                  <a:lnTo>
                    <a:pt x="1595676" y="4176249"/>
                  </a:lnTo>
                  <a:lnTo>
                    <a:pt x="1595676" y="4165039"/>
                  </a:lnTo>
                  <a:lnTo>
                    <a:pt x="1597673" y="4160508"/>
                  </a:lnTo>
                  <a:lnTo>
                    <a:pt x="1605658" y="4153751"/>
                  </a:lnTo>
                  <a:lnTo>
                    <a:pt x="1610496" y="4152062"/>
                  </a:lnTo>
                  <a:lnTo>
                    <a:pt x="1664554" y="4152062"/>
                  </a:lnTo>
                  <a:lnTo>
                    <a:pt x="1664554" y="4133403"/>
                  </a:lnTo>
                  <a:close/>
                </a:path>
                <a:path w="15614015" h="6326505">
                  <a:moveTo>
                    <a:pt x="1664554" y="4207118"/>
                  </a:moveTo>
                  <a:lnTo>
                    <a:pt x="1644743" y="4207118"/>
                  </a:lnTo>
                  <a:lnTo>
                    <a:pt x="1644743" y="4248582"/>
                  </a:lnTo>
                  <a:lnTo>
                    <a:pt x="1664554" y="4248582"/>
                  </a:lnTo>
                  <a:lnTo>
                    <a:pt x="1664554" y="4207118"/>
                  </a:lnTo>
                  <a:close/>
                </a:path>
                <a:path w="15614015" h="6326505">
                  <a:moveTo>
                    <a:pt x="1664554" y="4152062"/>
                  </a:moveTo>
                  <a:lnTo>
                    <a:pt x="1644743" y="4152062"/>
                  </a:lnTo>
                  <a:lnTo>
                    <a:pt x="1644743" y="4189150"/>
                  </a:lnTo>
                  <a:lnTo>
                    <a:pt x="1664554" y="4189150"/>
                  </a:lnTo>
                  <a:lnTo>
                    <a:pt x="1664554" y="4152062"/>
                  </a:lnTo>
                  <a:close/>
                </a:path>
                <a:path w="15614015" h="6326505">
                  <a:moveTo>
                    <a:pt x="1714970" y="4133403"/>
                  </a:moveTo>
                  <a:lnTo>
                    <a:pt x="1694929" y="4133403"/>
                  </a:lnTo>
                  <a:lnTo>
                    <a:pt x="1694929" y="4248582"/>
                  </a:lnTo>
                  <a:lnTo>
                    <a:pt x="1847657" y="4248582"/>
                  </a:lnTo>
                  <a:lnTo>
                    <a:pt x="1847657" y="4279450"/>
                  </a:lnTo>
                  <a:lnTo>
                    <a:pt x="1867468" y="4279450"/>
                  </a:lnTo>
                  <a:lnTo>
                    <a:pt x="1867468" y="4229463"/>
                  </a:lnTo>
                  <a:lnTo>
                    <a:pt x="1714970" y="4229463"/>
                  </a:lnTo>
                  <a:lnTo>
                    <a:pt x="1714970" y="4133403"/>
                  </a:lnTo>
                  <a:close/>
                </a:path>
                <a:path w="15614015" h="6326505">
                  <a:moveTo>
                    <a:pt x="1783387" y="4133403"/>
                  </a:moveTo>
                  <a:lnTo>
                    <a:pt x="1763346" y="4133403"/>
                  </a:lnTo>
                  <a:lnTo>
                    <a:pt x="1763346" y="4229463"/>
                  </a:lnTo>
                  <a:lnTo>
                    <a:pt x="1783387" y="4229463"/>
                  </a:lnTo>
                  <a:lnTo>
                    <a:pt x="1783387" y="4133403"/>
                  </a:lnTo>
                  <a:close/>
                </a:path>
                <a:path w="15614015" h="6326505">
                  <a:moveTo>
                    <a:pt x="1851573" y="4133403"/>
                  </a:moveTo>
                  <a:lnTo>
                    <a:pt x="1831532" y="4133403"/>
                  </a:lnTo>
                  <a:lnTo>
                    <a:pt x="1831532" y="4229463"/>
                  </a:lnTo>
                  <a:lnTo>
                    <a:pt x="1851573" y="4229463"/>
                  </a:lnTo>
                  <a:lnTo>
                    <a:pt x="1851573" y="4133403"/>
                  </a:lnTo>
                  <a:close/>
                </a:path>
                <a:path w="15614015" h="6326505">
                  <a:moveTo>
                    <a:pt x="1908880" y="4133403"/>
                  </a:moveTo>
                  <a:lnTo>
                    <a:pt x="1889070" y="4133403"/>
                  </a:lnTo>
                  <a:lnTo>
                    <a:pt x="1889070" y="4248582"/>
                  </a:lnTo>
                  <a:lnTo>
                    <a:pt x="1905195" y="4248582"/>
                  </a:lnTo>
                  <a:lnTo>
                    <a:pt x="1932282" y="4214259"/>
                  </a:lnTo>
                  <a:lnTo>
                    <a:pt x="1908880" y="4214259"/>
                  </a:lnTo>
                  <a:lnTo>
                    <a:pt x="1908880" y="4133403"/>
                  </a:lnTo>
                  <a:close/>
                </a:path>
                <a:path w="15614015" h="6326505">
                  <a:moveTo>
                    <a:pt x="1988815" y="4167726"/>
                  </a:moveTo>
                  <a:lnTo>
                    <a:pt x="1969004" y="4167726"/>
                  </a:lnTo>
                  <a:lnTo>
                    <a:pt x="1969004" y="4248582"/>
                  </a:lnTo>
                  <a:lnTo>
                    <a:pt x="1988815" y="4248582"/>
                  </a:lnTo>
                  <a:lnTo>
                    <a:pt x="1988815" y="4167726"/>
                  </a:lnTo>
                  <a:close/>
                </a:path>
                <a:path w="15614015" h="6326505">
                  <a:moveTo>
                    <a:pt x="1988815" y="4133403"/>
                  </a:moveTo>
                  <a:lnTo>
                    <a:pt x="1972690" y="4133403"/>
                  </a:lnTo>
                  <a:lnTo>
                    <a:pt x="1908880" y="4214259"/>
                  </a:lnTo>
                  <a:lnTo>
                    <a:pt x="1932282" y="4214259"/>
                  </a:lnTo>
                  <a:lnTo>
                    <a:pt x="1969004" y="4167726"/>
                  </a:lnTo>
                  <a:lnTo>
                    <a:pt x="1988815" y="4167726"/>
                  </a:lnTo>
                  <a:lnTo>
                    <a:pt x="1988815" y="4133403"/>
                  </a:lnTo>
                  <a:close/>
                </a:path>
                <a:path w="15614015" h="6326505">
                  <a:moveTo>
                    <a:pt x="2033834" y="4133403"/>
                  </a:moveTo>
                  <a:lnTo>
                    <a:pt x="2010107" y="4133403"/>
                  </a:lnTo>
                  <a:lnTo>
                    <a:pt x="2051802" y="4189380"/>
                  </a:lnTo>
                  <a:lnTo>
                    <a:pt x="2007573" y="4248582"/>
                  </a:lnTo>
                  <a:lnTo>
                    <a:pt x="2031070" y="4248582"/>
                  </a:lnTo>
                  <a:lnTo>
                    <a:pt x="2063551" y="4205044"/>
                  </a:lnTo>
                  <a:lnTo>
                    <a:pt x="2087066" y="4205044"/>
                  </a:lnTo>
                  <a:lnTo>
                    <a:pt x="2075299" y="4189150"/>
                  </a:lnTo>
                  <a:lnTo>
                    <a:pt x="2086950" y="4173485"/>
                  </a:lnTo>
                  <a:lnTo>
                    <a:pt x="2063551" y="4173485"/>
                  </a:lnTo>
                  <a:lnTo>
                    <a:pt x="2033834" y="4133403"/>
                  </a:lnTo>
                  <a:close/>
                </a:path>
                <a:path w="15614015" h="6326505">
                  <a:moveTo>
                    <a:pt x="2087066" y="4205044"/>
                  </a:moveTo>
                  <a:lnTo>
                    <a:pt x="2063551" y="4205044"/>
                  </a:lnTo>
                  <a:lnTo>
                    <a:pt x="2095801" y="4248582"/>
                  </a:lnTo>
                  <a:lnTo>
                    <a:pt x="2119298" y="4248582"/>
                  </a:lnTo>
                  <a:lnTo>
                    <a:pt x="2087066" y="4205044"/>
                  </a:lnTo>
                  <a:close/>
                </a:path>
                <a:path w="15614015" h="6326505">
                  <a:moveTo>
                    <a:pt x="2116764" y="4133403"/>
                  </a:moveTo>
                  <a:lnTo>
                    <a:pt x="2093267" y="4133403"/>
                  </a:lnTo>
                  <a:lnTo>
                    <a:pt x="2063551" y="4173485"/>
                  </a:lnTo>
                  <a:lnTo>
                    <a:pt x="2086950" y="4173485"/>
                  </a:lnTo>
                  <a:lnTo>
                    <a:pt x="2116764" y="4133403"/>
                  </a:lnTo>
                  <a:close/>
                </a:path>
                <a:path w="15614015" h="6326505">
                  <a:moveTo>
                    <a:pt x="2241998" y="4152753"/>
                  </a:moveTo>
                  <a:lnTo>
                    <a:pt x="2221957" y="4152753"/>
                  </a:lnTo>
                  <a:lnTo>
                    <a:pt x="2221957" y="4248582"/>
                  </a:lnTo>
                  <a:lnTo>
                    <a:pt x="2241998" y="4248582"/>
                  </a:lnTo>
                  <a:lnTo>
                    <a:pt x="2241998" y="4152753"/>
                  </a:lnTo>
                  <a:close/>
                </a:path>
                <a:path w="15614015" h="6326505">
                  <a:moveTo>
                    <a:pt x="2281159" y="4133403"/>
                  </a:moveTo>
                  <a:lnTo>
                    <a:pt x="2182566" y="4133403"/>
                  </a:lnTo>
                  <a:lnTo>
                    <a:pt x="2182566" y="4152753"/>
                  </a:lnTo>
                  <a:lnTo>
                    <a:pt x="2281159" y="4152753"/>
                  </a:lnTo>
                  <a:lnTo>
                    <a:pt x="2281159" y="4133403"/>
                  </a:lnTo>
                  <a:close/>
                </a:path>
                <a:path w="15614015" h="6326505">
                  <a:moveTo>
                    <a:pt x="2348358" y="4130408"/>
                  </a:moveTo>
                  <a:lnTo>
                    <a:pt x="2305281" y="4147915"/>
                  </a:lnTo>
                  <a:lnTo>
                    <a:pt x="2287773" y="4190992"/>
                  </a:lnTo>
                  <a:lnTo>
                    <a:pt x="2288867" y="4203273"/>
                  </a:lnTo>
                  <a:lnTo>
                    <a:pt x="2314625" y="4241729"/>
                  </a:lnTo>
                  <a:lnTo>
                    <a:pt x="2348358" y="4251577"/>
                  </a:lnTo>
                  <a:lnTo>
                    <a:pt x="2360552" y="4250483"/>
                  </a:lnTo>
                  <a:lnTo>
                    <a:pt x="2371797" y="4247200"/>
                  </a:lnTo>
                  <a:lnTo>
                    <a:pt x="2382091" y="4241729"/>
                  </a:lnTo>
                  <a:lnTo>
                    <a:pt x="2391435" y="4234070"/>
                  </a:lnTo>
                  <a:lnTo>
                    <a:pt x="2393173" y="4231996"/>
                  </a:lnTo>
                  <a:lnTo>
                    <a:pt x="2348358" y="4231996"/>
                  </a:lnTo>
                  <a:lnTo>
                    <a:pt x="2340166" y="4231262"/>
                  </a:lnTo>
                  <a:lnTo>
                    <a:pt x="2308549" y="4199386"/>
                  </a:lnTo>
                  <a:lnTo>
                    <a:pt x="2307815" y="4190992"/>
                  </a:lnTo>
                  <a:lnTo>
                    <a:pt x="2308549" y="4182599"/>
                  </a:lnTo>
                  <a:lnTo>
                    <a:pt x="2332636" y="4152925"/>
                  </a:lnTo>
                  <a:lnTo>
                    <a:pt x="2348358" y="4149988"/>
                  </a:lnTo>
                  <a:lnTo>
                    <a:pt x="2393173" y="4149988"/>
                  </a:lnTo>
                  <a:lnTo>
                    <a:pt x="2391435" y="4147915"/>
                  </a:lnTo>
                  <a:lnTo>
                    <a:pt x="2382091" y="4140256"/>
                  </a:lnTo>
                  <a:lnTo>
                    <a:pt x="2371797" y="4134785"/>
                  </a:lnTo>
                  <a:lnTo>
                    <a:pt x="2360552" y="4131502"/>
                  </a:lnTo>
                  <a:lnTo>
                    <a:pt x="2348358" y="4130408"/>
                  </a:lnTo>
                  <a:close/>
                </a:path>
                <a:path w="15614015" h="6326505">
                  <a:moveTo>
                    <a:pt x="2393173" y="4149988"/>
                  </a:moveTo>
                  <a:lnTo>
                    <a:pt x="2348358" y="4149988"/>
                  </a:lnTo>
                  <a:lnTo>
                    <a:pt x="2356651" y="4150723"/>
                  </a:lnTo>
                  <a:lnTo>
                    <a:pt x="2364253" y="4152925"/>
                  </a:lnTo>
                  <a:lnTo>
                    <a:pt x="2388397" y="4182599"/>
                  </a:lnTo>
                  <a:lnTo>
                    <a:pt x="2389131" y="4190992"/>
                  </a:lnTo>
                  <a:lnTo>
                    <a:pt x="2388397" y="4199386"/>
                  </a:lnTo>
                  <a:lnTo>
                    <a:pt x="2364253" y="4229059"/>
                  </a:lnTo>
                  <a:lnTo>
                    <a:pt x="2348358" y="4231996"/>
                  </a:lnTo>
                  <a:lnTo>
                    <a:pt x="2393173" y="4231996"/>
                  </a:lnTo>
                  <a:lnTo>
                    <a:pt x="2399195" y="4224812"/>
                  </a:lnTo>
                  <a:lnTo>
                    <a:pt x="2404738" y="4214547"/>
                  </a:lnTo>
                  <a:lnTo>
                    <a:pt x="2408064" y="4203273"/>
                  </a:lnTo>
                  <a:lnTo>
                    <a:pt x="2409173" y="4190992"/>
                  </a:lnTo>
                  <a:lnTo>
                    <a:pt x="2408064" y="4178711"/>
                  </a:lnTo>
                  <a:lnTo>
                    <a:pt x="2404738" y="4167438"/>
                  </a:lnTo>
                  <a:lnTo>
                    <a:pt x="2399195" y="4157173"/>
                  </a:lnTo>
                  <a:lnTo>
                    <a:pt x="2393173" y="4149988"/>
                  </a:lnTo>
                  <a:close/>
                </a:path>
                <a:path w="15614015" h="6326505">
                  <a:moveTo>
                    <a:pt x="2485782" y="4133403"/>
                  </a:moveTo>
                  <a:lnTo>
                    <a:pt x="2432799" y="4133403"/>
                  </a:lnTo>
                  <a:lnTo>
                    <a:pt x="2432799" y="4248582"/>
                  </a:lnTo>
                  <a:lnTo>
                    <a:pt x="2490389" y="4248582"/>
                  </a:lnTo>
                  <a:lnTo>
                    <a:pt x="2498739" y="4248021"/>
                  </a:lnTo>
                  <a:lnTo>
                    <a:pt x="2524138" y="4230384"/>
                  </a:lnTo>
                  <a:lnTo>
                    <a:pt x="2452380" y="4230384"/>
                  </a:lnTo>
                  <a:lnTo>
                    <a:pt x="2452380" y="4199285"/>
                  </a:lnTo>
                  <a:lnTo>
                    <a:pt x="2522381" y="4199285"/>
                  </a:lnTo>
                  <a:lnTo>
                    <a:pt x="2517269" y="4193814"/>
                  </a:lnTo>
                  <a:lnTo>
                    <a:pt x="2509509" y="4189380"/>
                  </a:lnTo>
                  <a:lnTo>
                    <a:pt x="2514951" y="4184816"/>
                  </a:lnTo>
                  <a:lnTo>
                    <a:pt x="2517208" y="4181548"/>
                  </a:lnTo>
                  <a:lnTo>
                    <a:pt x="2452380" y="4181548"/>
                  </a:lnTo>
                  <a:lnTo>
                    <a:pt x="2452380" y="4151371"/>
                  </a:lnTo>
                  <a:lnTo>
                    <a:pt x="2520278" y="4151371"/>
                  </a:lnTo>
                  <a:lnTo>
                    <a:pt x="2518800" y="4147838"/>
                  </a:lnTo>
                  <a:lnTo>
                    <a:pt x="2512503" y="4142156"/>
                  </a:lnTo>
                  <a:lnTo>
                    <a:pt x="2507291" y="4138326"/>
                  </a:lnTo>
                  <a:lnTo>
                    <a:pt x="2501101" y="4135591"/>
                  </a:lnTo>
                  <a:lnTo>
                    <a:pt x="2493931" y="4133950"/>
                  </a:lnTo>
                  <a:lnTo>
                    <a:pt x="2485782" y="4133403"/>
                  </a:lnTo>
                  <a:close/>
                </a:path>
                <a:path w="15614015" h="6326505">
                  <a:moveTo>
                    <a:pt x="2522381" y="4199285"/>
                  </a:moveTo>
                  <a:lnTo>
                    <a:pt x="2495073" y="4199285"/>
                  </a:lnTo>
                  <a:lnTo>
                    <a:pt x="2499526" y="4200667"/>
                  </a:lnTo>
                  <a:lnTo>
                    <a:pt x="2502598" y="4203432"/>
                  </a:lnTo>
                  <a:lnTo>
                    <a:pt x="2505823" y="4206043"/>
                  </a:lnTo>
                  <a:lnTo>
                    <a:pt x="2507435" y="4209728"/>
                  </a:lnTo>
                  <a:lnTo>
                    <a:pt x="2507435" y="4219557"/>
                  </a:lnTo>
                  <a:lnTo>
                    <a:pt x="2505823" y="4223473"/>
                  </a:lnTo>
                  <a:lnTo>
                    <a:pt x="2502598" y="4226237"/>
                  </a:lnTo>
                  <a:lnTo>
                    <a:pt x="2499398" y="4229117"/>
                  </a:lnTo>
                  <a:lnTo>
                    <a:pt x="2499155" y="4229117"/>
                  </a:lnTo>
                  <a:lnTo>
                    <a:pt x="2495073" y="4230384"/>
                  </a:lnTo>
                  <a:lnTo>
                    <a:pt x="2524138" y="4230384"/>
                  </a:lnTo>
                  <a:lnTo>
                    <a:pt x="2524828" y="4229117"/>
                  </a:lnTo>
                  <a:lnTo>
                    <a:pt x="2526642" y="4222926"/>
                  </a:lnTo>
                  <a:lnTo>
                    <a:pt x="2527246" y="4216102"/>
                  </a:lnTo>
                  <a:lnTo>
                    <a:pt x="2526138" y="4207175"/>
                  </a:lnTo>
                  <a:lnTo>
                    <a:pt x="2522812" y="4199746"/>
                  </a:lnTo>
                  <a:lnTo>
                    <a:pt x="2522381" y="4199285"/>
                  </a:lnTo>
                  <a:close/>
                </a:path>
                <a:path w="15614015" h="6326505">
                  <a:moveTo>
                    <a:pt x="2520278" y="4151371"/>
                  </a:moveTo>
                  <a:lnTo>
                    <a:pt x="2496532" y="4151371"/>
                  </a:lnTo>
                  <a:lnTo>
                    <a:pt x="2502368" y="4156285"/>
                  </a:lnTo>
                  <a:lnTo>
                    <a:pt x="2502368" y="4176403"/>
                  </a:lnTo>
                  <a:lnTo>
                    <a:pt x="2496532" y="4181548"/>
                  </a:lnTo>
                  <a:lnTo>
                    <a:pt x="2517208" y="4181548"/>
                  </a:lnTo>
                  <a:lnTo>
                    <a:pt x="2518838" y="4179187"/>
                  </a:lnTo>
                  <a:lnTo>
                    <a:pt x="2521171" y="4172492"/>
                  </a:lnTo>
                  <a:lnTo>
                    <a:pt x="2521948" y="4164732"/>
                  </a:lnTo>
                  <a:lnTo>
                    <a:pt x="2521948" y="4155363"/>
                  </a:lnTo>
                  <a:lnTo>
                    <a:pt x="2520278" y="4151371"/>
                  </a:lnTo>
                  <a:close/>
                </a:path>
                <a:path w="15614015" h="6326505">
                  <a:moveTo>
                    <a:pt x="2600709" y="4130408"/>
                  </a:moveTo>
                  <a:lnTo>
                    <a:pt x="2559475" y="4148145"/>
                  </a:lnTo>
                  <a:lnTo>
                    <a:pt x="2542428" y="4190992"/>
                  </a:lnTo>
                  <a:lnTo>
                    <a:pt x="2543494" y="4203187"/>
                  </a:lnTo>
                  <a:lnTo>
                    <a:pt x="2546608" y="4214144"/>
                  </a:lnTo>
                  <a:lnTo>
                    <a:pt x="2546690" y="4214432"/>
                  </a:lnTo>
                  <a:lnTo>
                    <a:pt x="2578307" y="4247200"/>
                  </a:lnTo>
                  <a:lnTo>
                    <a:pt x="2600709" y="4251577"/>
                  </a:lnTo>
                  <a:lnTo>
                    <a:pt x="2614142" y="4250152"/>
                  </a:lnTo>
                  <a:lnTo>
                    <a:pt x="2625876" y="4245876"/>
                  </a:lnTo>
                  <a:lnTo>
                    <a:pt x="2635911" y="4238749"/>
                  </a:lnTo>
                  <a:lnTo>
                    <a:pt x="2641360" y="4232227"/>
                  </a:lnTo>
                  <a:lnTo>
                    <a:pt x="2603243" y="4232227"/>
                  </a:lnTo>
                  <a:lnTo>
                    <a:pt x="2594950" y="4231492"/>
                  </a:lnTo>
                  <a:lnTo>
                    <a:pt x="2565407" y="4207118"/>
                  </a:lnTo>
                  <a:lnTo>
                    <a:pt x="2562470" y="4190992"/>
                  </a:lnTo>
                  <a:lnTo>
                    <a:pt x="2563204" y="4182599"/>
                  </a:lnTo>
                  <a:lnTo>
                    <a:pt x="2587349" y="4152753"/>
                  </a:lnTo>
                  <a:lnTo>
                    <a:pt x="2603243" y="4149758"/>
                  </a:lnTo>
                  <a:lnTo>
                    <a:pt x="2641360" y="4149758"/>
                  </a:lnTo>
                  <a:lnTo>
                    <a:pt x="2635911" y="4143236"/>
                  </a:lnTo>
                  <a:lnTo>
                    <a:pt x="2625876" y="4136109"/>
                  </a:lnTo>
                  <a:lnTo>
                    <a:pt x="2614142" y="4131833"/>
                  </a:lnTo>
                  <a:lnTo>
                    <a:pt x="2600709" y="4130408"/>
                  </a:lnTo>
                  <a:close/>
                </a:path>
                <a:path w="15614015" h="6326505">
                  <a:moveTo>
                    <a:pt x="2664289" y="4228771"/>
                  </a:moveTo>
                  <a:lnTo>
                    <a:pt x="2644247" y="4228771"/>
                  </a:lnTo>
                  <a:lnTo>
                    <a:pt x="2644247" y="4248582"/>
                  </a:lnTo>
                  <a:lnTo>
                    <a:pt x="2664289" y="4248582"/>
                  </a:lnTo>
                  <a:lnTo>
                    <a:pt x="2664289" y="4228771"/>
                  </a:lnTo>
                  <a:close/>
                </a:path>
                <a:path w="15614015" h="6326505">
                  <a:moveTo>
                    <a:pt x="2641360" y="4149758"/>
                  </a:moveTo>
                  <a:lnTo>
                    <a:pt x="2603243" y="4149758"/>
                  </a:lnTo>
                  <a:lnTo>
                    <a:pt x="2611637" y="4150507"/>
                  </a:lnTo>
                  <a:lnTo>
                    <a:pt x="2619311" y="4152753"/>
                  </a:lnTo>
                  <a:lnTo>
                    <a:pt x="2643513" y="4182599"/>
                  </a:lnTo>
                  <a:lnTo>
                    <a:pt x="2644247" y="4190992"/>
                  </a:lnTo>
                  <a:lnTo>
                    <a:pt x="2643513" y="4199401"/>
                  </a:lnTo>
                  <a:lnTo>
                    <a:pt x="2619311" y="4229290"/>
                  </a:lnTo>
                  <a:lnTo>
                    <a:pt x="2603243" y="4232227"/>
                  </a:lnTo>
                  <a:lnTo>
                    <a:pt x="2641360" y="4232227"/>
                  </a:lnTo>
                  <a:lnTo>
                    <a:pt x="2644247" y="4228771"/>
                  </a:lnTo>
                  <a:lnTo>
                    <a:pt x="2664289" y="4228771"/>
                  </a:lnTo>
                  <a:lnTo>
                    <a:pt x="2664289" y="4153213"/>
                  </a:lnTo>
                  <a:lnTo>
                    <a:pt x="2644247" y="4153213"/>
                  </a:lnTo>
                  <a:lnTo>
                    <a:pt x="2641360" y="4149758"/>
                  </a:lnTo>
                  <a:close/>
                </a:path>
                <a:path w="15614015" h="6326505">
                  <a:moveTo>
                    <a:pt x="2664289" y="4133403"/>
                  </a:moveTo>
                  <a:lnTo>
                    <a:pt x="2644247" y="4133403"/>
                  </a:lnTo>
                  <a:lnTo>
                    <a:pt x="2644247" y="4153213"/>
                  </a:lnTo>
                  <a:lnTo>
                    <a:pt x="2664289" y="4153213"/>
                  </a:lnTo>
                  <a:lnTo>
                    <a:pt x="2664289" y="4133403"/>
                  </a:lnTo>
                  <a:close/>
                </a:path>
                <a:path w="15614015" h="6326505">
                  <a:moveTo>
                    <a:pt x="2714694" y="4133403"/>
                  </a:moveTo>
                  <a:lnTo>
                    <a:pt x="2694653" y="4133403"/>
                  </a:lnTo>
                  <a:lnTo>
                    <a:pt x="2694653" y="4294654"/>
                  </a:lnTo>
                  <a:lnTo>
                    <a:pt x="2714694" y="4294654"/>
                  </a:lnTo>
                  <a:lnTo>
                    <a:pt x="2714694" y="4228771"/>
                  </a:lnTo>
                  <a:lnTo>
                    <a:pt x="2738649" y="4228771"/>
                  </a:lnTo>
                  <a:lnTo>
                    <a:pt x="2714694" y="4190992"/>
                  </a:lnTo>
                  <a:lnTo>
                    <a:pt x="2715428" y="4182599"/>
                  </a:lnTo>
                  <a:lnTo>
                    <a:pt x="2738775" y="4153213"/>
                  </a:lnTo>
                  <a:lnTo>
                    <a:pt x="2714694" y="4153213"/>
                  </a:lnTo>
                  <a:lnTo>
                    <a:pt x="2714694" y="4133403"/>
                  </a:lnTo>
                  <a:close/>
                </a:path>
                <a:path w="15614015" h="6326505">
                  <a:moveTo>
                    <a:pt x="2738649" y="4228771"/>
                  </a:moveTo>
                  <a:lnTo>
                    <a:pt x="2714694" y="4228771"/>
                  </a:lnTo>
                  <a:lnTo>
                    <a:pt x="2723030" y="4238749"/>
                  </a:lnTo>
                  <a:lnTo>
                    <a:pt x="2733065" y="4245876"/>
                  </a:lnTo>
                  <a:lnTo>
                    <a:pt x="2744799" y="4250152"/>
                  </a:lnTo>
                  <a:lnTo>
                    <a:pt x="2758232" y="4251577"/>
                  </a:lnTo>
                  <a:lnTo>
                    <a:pt x="2769880" y="4250483"/>
                  </a:lnTo>
                  <a:lnTo>
                    <a:pt x="2780635" y="4247200"/>
                  </a:lnTo>
                  <a:lnTo>
                    <a:pt x="2790497" y="4241729"/>
                  </a:lnTo>
                  <a:lnTo>
                    <a:pt x="2799467" y="4234070"/>
                  </a:lnTo>
                  <a:lnTo>
                    <a:pt x="2800938" y="4232227"/>
                  </a:lnTo>
                  <a:lnTo>
                    <a:pt x="2755698" y="4232227"/>
                  </a:lnTo>
                  <a:lnTo>
                    <a:pt x="2747304" y="4231492"/>
                  </a:lnTo>
                  <a:lnTo>
                    <a:pt x="2739631" y="4229290"/>
                  </a:lnTo>
                  <a:lnTo>
                    <a:pt x="2738649" y="4228771"/>
                  </a:lnTo>
                  <a:close/>
                </a:path>
                <a:path w="15614015" h="6326505">
                  <a:moveTo>
                    <a:pt x="2800768" y="4149758"/>
                  </a:moveTo>
                  <a:lnTo>
                    <a:pt x="2755698" y="4149758"/>
                  </a:lnTo>
                  <a:lnTo>
                    <a:pt x="2763991" y="4150507"/>
                  </a:lnTo>
                  <a:lnTo>
                    <a:pt x="2771593" y="4152753"/>
                  </a:lnTo>
                  <a:lnTo>
                    <a:pt x="2795737" y="4182599"/>
                  </a:lnTo>
                  <a:lnTo>
                    <a:pt x="2796472" y="4190992"/>
                  </a:lnTo>
                  <a:lnTo>
                    <a:pt x="2795737" y="4199401"/>
                  </a:lnTo>
                  <a:lnTo>
                    <a:pt x="2771593" y="4229290"/>
                  </a:lnTo>
                  <a:lnTo>
                    <a:pt x="2755698" y="4232227"/>
                  </a:lnTo>
                  <a:lnTo>
                    <a:pt x="2800938" y="4232227"/>
                  </a:lnTo>
                  <a:lnTo>
                    <a:pt x="2806924" y="4224726"/>
                  </a:lnTo>
                  <a:lnTo>
                    <a:pt x="2812251" y="4214432"/>
                  </a:lnTo>
                  <a:lnTo>
                    <a:pt x="2815448" y="4203187"/>
                  </a:lnTo>
                  <a:lnTo>
                    <a:pt x="2816513" y="4190992"/>
                  </a:lnTo>
                  <a:lnTo>
                    <a:pt x="2815448" y="4178812"/>
                  </a:lnTo>
                  <a:lnTo>
                    <a:pt x="2812354" y="4167971"/>
                  </a:lnTo>
                  <a:lnTo>
                    <a:pt x="2812251" y="4167611"/>
                  </a:lnTo>
                  <a:lnTo>
                    <a:pt x="2806924" y="4157389"/>
                  </a:lnTo>
                  <a:lnTo>
                    <a:pt x="2800768" y="4149758"/>
                  </a:lnTo>
                  <a:close/>
                </a:path>
                <a:path w="15614015" h="6326505">
                  <a:moveTo>
                    <a:pt x="2758232" y="4130408"/>
                  </a:moveTo>
                  <a:lnTo>
                    <a:pt x="2744799" y="4131833"/>
                  </a:lnTo>
                  <a:lnTo>
                    <a:pt x="2733065" y="4136109"/>
                  </a:lnTo>
                  <a:lnTo>
                    <a:pt x="2723030" y="4143236"/>
                  </a:lnTo>
                  <a:lnTo>
                    <a:pt x="2714694" y="4153213"/>
                  </a:lnTo>
                  <a:lnTo>
                    <a:pt x="2738775" y="4153213"/>
                  </a:lnTo>
                  <a:lnTo>
                    <a:pt x="2739631" y="4152753"/>
                  </a:lnTo>
                  <a:lnTo>
                    <a:pt x="2747304" y="4150507"/>
                  </a:lnTo>
                  <a:lnTo>
                    <a:pt x="2755698" y="4149758"/>
                  </a:lnTo>
                  <a:lnTo>
                    <a:pt x="2800768" y="4149758"/>
                  </a:lnTo>
                  <a:lnTo>
                    <a:pt x="2799467" y="4148145"/>
                  </a:lnTo>
                  <a:lnTo>
                    <a:pt x="2790497" y="4140385"/>
                  </a:lnTo>
                  <a:lnTo>
                    <a:pt x="2780635" y="4134842"/>
                  </a:lnTo>
                  <a:lnTo>
                    <a:pt x="2769880" y="4131516"/>
                  </a:lnTo>
                  <a:lnTo>
                    <a:pt x="2758232" y="4130408"/>
                  </a:lnTo>
                  <a:close/>
                </a:path>
                <a:path w="15614015" h="6326505">
                  <a:moveTo>
                    <a:pt x="2860468" y="4133403"/>
                  </a:moveTo>
                  <a:lnTo>
                    <a:pt x="2840427" y="4133403"/>
                  </a:lnTo>
                  <a:lnTo>
                    <a:pt x="2840427" y="4248582"/>
                  </a:lnTo>
                  <a:lnTo>
                    <a:pt x="2889033" y="4248582"/>
                  </a:lnTo>
                  <a:lnTo>
                    <a:pt x="2897297" y="4247949"/>
                  </a:lnTo>
                  <a:lnTo>
                    <a:pt x="2924330" y="4229923"/>
                  </a:lnTo>
                  <a:lnTo>
                    <a:pt x="2860468" y="4229923"/>
                  </a:lnTo>
                  <a:lnTo>
                    <a:pt x="2860468" y="4193296"/>
                  </a:lnTo>
                  <a:lnTo>
                    <a:pt x="2924141" y="4193296"/>
                  </a:lnTo>
                  <a:lnTo>
                    <a:pt x="2922637" y="4190690"/>
                  </a:lnTo>
                  <a:lnTo>
                    <a:pt x="2889033" y="4174867"/>
                  </a:lnTo>
                  <a:lnTo>
                    <a:pt x="2860468" y="4174867"/>
                  </a:lnTo>
                  <a:lnTo>
                    <a:pt x="2860468" y="4133403"/>
                  </a:lnTo>
                  <a:close/>
                </a:path>
                <a:path w="15614015" h="6326505">
                  <a:moveTo>
                    <a:pt x="2924141" y="4193296"/>
                  </a:moveTo>
                  <a:lnTo>
                    <a:pt x="2894715" y="4193296"/>
                  </a:lnTo>
                  <a:lnTo>
                    <a:pt x="2899476" y="4194986"/>
                  </a:lnTo>
                  <a:lnTo>
                    <a:pt x="2903315" y="4198364"/>
                  </a:lnTo>
                  <a:lnTo>
                    <a:pt x="2907308" y="4201743"/>
                  </a:lnTo>
                  <a:lnTo>
                    <a:pt x="2909305" y="4206196"/>
                  </a:lnTo>
                  <a:lnTo>
                    <a:pt x="2909305" y="4217253"/>
                  </a:lnTo>
                  <a:lnTo>
                    <a:pt x="2907308" y="4221707"/>
                  </a:lnTo>
                  <a:lnTo>
                    <a:pt x="2899476" y="4228311"/>
                  </a:lnTo>
                  <a:lnTo>
                    <a:pt x="2894715" y="4229923"/>
                  </a:lnTo>
                  <a:lnTo>
                    <a:pt x="2924330" y="4229923"/>
                  </a:lnTo>
                  <a:lnTo>
                    <a:pt x="2926236" y="4226583"/>
                  </a:lnTo>
                  <a:lnTo>
                    <a:pt x="2928396" y="4219528"/>
                  </a:lnTo>
                  <a:lnTo>
                    <a:pt x="2929116" y="4211725"/>
                  </a:lnTo>
                  <a:lnTo>
                    <a:pt x="2928396" y="4203936"/>
                  </a:lnTo>
                  <a:lnTo>
                    <a:pt x="2926236" y="4196924"/>
                  </a:lnTo>
                  <a:lnTo>
                    <a:pt x="2924141" y="4193296"/>
                  </a:lnTo>
                  <a:close/>
                </a:path>
                <a:path w="15614015" h="6326505">
                  <a:moveTo>
                    <a:pt x="2964130" y="4133403"/>
                  </a:moveTo>
                  <a:lnTo>
                    <a:pt x="2944089" y="4133403"/>
                  </a:lnTo>
                  <a:lnTo>
                    <a:pt x="2944089" y="4248582"/>
                  </a:lnTo>
                  <a:lnTo>
                    <a:pt x="2964130" y="4248582"/>
                  </a:lnTo>
                  <a:lnTo>
                    <a:pt x="2964130" y="4133403"/>
                  </a:lnTo>
                  <a:close/>
                </a:path>
                <a:path w="15614015" h="6326505">
                  <a:moveTo>
                    <a:pt x="3072151" y="4133403"/>
                  </a:moveTo>
                  <a:lnTo>
                    <a:pt x="3052340" y="4133403"/>
                  </a:lnTo>
                  <a:lnTo>
                    <a:pt x="3052340" y="4248582"/>
                  </a:lnTo>
                  <a:lnTo>
                    <a:pt x="3068465" y="4248582"/>
                  </a:lnTo>
                  <a:lnTo>
                    <a:pt x="3095552" y="4214259"/>
                  </a:lnTo>
                  <a:lnTo>
                    <a:pt x="3072151" y="4214259"/>
                  </a:lnTo>
                  <a:lnTo>
                    <a:pt x="3072151" y="4133403"/>
                  </a:lnTo>
                  <a:close/>
                </a:path>
                <a:path w="15614015" h="6326505">
                  <a:moveTo>
                    <a:pt x="3152086" y="4167726"/>
                  </a:moveTo>
                  <a:lnTo>
                    <a:pt x="3132275" y="4167726"/>
                  </a:lnTo>
                  <a:lnTo>
                    <a:pt x="3132275" y="4248582"/>
                  </a:lnTo>
                  <a:lnTo>
                    <a:pt x="3152086" y="4248582"/>
                  </a:lnTo>
                  <a:lnTo>
                    <a:pt x="3152086" y="4167726"/>
                  </a:lnTo>
                  <a:close/>
                </a:path>
                <a:path w="15614015" h="6326505">
                  <a:moveTo>
                    <a:pt x="3152086" y="4133403"/>
                  </a:moveTo>
                  <a:lnTo>
                    <a:pt x="3135960" y="4133403"/>
                  </a:lnTo>
                  <a:lnTo>
                    <a:pt x="3072151" y="4214259"/>
                  </a:lnTo>
                  <a:lnTo>
                    <a:pt x="3095552" y="4214259"/>
                  </a:lnTo>
                  <a:lnTo>
                    <a:pt x="3132275" y="4167726"/>
                  </a:lnTo>
                  <a:lnTo>
                    <a:pt x="3152086" y="4167726"/>
                  </a:lnTo>
                  <a:lnTo>
                    <a:pt x="3152086" y="4133403"/>
                  </a:lnTo>
                  <a:close/>
                </a:path>
                <a:path w="15614015" h="6326505">
                  <a:moveTo>
                    <a:pt x="3248014" y="4133403"/>
                  </a:moveTo>
                  <a:lnTo>
                    <a:pt x="3226821" y="4133403"/>
                  </a:lnTo>
                  <a:lnTo>
                    <a:pt x="3276809" y="4248813"/>
                  </a:lnTo>
                  <a:lnTo>
                    <a:pt x="3274966" y="4252959"/>
                  </a:lnTo>
                  <a:lnTo>
                    <a:pt x="3269308" y="4263642"/>
                  </a:lnTo>
                  <a:lnTo>
                    <a:pt x="3262239" y="4271042"/>
                  </a:lnTo>
                  <a:lnTo>
                    <a:pt x="3253759" y="4275160"/>
                  </a:lnTo>
                  <a:lnTo>
                    <a:pt x="3243868" y="4275995"/>
                  </a:lnTo>
                  <a:lnTo>
                    <a:pt x="3243868" y="4294654"/>
                  </a:lnTo>
                  <a:lnTo>
                    <a:pt x="3280581" y="4279782"/>
                  </a:lnTo>
                  <a:lnTo>
                    <a:pt x="3307309" y="4223703"/>
                  </a:lnTo>
                  <a:lnTo>
                    <a:pt x="3287406" y="4223703"/>
                  </a:lnTo>
                  <a:lnTo>
                    <a:pt x="3248014" y="4133403"/>
                  </a:lnTo>
                  <a:close/>
                </a:path>
                <a:path w="15614015" h="6326505">
                  <a:moveTo>
                    <a:pt x="3342001" y="4133403"/>
                  </a:moveTo>
                  <a:lnTo>
                    <a:pt x="3320577" y="4133403"/>
                  </a:lnTo>
                  <a:lnTo>
                    <a:pt x="3287406" y="4223703"/>
                  </a:lnTo>
                  <a:lnTo>
                    <a:pt x="3307309" y="4223703"/>
                  </a:lnTo>
                  <a:lnTo>
                    <a:pt x="3342001" y="4133403"/>
                  </a:lnTo>
                  <a:close/>
                </a:path>
                <a:path w="15614015" h="6326505">
                  <a:moveTo>
                    <a:pt x="3408371" y="4130408"/>
                  </a:moveTo>
                  <a:lnTo>
                    <a:pt x="3365064" y="4147915"/>
                  </a:lnTo>
                  <a:lnTo>
                    <a:pt x="3347787" y="4190992"/>
                  </a:lnTo>
                  <a:lnTo>
                    <a:pt x="3348867" y="4203374"/>
                  </a:lnTo>
                  <a:lnTo>
                    <a:pt x="3374249" y="4241859"/>
                  </a:lnTo>
                  <a:lnTo>
                    <a:pt x="3408371" y="4251577"/>
                  </a:lnTo>
                  <a:lnTo>
                    <a:pt x="3416592" y="4251073"/>
                  </a:lnTo>
                  <a:lnTo>
                    <a:pt x="3451218" y="4233897"/>
                  </a:lnTo>
                  <a:lnTo>
                    <a:pt x="3453016" y="4231766"/>
                  </a:lnTo>
                  <a:lnTo>
                    <a:pt x="3408371" y="4231766"/>
                  </a:lnTo>
                  <a:lnTo>
                    <a:pt x="3400078" y="4231032"/>
                  </a:lnTo>
                  <a:lnTo>
                    <a:pt x="3368548" y="4199285"/>
                  </a:lnTo>
                  <a:lnTo>
                    <a:pt x="3367828" y="4190992"/>
                  </a:lnTo>
                  <a:lnTo>
                    <a:pt x="3368548" y="4182599"/>
                  </a:lnTo>
                  <a:lnTo>
                    <a:pt x="3392477" y="4152925"/>
                  </a:lnTo>
                  <a:lnTo>
                    <a:pt x="3408371" y="4149988"/>
                  </a:lnTo>
                  <a:lnTo>
                    <a:pt x="3452292" y="4149988"/>
                  </a:lnTo>
                  <a:lnTo>
                    <a:pt x="3450873" y="4148203"/>
                  </a:lnTo>
                  <a:lnTo>
                    <a:pt x="3416679" y="4130926"/>
                  </a:lnTo>
                  <a:lnTo>
                    <a:pt x="3408371" y="4130408"/>
                  </a:lnTo>
                  <a:close/>
                </a:path>
                <a:path w="15614015" h="6326505">
                  <a:moveTo>
                    <a:pt x="3443156" y="4211725"/>
                  </a:moveTo>
                  <a:lnTo>
                    <a:pt x="3416050" y="4231766"/>
                  </a:lnTo>
                  <a:lnTo>
                    <a:pt x="3453016" y="4231766"/>
                  </a:lnTo>
                  <a:lnTo>
                    <a:pt x="3456113" y="4228095"/>
                  </a:lnTo>
                  <a:lnTo>
                    <a:pt x="3460202" y="4221630"/>
                  </a:lnTo>
                  <a:lnTo>
                    <a:pt x="3443156" y="4211725"/>
                  </a:lnTo>
                  <a:close/>
                </a:path>
                <a:path w="15614015" h="6326505">
                  <a:moveTo>
                    <a:pt x="3452292" y="4149988"/>
                  </a:moveTo>
                  <a:lnTo>
                    <a:pt x="3416050" y="4149988"/>
                  </a:lnTo>
                  <a:lnTo>
                    <a:pt x="3422884" y="4151831"/>
                  </a:lnTo>
                  <a:lnTo>
                    <a:pt x="3428873" y="4155517"/>
                  </a:lnTo>
                  <a:lnTo>
                    <a:pt x="3435016" y="4159203"/>
                  </a:lnTo>
                  <a:lnTo>
                    <a:pt x="3439547" y="4164117"/>
                  </a:lnTo>
                  <a:lnTo>
                    <a:pt x="3442464" y="4170260"/>
                  </a:lnTo>
                  <a:lnTo>
                    <a:pt x="3459281" y="4160585"/>
                  </a:lnTo>
                  <a:lnTo>
                    <a:pt x="3455509" y="4154034"/>
                  </a:lnTo>
                  <a:lnTo>
                    <a:pt x="3452292" y="4149988"/>
                  </a:lnTo>
                  <a:close/>
                </a:path>
                <a:path w="15614015" h="6326505">
                  <a:moveTo>
                    <a:pt x="3464840" y="4229693"/>
                  </a:moveTo>
                  <a:lnTo>
                    <a:pt x="3464840" y="4248698"/>
                  </a:lnTo>
                  <a:lnTo>
                    <a:pt x="3474616" y="4248698"/>
                  </a:lnTo>
                  <a:lnTo>
                    <a:pt x="3502669" y="4230768"/>
                  </a:lnTo>
                  <a:lnTo>
                    <a:pt x="3472672" y="4230768"/>
                  </a:lnTo>
                  <a:lnTo>
                    <a:pt x="3464840" y="4229693"/>
                  </a:lnTo>
                  <a:close/>
                </a:path>
                <a:path w="15614015" h="6326505">
                  <a:moveTo>
                    <a:pt x="3573800" y="4152753"/>
                  </a:moveTo>
                  <a:lnTo>
                    <a:pt x="3553759" y="4152753"/>
                  </a:lnTo>
                  <a:lnTo>
                    <a:pt x="3553759" y="4248698"/>
                  </a:lnTo>
                  <a:lnTo>
                    <a:pt x="3573800" y="4248698"/>
                  </a:lnTo>
                  <a:lnTo>
                    <a:pt x="3573800" y="4152753"/>
                  </a:lnTo>
                  <a:close/>
                </a:path>
                <a:path w="15614015" h="6326505">
                  <a:moveTo>
                    <a:pt x="3573800" y="4133403"/>
                  </a:moveTo>
                  <a:lnTo>
                    <a:pt x="3488337" y="4133403"/>
                  </a:lnTo>
                  <a:lnTo>
                    <a:pt x="3488316" y="4199746"/>
                  </a:lnTo>
                  <a:lnTo>
                    <a:pt x="3487962" y="4207780"/>
                  </a:lnTo>
                  <a:lnTo>
                    <a:pt x="3472672" y="4230768"/>
                  </a:lnTo>
                  <a:lnTo>
                    <a:pt x="3502669" y="4230768"/>
                  </a:lnTo>
                  <a:lnTo>
                    <a:pt x="3505498" y="4223819"/>
                  </a:lnTo>
                  <a:lnTo>
                    <a:pt x="3507658" y="4212848"/>
                  </a:lnTo>
                  <a:lnTo>
                    <a:pt x="3508378" y="4199746"/>
                  </a:lnTo>
                  <a:lnTo>
                    <a:pt x="3508378" y="4152753"/>
                  </a:lnTo>
                  <a:lnTo>
                    <a:pt x="3573800" y="4152753"/>
                  </a:lnTo>
                  <a:lnTo>
                    <a:pt x="3573800" y="4133403"/>
                  </a:lnTo>
                  <a:close/>
                </a:path>
                <a:path w="15614015" h="6326505">
                  <a:moveTo>
                    <a:pt x="3612000" y="4133403"/>
                  </a:moveTo>
                  <a:lnTo>
                    <a:pt x="3590807" y="4133403"/>
                  </a:lnTo>
                  <a:lnTo>
                    <a:pt x="3640795" y="4248813"/>
                  </a:lnTo>
                  <a:lnTo>
                    <a:pt x="3638952" y="4252959"/>
                  </a:lnTo>
                  <a:lnTo>
                    <a:pt x="3633294" y="4263642"/>
                  </a:lnTo>
                  <a:lnTo>
                    <a:pt x="3626225" y="4271042"/>
                  </a:lnTo>
                  <a:lnTo>
                    <a:pt x="3617745" y="4275160"/>
                  </a:lnTo>
                  <a:lnTo>
                    <a:pt x="3607854" y="4275995"/>
                  </a:lnTo>
                  <a:lnTo>
                    <a:pt x="3607854" y="4294654"/>
                  </a:lnTo>
                  <a:lnTo>
                    <a:pt x="3644567" y="4279782"/>
                  </a:lnTo>
                  <a:lnTo>
                    <a:pt x="3671295" y="4223703"/>
                  </a:lnTo>
                  <a:lnTo>
                    <a:pt x="3651392" y="4223703"/>
                  </a:lnTo>
                  <a:lnTo>
                    <a:pt x="3612000" y="4133403"/>
                  </a:lnTo>
                  <a:close/>
                </a:path>
                <a:path w="15614015" h="6326505">
                  <a:moveTo>
                    <a:pt x="3705987" y="4133403"/>
                  </a:moveTo>
                  <a:lnTo>
                    <a:pt x="3684563" y="4133403"/>
                  </a:lnTo>
                  <a:lnTo>
                    <a:pt x="3651392" y="4223703"/>
                  </a:lnTo>
                  <a:lnTo>
                    <a:pt x="3671295" y="4223703"/>
                  </a:lnTo>
                  <a:lnTo>
                    <a:pt x="3705987" y="4133403"/>
                  </a:lnTo>
                  <a:close/>
                </a:path>
                <a:path w="15614015" h="6326505">
                  <a:moveTo>
                    <a:pt x="3798280" y="4133403"/>
                  </a:moveTo>
                  <a:lnTo>
                    <a:pt x="3722722" y="4133403"/>
                  </a:lnTo>
                  <a:lnTo>
                    <a:pt x="3722722" y="4248582"/>
                  </a:lnTo>
                  <a:lnTo>
                    <a:pt x="3742763" y="4248582"/>
                  </a:lnTo>
                  <a:lnTo>
                    <a:pt x="3742763" y="4152753"/>
                  </a:lnTo>
                  <a:lnTo>
                    <a:pt x="3798280" y="4152753"/>
                  </a:lnTo>
                  <a:lnTo>
                    <a:pt x="3798280" y="4133403"/>
                  </a:lnTo>
                  <a:close/>
                </a:path>
                <a:path w="15614015" h="6326505">
                  <a:moveTo>
                    <a:pt x="3835667" y="4133403"/>
                  </a:moveTo>
                  <a:lnTo>
                    <a:pt x="3815856" y="4133403"/>
                  </a:lnTo>
                  <a:lnTo>
                    <a:pt x="3815856" y="4248582"/>
                  </a:lnTo>
                  <a:lnTo>
                    <a:pt x="3831981" y="4248582"/>
                  </a:lnTo>
                  <a:lnTo>
                    <a:pt x="3859068" y="4214259"/>
                  </a:lnTo>
                  <a:lnTo>
                    <a:pt x="3835667" y="4214259"/>
                  </a:lnTo>
                  <a:lnTo>
                    <a:pt x="3835667" y="4133403"/>
                  </a:lnTo>
                  <a:close/>
                </a:path>
                <a:path w="15614015" h="6326505">
                  <a:moveTo>
                    <a:pt x="3915601" y="4167726"/>
                  </a:moveTo>
                  <a:lnTo>
                    <a:pt x="3895790" y="4167726"/>
                  </a:lnTo>
                  <a:lnTo>
                    <a:pt x="3895790" y="4248582"/>
                  </a:lnTo>
                  <a:lnTo>
                    <a:pt x="3915601" y="4248582"/>
                  </a:lnTo>
                  <a:lnTo>
                    <a:pt x="3915601" y="4167726"/>
                  </a:lnTo>
                  <a:close/>
                </a:path>
                <a:path w="15614015" h="6326505">
                  <a:moveTo>
                    <a:pt x="3915601" y="4133403"/>
                  </a:moveTo>
                  <a:lnTo>
                    <a:pt x="3899476" y="4133403"/>
                  </a:lnTo>
                  <a:lnTo>
                    <a:pt x="3835667" y="4214259"/>
                  </a:lnTo>
                  <a:lnTo>
                    <a:pt x="3859068" y="4214259"/>
                  </a:lnTo>
                  <a:lnTo>
                    <a:pt x="3895790" y="4167726"/>
                  </a:lnTo>
                  <a:lnTo>
                    <a:pt x="3915601" y="4167726"/>
                  </a:lnTo>
                  <a:lnTo>
                    <a:pt x="3915601" y="4133403"/>
                  </a:lnTo>
                  <a:close/>
                </a:path>
                <a:path w="15614015" h="6326505">
                  <a:moveTo>
                    <a:pt x="3963078" y="4221169"/>
                  </a:moveTo>
                  <a:lnTo>
                    <a:pt x="3954631" y="4221169"/>
                  </a:lnTo>
                  <a:lnTo>
                    <a:pt x="3951099" y="4222628"/>
                  </a:lnTo>
                  <a:lnTo>
                    <a:pt x="3945263" y="4228464"/>
                  </a:lnTo>
                  <a:lnTo>
                    <a:pt x="3943804" y="4231996"/>
                  </a:lnTo>
                  <a:lnTo>
                    <a:pt x="3943804" y="4240289"/>
                  </a:lnTo>
                  <a:lnTo>
                    <a:pt x="3945263" y="4243822"/>
                  </a:lnTo>
                  <a:lnTo>
                    <a:pt x="3951099" y="4249657"/>
                  </a:lnTo>
                  <a:lnTo>
                    <a:pt x="3954631" y="4251116"/>
                  </a:lnTo>
                  <a:lnTo>
                    <a:pt x="3963078" y="4251116"/>
                  </a:lnTo>
                  <a:lnTo>
                    <a:pt x="3966610" y="4249657"/>
                  </a:lnTo>
                  <a:lnTo>
                    <a:pt x="3969374" y="4246740"/>
                  </a:lnTo>
                  <a:lnTo>
                    <a:pt x="3972292" y="4243822"/>
                  </a:lnTo>
                  <a:lnTo>
                    <a:pt x="3973751" y="4240289"/>
                  </a:lnTo>
                  <a:lnTo>
                    <a:pt x="3973751" y="4231996"/>
                  </a:lnTo>
                  <a:lnTo>
                    <a:pt x="3972292" y="4228464"/>
                  </a:lnTo>
                  <a:lnTo>
                    <a:pt x="3969374" y="4225546"/>
                  </a:lnTo>
                  <a:lnTo>
                    <a:pt x="3966610" y="4222628"/>
                  </a:lnTo>
                  <a:lnTo>
                    <a:pt x="3963078" y="4221169"/>
                  </a:lnTo>
                  <a:close/>
                </a:path>
                <a:path w="15614015" h="6326505">
                  <a:moveTo>
                    <a:pt x="188450" y="5068390"/>
                  </a:moveTo>
                  <a:lnTo>
                    <a:pt x="143574" y="5068390"/>
                  </a:lnTo>
                  <a:lnTo>
                    <a:pt x="150874" y="5068923"/>
                  </a:lnTo>
                  <a:lnTo>
                    <a:pt x="157338" y="5070521"/>
                  </a:lnTo>
                  <a:lnTo>
                    <a:pt x="162968" y="5073184"/>
                  </a:lnTo>
                  <a:lnTo>
                    <a:pt x="167762" y="5076913"/>
                  </a:lnTo>
                  <a:lnTo>
                    <a:pt x="173626" y="5082514"/>
                  </a:lnTo>
                  <a:lnTo>
                    <a:pt x="176516" y="5089890"/>
                  </a:lnTo>
                  <a:lnTo>
                    <a:pt x="176502" y="5106514"/>
                  </a:lnTo>
                  <a:lnTo>
                    <a:pt x="146339" y="5143026"/>
                  </a:lnTo>
                  <a:lnTo>
                    <a:pt x="87827" y="5194396"/>
                  </a:lnTo>
                  <a:lnTo>
                    <a:pt x="87827" y="5211904"/>
                  </a:lnTo>
                  <a:lnTo>
                    <a:pt x="201164" y="5211904"/>
                  </a:lnTo>
                  <a:lnTo>
                    <a:pt x="201164" y="5191171"/>
                  </a:lnTo>
                  <a:lnTo>
                    <a:pt x="119847" y="5191171"/>
                  </a:lnTo>
                  <a:lnTo>
                    <a:pt x="160851" y="5157078"/>
                  </a:lnTo>
                  <a:lnTo>
                    <a:pt x="188264" y="5128283"/>
                  </a:lnTo>
                  <a:lnTo>
                    <a:pt x="197939" y="5098797"/>
                  </a:lnTo>
                  <a:lnTo>
                    <a:pt x="196974" y="5087841"/>
                  </a:lnTo>
                  <a:lnTo>
                    <a:pt x="194081" y="5078007"/>
                  </a:lnTo>
                  <a:lnTo>
                    <a:pt x="189257" y="5069297"/>
                  </a:lnTo>
                  <a:lnTo>
                    <a:pt x="188450" y="5068390"/>
                  </a:lnTo>
                  <a:close/>
                </a:path>
                <a:path w="15614015" h="6326505">
                  <a:moveTo>
                    <a:pt x="143805" y="5047657"/>
                  </a:moveTo>
                  <a:lnTo>
                    <a:pt x="104715" y="5061969"/>
                  </a:lnTo>
                  <a:lnTo>
                    <a:pt x="89209" y="5083133"/>
                  </a:lnTo>
                  <a:lnTo>
                    <a:pt x="107177" y="5093499"/>
                  </a:lnTo>
                  <a:lnTo>
                    <a:pt x="113685" y="5082514"/>
                  </a:lnTo>
                  <a:lnTo>
                    <a:pt x="121920" y="5074667"/>
                  </a:lnTo>
                  <a:lnTo>
                    <a:pt x="131883" y="5069959"/>
                  </a:lnTo>
                  <a:lnTo>
                    <a:pt x="143574" y="5068390"/>
                  </a:lnTo>
                  <a:lnTo>
                    <a:pt x="188450" y="5068390"/>
                  </a:lnTo>
                  <a:lnTo>
                    <a:pt x="182505" y="5061709"/>
                  </a:lnTo>
                  <a:lnTo>
                    <a:pt x="174385" y="5055562"/>
                  </a:lnTo>
                  <a:lnTo>
                    <a:pt x="165228" y="5051170"/>
                  </a:lnTo>
                  <a:lnTo>
                    <a:pt x="155035" y="5048536"/>
                  </a:lnTo>
                  <a:lnTo>
                    <a:pt x="143805" y="5047657"/>
                  </a:lnTo>
                  <a:close/>
                </a:path>
                <a:path w="15614015" h="6326505">
                  <a:moveTo>
                    <a:pt x="242608" y="5184491"/>
                  </a:moveTo>
                  <a:lnTo>
                    <a:pt x="234161" y="5184491"/>
                  </a:lnTo>
                  <a:lnTo>
                    <a:pt x="230629" y="5185950"/>
                  </a:lnTo>
                  <a:lnTo>
                    <a:pt x="224793" y="5191785"/>
                  </a:lnTo>
                  <a:lnTo>
                    <a:pt x="223334" y="5195318"/>
                  </a:lnTo>
                  <a:lnTo>
                    <a:pt x="223334" y="5203611"/>
                  </a:lnTo>
                  <a:lnTo>
                    <a:pt x="224793" y="5207143"/>
                  </a:lnTo>
                  <a:lnTo>
                    <a:pt x="230629" y="5212979"/>
                  </a:lnTo>
                  <a:lnTo>
                    <a:pt x="234161" y="5214438"/>
                  </a:lnTo>
                  <a:lnTo>
                    <a:pt x="242608" y="5214438"/>
                  </a:lnTo>
                  <a:lnTo>
                    <a:pt x="246140" y="5212979"/>
                  </a:lnTo>
                  <a:lnTo>
                    <a:pt x="248904" y="5210061"/>
                  </a:lnTo>
                  <a:lnTo>
                    <a:pt x="251822" y="5207143"/>
                  </a:lnTo>
                  <a:lnTo>
                    <a:pt x="253281" y="5203611"/>
                  </a:lnTo>
                  <a:lnTo>
                    <a:pt x="253281" y="5195318"/>
                  </a:lnTo>
                  <a:lnTo>
                    <a:pt x="251822" y="5191785"/>
                  </a:lnTo>
                  <a:lnTo>
                    <a:pt x="248904" y="5188868"/>
                  </a:lnTo>
                  <a:lnTo>
                    <a:pt x="246140" y="5185950"/>
                  </a:lnTo>
                  <a:lnTo>
                    <a:pt x="242608" y="5184491"/>
                  </a:lnTo>
                  <a:close/>
                </a:path>
                <a:path w="15614015" h="6326505">
                  <a:moveTo>
                    <a:pt x="436300" y="5047657"/>
                  </a:moveTo>
                  <a:lnTo>
                    <a:pt x="388486" y="5061263"/>
                  </a:lnTo>
                  <a:lnTo>
                    <a:pt x="357921" y="5098797"/>
                  </a:lnTo>
                  <a:lnTo>
                    <a:pt x="351989" y="5131278"/>
                  </a:lnTo>
                  <a:lnTo>
                    <a:pt x="353472" y="5148209"/>
                  </a:lnTo>
                  <a:lnTo>
                    <a:pt x="375716" y="5190711"/>
                  </a:lnTo>
                  <a:lnTo>
                    <a:pt x="403004" y="5208938"/>
                  </a:lnTo>
                  <a:lnTo>
                    <a:pt x="403144" y="5208938"/>
                  </a:lnTo>
                  <a:lnTo>
                    <a:pt x="418779" y="5213387"/>
                  </a:lnTo>
                  <a:lnTo>
                    <a:pt x="436300" y="5214899"/>
                  </a:lnTo>
                  <a:lnTo>
                    <a:pt x="447142" y="5214236"/>
                  </a:lnTo>
                  <a:lnTo>
                    <a:pt x="457551" y="5212249"/>
                  </a:lnTo>
                  <a:lnTo>
                    <a:pt x="467528" y="5208938"/>
                  </a:lnTo>
                  <a:lnTo>
                    <a:pt x="477074" y="5204302"/>
                  </a:lnTo>
                  <a:lnTo>
                    <a:pt x="485871" y="5198442"/>
                  </a:lnTo>
                  <a:lnTo>
                    <a:pt x="491031" y="5193936"/>
                  </a:lnTo>
                  <a:lnTo>
                    <a:pt x="436300" y="5193936"/>
                  </a:lnTo>
                  <a:lnTo>
                    <a:pt x="422997" y="5192813"/>
                  </a:lnTo>
                  <a:lnTo>
                    <a:pt x="411270" y="5189530"/>
                  </a:lnTo>
                  <a:lnTo>
                    <a:pt x="411127" y="5189530"/>
                  </a:lnTo>
                  <a:lnTo>
                    <a:pt x="400192" y="5183829"/>
                  </a:lnTo>
                  <a:lnTo>
                    <a:pt x="374276" y="5144092"/>
                  </a:lnTo>
                  <a:lnTo>
                    <a:pt x="373182" y="5131278"/>
                  </a:lnTo>
                  <a:lnTo>
                    <a:pt x="374276" y="5118363"/>
                  </a:lnTo>
                  <a:lnTo>
                    <a:pt x="400192" y="5078497"/>
                  </a:lnTo>
                  <a:lnTo>
                    <a:pt x="436300" y="5068390"/>
                  </a:lnTo>
                  <a:lnTo>
                    <a:pt x="490749" y="5068390"/>
                  </a:lnTo>
                  <a:lnTo>
                    <a:pt x="485655" y="5064013"/>
                  </a:lnTo>
                  <a:lnTo>
                    <a:pt x="476844" y="5058254"/>
                  </a:lnTo>
                  <a:lnTo>
                    <a:pt x="467575" y="5053704"/>
                  </a:lnTo>
                  <a:lnTo>
                    <a:pt x="457493" y="5050307"/>
                  </a:lnTo>
                  <a:lnTo>
                    <a:pt x="447127" y="5048320"/>
                  </a:lnTo>
                  <a:lnTo>
                    <a:pt x="436300" y="5047657"/>
                  </a:lnTo>
                  <a:close/>
                </a:path>
                <a:path w="15614015" h="6326505">
                  <a:moveTo>
                    <a:pt x="487210" y="5164910"/>
                  </a:moveTo>
                  <a:lnTo>
                    <a:pt x="452138" y="5191978"/>
                  </a:lnTo>
                  <a:lnTo>
                    <a:pt x="436300" y="5193936"/>
                  </a:lnTo>
                  <a:lnTo>
                    <a:pt x="491031" y="5193936"/>
                  </a:lnTo>
                  <a:lnTo>
                    <a:pt x="493602" y="5191690"/>
                  </a:lnTo>
                  <a:lnTo>
                    <a:pt x="500268" y="5184045"/>
                  </a:lnTo>
                  <a:lnTo>
                    <a:pt x="505869" y="5175507"/>
                  </a:lnTo>
                  <a:lnTo>
                    <a:pt x="487210" y="5164910"/>
                  </a:lnTo>
                  <a:close/>
                </a:path>
                <a:path w="15614015" h="6326505">
                  <a:moveTo>
                    <a:pt x="490749" y="5068390"/>
                  </a:moveTo>
                  <a:lnTo>
                    <a:pt x="436300" y="5068390"/>
                  </a:lnTo>
                  <a:lnTo>
                    <a:pt x="444406" y="5068894"/>
                  </a:lnTo>
                  <a:lnTo>
                    <a:pt x="452138" y="5070405"/>
                  </a:lnTo>
                  <a:lnTo>
                    <a:pt x="487210" y="5097646"/>
                  </a:lnTo>
                  <a:lnTo>
                    <a:pt x="505869" y="5086818"/>
                  </a:lnTo>
                  <a:lnTo>
                    <a:pt x="500168" y="5078295"/>
                  </a:lnTo>
                  <a:lnTo>
                    <a:pt x="493430" y="5070693"/>
                  </a:lnTo>
                  <a:lnTo>
                    <a:pt x="490749" y="5068390"/>
                  </a:lnTo>
                  <a:close/>
                </a:path>
                <a:path w="15614015" h="6326505">
                  <a:moveTo>
                    <a:pt x="632856" y="5116074"/>
                  </a:moveTo>
                  <a:lnTo>
                    <a:pt x="612815" y="5116074"/>
                  </a:lnTo>
                  <a:lnTo>
                    <a:pt x="612815" y="5211904"/>
                  </a:lnTo>
                  <a:lnTo>
                    <a:pt x="632856" y="5211904"/>
                  </a:lnTo>
                  <a:lnTo>
                    <a:pt x="632856" y="5116074"/>
                  </a:lnTo>
                  <a:close/>
                </a:path>
                <a:path w="15614015" h="6326505">
                  <a:moveTo>
                    <a:pt x="672017" y="5096724"/>
                  </a:moveTo>
                  <a:lnTo>
                    <a:pt x="573424" y="5096724"/>
                  </a:lnTo>
                  <a:lnTo>
                    <a:pt x="573424" y="5116074"/>
                  </a:lnTo>
                  <a:lnTo>
                    <a:pt x="672017" y="5116074"/>
                  </a:lnTo>
                  <a:lnTo>
                    <a:pt x="672017" y="5096724"/>
                  </a:lnTo>
                  <a:close/>
                </a:path>
                <a:path w="15614015" h="6326505">
                  <a:moveTo>
                    <a:pt x="739216" y="5093729"/>
                  </a:moveTo>
                  <a:lnTo>
                    <a:pt x="696139" y="5111237"/>
                  </a:lnTo>
                  <a:lnTo>
                    <a:pt x="678631" y="5154314"/>
                  </a:lnTo>
                  <a:lnTo>
                    <a:pt x="679726" y="5166595"/>
                  </a:lnTo>
                  <a:lnTo>
                    <a:pt x="705483" y="5205051"/>
                  </a:lnTo>
                  <a:lnTo>
                    <a:pt x="739216" y="5214899"/>
                  </a:lnTo>
                  <a:lnTo>
                    <a:pt x="751411" y="5213804"/>
                  </a:lnTo>
                  <a:lnTo>
                    <a:pt x="762655" y="5210522"/>
                  </a:lnTo>
                  <a:lnTo>
                    <a:pt x="772949" y="5205051"/>
                  </a:lnTo>
                  <a:lnTo>
                    <a:pt x="782293" y="5197391"/>
                  </a:lnTo>
                  <a:lnTo>
                    <a:pt x="784031" y="5195318"/>
                  </a:lnTo>
                  <a:lnTo>
                    <a:pt x="739216" y="5195318"/>
                  </a:lnTo>
                  <a:lnTo>
                    <a:pt x="731024" y="5194583"/>
                  </a:lnTo>
                  <a:lnTo>
                    <a:pt x="699407" y="5162708"/>
                  </a:lnTo>
                  <a:lnTo>
                    <a:pt x="698673" y="5154314"/>
                  </a:lnTo>
                  <a:lnTo>
                    <a:pt x="699407" y="5145920"/>
                  </a:lnTo>
                  <a:lnTo>
                    <a:pt x="723494" y="5116247"/>
                  </a:lnTo>
                  <a:lnTo>
                    <a:pt x="739216" y="5113310"/>
                  </a:lnTo>
                  <a:lnTo>
                    <a:pt x="784031" y="5113310"/>
                  </a:lnTo>
                  <a:lnTo>
                    <a:pt x="782293" y="5111237"/>
                  </a:lnTo>
                  <a:lnTo>
                    <a:pt x="772949" y="5103577"/>
                  </a:lnTo>
                  <a:lnTo>
                    <a:pt x="762655" y="5098106"/>
                  </a:lnTo>
                  <a:lnTo>
                    <a:pt x="751411" y="5094823"/>
                  </a:lnTo>
                  <a:lnTo>
                    <a:pt x="739216" y="5093729"/>
                  </a:lnTo>
                  <a:close/>
                </a:path>
                <a:path w="15614015" h="6326505">
                  <a:moveTo>
                    <a:pt x="784031" y="5113310"/>
                  </a:moveTo>
                  <a:lnTo>
                    <a:pt x="739216" y="5113310"/>
                  </a:lnTo>
                  <a:lnTo>
                    <a:pt x="747509" y="5114044"/>
                  </a:lnTo>
                  <a:lnTo>
                    <a:pt x="755111" y="5116247"/>
                  </a:lnTo>
                  <a:lnTo>
                    <a:pt x="779255" y="5145920"/>
                  </a:lnTo>
                  <a:lnTo>
                    <a:pt x="779989" y="5154314"/>
                  </a:lnTo>
                  <a:lnTo>
                    <a:pt x="779255" y="5162708"/>
                  </a:lnTo>
                  <a:lnTo>
                    <a:pt x="755111" y="5192381"/>
                  </a:lnTo>
                  <a:lnTo>
                    <a:pt x="739216" y="5195318"/>
                  </a:lnTo>
                  <a:lnTo>
                    <a:pt x="784031" y="5195318"/>
                  </a:lnTo>
                  <a:lnTo>
                    <a:pt x="790053" y="5188134"/>
                  </a:lnTo>
                  <a:lnTo>
                    <a:pt x="795596" y="5177868"/>
                  </a:lnTo>
                  <a:lnTo>
                    <a:pt x="798922" y="5166595"/>
                  </a:lnTo>
                  <a:lnTo>
                    <a:pt x="800031" y="5154314"/>
                  </a:lnTo>
                  <a:lnTo>
                    <a:pt x="798922" y="5142033"/>
                  </a:lnTo>
                  <a:lnTo>
                    <a:pt x="795596" y="5130760"/>
                  </a:lnTo>
                  <a:lnTo>
                    <a:pt x="790053" y="5120494"/>
                  </a:lnTo>
                  <a:lnTo>
                    <a:pt x="784031" y="5113310"/>
                  </a:lnTo>
                  <a:close/>
                </a:path>
                <a:path w="15614015" h="6326505">
                  <a:moveTo>
                    <a:pt x="913787" y="5170439"/>
                  </a:moveTo>
                  <a:lnTo>
                    <a:pt x="893746" y="5170439"/>
                  </a:lnTo>
                  <a:lnTo>
                    <a:pt x="893746" y="5211904"/>
                  </a:lnTo>
                  <a:lnTo>
                    <a:pt x="913787" y="5211904"/>
                  </a:lnTo>
                  <a:lnTo>
                    <a:pt x="913787" y="5170439"/>
                  </a:lnTo>
                  <a:close/>
                </a:path>
                <a:path w="15614015" h="6326505">
                  <a:moveTo>
                    <a:pt x="836386" y="5096724"/>
                  </a:moveTo>
                  <a:lnTo>
                    <a:pt x="816345" y="5096724"/>
                  </a:lnTo>
                  <a:lnTo>
                    <a:pt x="816345" y="5134964"/>
                  </a:lnTo>
                  <a:lnTo>
                    <a:pt x="835047" y="5170598"/>
                  </a:lnTo>
                  <a:lnTo>
                    <a:pt x="862647" y="5176428"/>
                  </a:lnTo>
                  <a:lnTo>
                    <a:pt x="871070" y="5176054"/>
                  </a:lnTo>
                  <a:lnTo>
                    <a:pt x="879060" y="5174931"/>
                  </a:lnTo>
                  <a:lnTo>
                    <a:pt x="886619" y="5173059"/>
                  </a:lnTo>
                  <a:lnTo>
                    <a:pt x="893746" y="5170439"/>
                  </a:lnTo>
                  <a:lnTo>
                    <a:pt x="913787" y="5170439"/>
                  </a:lnTo>
                  <a:lnTo>
                    <a:pt x="913787" y="5157769"/>
                  </a:lnTo>
                  <a:lnTo>
                    <a:pt x="854968" y="5157769"/>
                  </a:lnTo>
                  <a:lnTo>
                    <a:pt x="848058" y="5155926"/>
                  </a:lnTo>
                  <a:lnTo>
                    <a:pt x="843297" y="5152241"/>
                  </a:lnTo>
                  <a:lnTo>
                    <a:pt x="838690" y="5148555"/>
                  </a:lnTo>
                  <a:lnTo>
                    <a:pt x="836386" y="5142412"/>
                  </a:lnTo>
                  <a:lnTo>
                    <a:pt x="836386" y="5096724"/>
                  </a:lnTo>
                  <a:close/>
                </a:path>
                <a:path w="15614015" h="6326505">
                  <a:moveTo>
                    <a:pt x="913787" y="5096724"/>
                  </a:moveTo>
                  <a:lnTo>
                    <a:pt x="893746" y="5096724"/>
                  </a:lnTo>
                  <a:lnTo>
                    <a:pt x="893746" y="5151780"/>
                  </a:lnTo>
                  <a:lnTo>
                    <a:pt x="886878" y="5154400"/>
                  </a:lnTo>
                  <a:lnTo>
                    <a:pt x="879636" y="5156272"/>
                  </a:lnTo>
                  <a:lnTo>
                    <a:pt x="872020" y="5157395"/>
                  </a:lnTo>
                  <a:lnTo>
                    <a:pt x="864029" y="5157769"/>
                  </a:lnTo>
                  <a:lnTo>
                    <a:pt x="913787" y="5157769"/>
                  </a:lnTo>
                  <a:lnTo>
                    <a:pt x="913787" y="5096724"/>
                  </a:lnTo>
                  <a:close/>
                </a:path>
                <a:path w="15614015" h="6326505">
                  <a:moveTo>
                    <a:pt x="964277" y="5096724"/>
                  </a:moveTo>
                  <a:lnTo>
                    <a:pt x="944236" y="5096724"/>
                  </a:lnTo>
                  <a:lnTo>
                    <a:pt x="944236" y="5211904"/>
                  </a:lnTo>
                  <a:lnTo>
                    <a:pt x="964277" y="5211904"/>
                  </a:lnTo>
                  <a:lnTo>
                    <a:pt x="964277" y="5157309"/>
                  </a:lnTo>
                  <a:lnTo>
                    <a:pt x="989410" y="5157309"/>
                  </a:lnTo>
                  <a:lnTo>
                    <a:pt x="984779" y="5152471"/>
                  </a:lnTo>
                  <a:lnTo>
                    <a:pt x="989557" y="5147633"/>
                  </a:lnTo>
                  <a:lnTo>
                    <a:pt x="964277" y="5147633"/>
                  </a:lnTo>
                  <a:lnTo>
                    <a:pt x="964277" y="5096724"/>
                  </a:lnTo>
                  <a:close/>
                </a:path>
                <a:path w="15614015" h="6326505">
                  <a:moveTo>
                    <a:pt x="989410" y="5157309"/>
                  </a:moveTo>
                  <a:lnTo>
                    <a:pt x="964277" y="5157309"/>
                  </a:lnTo>
                  <a:lnTo>
                    <a:pt x="1016799" y="5211904"/>
                  </a:lnTo>
                  <a:lnTo>
                    <a:pt x="1041678" y="5211904"/>
                  </a:lnTo>
                  <a:lnTo>
                    <a:pt x="989410" y="5157309"/>
                  </a:lnTo>
                  <a:close/>
                </a:path>
                <a:path w="15614015" h="6326505">
                  <a:moveTo>
                    <a:pt x="1039835" y="5096724"/>
                  </a:moveTo>
                  <a:lnTo>
                    <a:pt x="1014035" y="5096724"/>
                  </a:lnTo>
                  <a:lnTo>
                    <a:pt x="964277" y="5147633"/>
                  </a:lnTo>
                  <a:lnTo>
                    <a:pt x="989557" y="5147633"/>
                  </a:lnTo>
                  <a:lnTo>
                    <a:pt x="1039835" y="5096724"/>
                  </a:lnTo>
                  <a:close/>
                </a:path>
                <a:path w="15614015" h="6326505">
                  <a:moveTo>
                    <a:pt x="1080126" y="5096724"/>
                  </a:moveTo>
                  <a:lnTo>
                    <a:pt x="1060315" y="5096724"/>
                  </a:lnTo>
                  <a:lnTo>
                    <a:pt x="1060315" y="5211904"/>
                  </a:lnTo>
                  <a:lnTo>
                    <a:pt x="1076441" y="5211904"/>
                  </a:lnTo>
                  <a:lnTo>
                    <a:pt x="1103528" y="5177580"/>
                  </a:lnTo>
                  <a:lnTo>
                    <a:pt x="1080126" y="5177580"/>
                  </a:lnTo>
                  <a:lnTo>
                    <a:pt x="1080126" y="5096724"/>
                  </a:lnTo>
                  <a:close/>
                </a:path>
                <a:path w="15614015" h="6326505">
                  <a:moveTo>
                    <a:pt x="1160061" y="5131047"/>
                  </a:moveTo>
                  <a:lnTo>
                    <a:pt x="1140250" y="5131047"/>
                  </a:lnTo>
                  <a:lnTo>
                    <a:pt x="1140250" y="5211904"/>
                  </a:lnTo>
                  <a:lnTo>
                    <a:pt x="1160061" y="5211904"/>
                  </a:lnTo>
                  <a:lnTo>
                    <a:pt x="1160061" y="5131047"/>
                  </a:lnTo>
                  <a:close/>
                </a:path>
                <a:path w="15614015" h="6326505">
                  <a:moveTo>
                    <a:pt x="1160061" y="5096724"/>
                  </a:moveTo>
                  <a:lnTo>
                    <a:pt x="1143936" y="5096724"/>
                  </a:lnTo>
                  <a:lnTo>
                    <a:pt x="1080126" y="5177580"/>
                  </a:lnTo>
                  <a:lnTo>
                    <a:pt x="1103528" y="5177580"/>
                  </a:lnTo>
                  <a:lnTo>
                    <a:pt x="1140250" y="5131047"/>
                  </a:lnTo>
                  <a:lnTo>
                    <a:pt x="1160061" y="5131047"/>
                  </a:lnTo>
                  <a:lnTo>
                    <a:pt x="1160061" y="5096724"/>
                  </a:lnTo>
                  <a:close/>
                </a:path>
                <a:path w="15614015" h="6326505">
                  <a:moveTo>
                    <a:pt x="1255759" y="5177350"/>
                  </a:moveTo>
                  <a:lnTo>
                    <a:pt x="1238821" y="5187327"/>
                  </a:lnTo>
                  <a:lnTo>
                    <a:pt x="1238986" y="5187327"/>
                  </a:lnTo>
                  <a:lnTo>
                    <a:pt x="1246242" y="5199349"/>
                  </a:lnTo>
                  <a:lnTo>
                    <a:pt x="1256393" y="5207988"/>
                  </a:lnTo>
                  <a:lnTo>
                    <a:pt x="1269394" y="5213171"/>
                  </a:lnTo>
                  <a:lnTo>
                    <a:pt x="1285245" y="5214899"/>
                  </a:lnTo>
                  <a:lnTo>
                    <a:pt x="1295237" y="5214279"/>
                  </a:lnTo>
                  <a:lnTo>
                    <a:pt x="1325081" y="5196239"/>
                  </a:lnTo>
                  <a:lnTo>
                    <a:pt x="1285476" y="5196239"/>
                  </a:lnTo>
                  <a:lnTo>
                    <a:pt x="1274980" y="5195059"/>
                  </a:lnTo>
                  <a:lnTo>
                    <a:pt x="1266529" y="5191517"/>
                  </a:lnTo>
                  <a:lnTo>
                    <a:pt x="1260122" y="5185614"/>
                  </a:lnTo>
                  <a:lnTo>
                    <a:pt x="1255759" y="5177350"/>
                  </a:lnTo>
                  <a:close/>
                </a:path>
                <a:path w="15614015" h="6326505">
                  <a:moveTo>
                    <a:pt x="1320181" y="5112158"/>
                  </a:moveTo>
                  <a:lnTo>
                    <a:pt x="1290006" y="5112158"/>
                  </a:lnTo>
                  <a:lnTo>
                    <a:pt x="1295151" y="5113694"/>
                  </a:lnTo>
                  <a:lnTo>
                    <a:pt x="1298836" y="5116765"/>
                  </a:lnTo>
                  <a:lnTo>
                    <a:pt x="1302676" y="5119837"/>
                  </a:lnTo>
                  <a:lnTo>
                    <a:pt x="1304595" y="5123830"/>
                  </a:lnTo>
                  <a:lnTo>
                    <a:pt x="1304595" y="5133658"/>
                  </a:lnTo>
                  <a:lnTo>
                    <a:pt x="1302983" y="5137574"/>
                  </a:lnTo>
                  <a:lnTo>
                    <a:pt x="1299758" y="5140492"/>
                  </a:lnTo>
                  <a:lnTo>
                    <a:pt x="1296533" y="5143257"/>
                  </a:lnTo>
                  <a:lnTo>
                    <a:pt x="1292002" y="5144639"/>
                  </a:lnTo>
                  <a:lnTo>
                    <a:pt x="1273727" y="5144639"/>
                  </a:lnTo>
                  <a:lnTo>
                    <a:pt x="1273727" y="5162837"/>
                  </a:lnTo>
                  <a:lnTo>
                    <a:pt x="1296379" y="5162837"/>
                  </a:lnTo>
                  <a:lnTo>
                    <a:pt x="1300986" y="5164296"/>
                  </a:lnTo>
                  <a:lnTo>
                    <a:pt x="1304365" y="5167214"/>
                  </a:lnTo>
                  <a:lnTo>
                    <a:pt x="1307897" y="5170132"/>
                  </a:lnTo>
                  <a:lnTo>
                    <a:pt x="1309663" y="5173894"/>
                  </a:lnTo>
                  <a:lnTo>
                    <a:pt x="1309663" y="5183723"/>
                  </a:lnTo>
                  <a:lnTo>
                    <a:pt x="1307513" y="5188023"/>
                  </a:lnTo>
                  <a:lnTo>
                    <a:pt x="1299067" y="5194627"/>
                  </a:lnTo>
                  <a:lnTo>
                    <a:pt x="1293154" y="5196239"/>
                  </a:lnTo>
                  <a:lnTo>
                    <a:pt x="1325081" y="5196239"/>
                  </a:lnTo>
                  <a:lnTo>
                    <a:pt x="1326595" y="5193763"/>
                  </a:lnTo>
                  <a:lnTo>
                    <a:pt x="1328754" y="5187327"/>
                  </a:lnTo>
                  <a:lnTo>
                    <a:pt x="1329474" y="5180344"/>
                  </a:lnTo>
                  <a:lnTo>
                    <a:pt x="1328279" y="5171288"/>
                  </a:lnTo>
                  <a:lnTo>
                    <a:pt x="1324694" y="5163701"/>
                  </a:lnTo>
                  <a:lnTo>
                    <a:pt x="1318719" y="5157582"/>
                  </a:lnTo>
                  <a:lnTo>
                    <a:pt x="1310354" y="5152932"/>
                  </a:lnTo>
                  <a:lnTo>
                    <a:pt x="1316401" y="5148209"/>
                  </a:lnTo>
                  <a:lnTo>
                    <a:pt x="1320721" y="5142335"/>
                  </a:lnTo>
                  <a:lnTo>
                    <a:pt x="1323312" y="5135309"/>
                  </a:lnTo>
                  <a:lnTo>
                    <a:pt x="1324176" y="5127131"/>
                  </a:lnTo>
                  <a:lnTo>
                    <a:pt x="1323585" y="5121358"/>
                  </a:lnTo>
                  <a:lnTo>
                    <a:pt x="1323485" y="5120379"/>
                  </a:lnTo>
                  <a:lnTo>
                    <a:pt x="1321412" y="5114174"/>
                  </a:lnTo>
                  <a:lnTo>
                    <a:pt x="1320181" y="5112158"/>
                  </a:lnTo>
                  <a:close/>
                </a:path>
                <a:path w="15614015" h="6326505">
                  <a:moveTo>
                    <a:pt x="1283402" y="5093729"/>
                  </a:moveTo>
                  <a:lnTo>
                    <a:pt x="1269336" y="5095313"/>
                  </a:lnTo>
                  <a:lnTo>
                    <a:pt x="1257545" y="5100064"/>
                  </a:lnTo>
                  <a:lnTo>
                    <a:pt x="1248028" y="5107983"/>
                  </a:lnTo>
                  <a:lnTo>
                    <a:pt x="1240786" y="5119069"/>
                  </a:lnTo>
                  <a:lnTo>
                    <a:pt x="1257141" y="5128514"/>
                  </a:lnTo>
                  <a:lnTo>
                    <a:pt x="1261374" y="5121358"/>
                  </a:lnTo>
                  <a:lnTo>
                    <a:pt x="1267162" y="5116247"/>
                  </a:lnTo>
                  <a:lnTo>
                    <a:pt x="1274505" y="5113180"/>
                  </a:lnTo>
                  <a:lnTo>
                    <a:pt x="1283402" y="5112158"/>
                  </a:lnTo>
                  <a:lnTo>
                    <a:pt x="1320181" y="5112158"/>
                  </a:lnTo>
                  <a:lnTo>
                    <a:pt x="1317956" y="5108516"/>
                  </a:lnTo>
                  <a:lnTo>
                    <a:pt x="1313119" y="5103404"/>
                  </a:lnTo>
                  <a:lnTo>
                    <a:pt x="1307201" y="5099172"/>
                  </a:lnTo>
                  <a:lnTo>
                    <a:pt x="1300276" y="5096148"/>
                  </a:lnTo>
                  <a:lnTo>
                    <a:pt x="1292343" y="5094334"/>
                  </a:lnTo>
                  <a:lnTo>
                    <a:pt x="1283402" y="5093729"/>
                  </a:lnTo>
                  <a:close/>
                </a:path>
                <a:path w="15614015" h="6326505">
                  <a:moveTo>
                    <a:pt x="1371230" y="5096724"/>
                  </a:moveTo>
                  <a:lnTo>
                    <a:pt x="1351189" y="5096724"/>
                  </a:lnTo>
                  <a:lnTo>
                    <a:pt x="1351189" y="5257976"/>
                  </a:lnTo>
                  <a:lnTo>
                    <a:pt x="1371230" y="5257976"/>
                  </a:lnTo>
                  <a:lnTo>
                    <a:pt x="1371230" y="5192093"/>
                  </a:lnTo>
                  <a:lnTo>
                    <a:pt x="1395185" y="5192093"/>
                  </a:lnTo>
                  <a:lnTo>
                    <a:pt x="1371230" y="5154314"/>
                  </a:lnTo>
                  <a:lnTo>
                    <a:pt x="1371965" y="5145920"/>
                  </a:lnTo>
                  <a:lnTo>
                    <a:pt x="1395311" y="5116535"/>
                  </a:lnTo>
                  <a:lnTo>
                    <a:pt x="1371230" y="5116535"/>
                  </a:lnTo>
                  <a:lnTo>
                    <a:pt x="1371230" y="5096724"/>
                  </a:lnTo>
                  <a:close/>
                </a:path>
                <a:path w="15614015" h="6326505">
                  <a:moveTo>
                    <a:pt x="1395185" y="5192093"/>
                  </a:moveTo>
                  <a:lnTo>
                    <a:pt x="1371230" y="5192093"/>
                  </a:lnTo>
                  <a:lnTo>
                    <a:pt x="1379567" y="5202070"/>
                  </a:lnTo>
                  <a:lnTo>
                    <a:pt x="1389602" y="5209197"/>
                  </a:lnTo>
                  <a:lnTo>
                    <a:pt x="1401336" y="5213473"/>
                  </a:lnTo>
                  <a:lnTo>
                    <a:pt x="1414768" y="5214899"/>
                  </a:lnTo>
                  <a:lnTo>
                    <a:pt x="1426416" y="5213804"/>
                  </a:lnTo>
                  <a:lnTo>
                    <a:pt x="1437171" y="5210522"/>
                  </a:lnTo>
                  <a:lnTo>
                    <a:pt x="1447033" y="5205051"/>
                  </a:lnTo>
                  <a:lnTo>
                    <a:pt x="1456003" y="5197391"/>
                  </a:lnTo>
                  <a:lnTo>
                    <a:pt x="1457474" y="5195548"/>
                  </a:lnTo>
                  <a:lnTo>
                    <a:pt x="1412234" y="5195548"/>
                  </a:lnTo>
                  <a:lnTo>
                    <a:pt x="1403841" y="5194814"/>
                  </a:lnTo>
                  <a:lnTo>
                    <a:pt x="1396167" y="5192611"/>
                  </a:lnTo>
                  <a:lnTo>
                    <a:pt x="1395185" y="5192093"/>
                  </a:lnTo>
                  <a:close/>
                </a:path>
                <a:path w="15614015" h="6326505">
                  <a:moveTo>
                    <a:pt x="1457304" y="5113080"/>
                  </a:moveTo>
                  <a:lnTo>
                    <a:pt x="1412234" y="5113080"/>
                  </a:lnTo>
                  <a:lnTo>
                    <a:pt x="1420527" y="5113828"/>
                  </a:lnTo>
                  <a:lnTo>
                    <a:pt x="1428129" y="5116074"/>
                  </a:lnTo>
                  <a:lnTo>
                    <a:pt x="1452274" y="5145920"/>
                  </a:lnTo>
                  <a:lnTo>
                    <a:pt x="1453008" y="5154314"/>
                  </a:lnTo>
                  <a:lnTo>
                    <a:pt x="1452274" y="5162722"/>
                  </a:lnTo>
                  <a:lnTo>
                    <a:pt x="1428129" y="5192611"/>
                  </a:lnTo>
                  <a:lnTo>
                    <a:pt x="1412234" y="5195548"/>
                  </a:lnTo>
                  <a:lnTo>
                    <a:pt x="1457474" y="5195548"/>
                  </a:lnTo>
                  <a:lnTo>
                    <a:pt x="1463461" y="5188047"/>
                  </a:lnTo>
                  <a:lnTo>
                    <a:pt x="1468788" y="5177753"/>
                  </a:lnTo>
                  <a:lnTo>
                    <a:pt x="1471984" y="5166509"/>
                  </a:lnTo>
                  <a:lnTo>
                    <a:pt x="1473049" y="5154314"/>
                  </a:lnTo>
                  <a:lnTo>
                    <a:pt x="1471984" y="5142134"/>
                  </a:lnTo>
                  <a:lnTo>
                    <a:pt x="1468890" y="5131292"/>
                  </a:lnTo>
                  <a:lnTo>
                    <a:pt x="1468788" y="5130932"/>
                  </a:lnTo>
                  <a:lnTo>
                    <a:pt x="1463461" y="5120710"/>
                  </a:lnTo>
                  <a:lnTo>
                    <a:pt x="1457304" y="5113080"/>
                  </a:lnTo>
                  <a:close/>
                </a:path>
                <a:path w="15614015" h="6326505">
                  <a:moveTo>
                    <a:pt x="1414768" y="5093729"/>
                  </a:moveTo>
                  <a:lnTo>
                    <a:pt x="1401336" y="5095155"/>
                  </a:lnTo>
                  <a:lnTo>
                    <a:pt x="1389602" y="5099431"/>
                  </a:lnTo>
                  <a:lnTo>
                    <a:pt x="1379567" y="5106558"/>
                  </a:lnTo>
                  <a:lnTo>
                    <a:pt x="1371230" y="5116535"/>
                  </a:lnTo>
                  <a:lnTo>
                    <a:pt x="1395311" y="5116535"/>
                  </a:lnTo>
                  <a:lnTo>
                    <a:pt x="1396167" y="5116074"/>
                  </a:lnTo>
                  <a:lnTo>
                    <a:pt x="1403841" y="5113828"/>
                  </a:lnTo>
                  <a:lnTo>
                    <a:pt x="1412234" y="5113080"/>
                  </a:lnTo>
                  <a:lnTo>
                    <a:pt x="1457304" y="5113080"/>
                  </a:lnTo>
                  <a:lnTo>
                    <a:pt x="1456003" y="5111467"/>
                  </a:lnTo>
                  <a:lnTo>
                    <a:pt x="1447033" y="5103707"/>
                  </a:lnTo>
                  <a:lnTo>
                    <a:pt x="1437171" y="5098164"/>
                  </a:lnTo>
                  <a:lnTo>
                    <a:pt x="1426416" y="5094838"/>
                  </a:lnTo>
                  <a:lnTo>
                    <a:pt x="1414768" y="5093729"/>
                  </a:lnTo>
                  <a:close/>
                </a:path>
                <a:path w="15614015" h="6326505">
                  <a:moveTo>
                    <a:pt x="1550868" y="5093729"/>
                  </a:moveTo>
                  <a:lnTo>
                    <a:pt x="1537617" y="5094852"/>
                  </a:lnTo>
                  <a:lnTo>
                    <a:pt x="1537973" y="5094852"/>
                  </a:lnTo>
                  <a:lnTo>
                    <a:pt x="1526622" y="5098049"/>
                  </a:lnTo>
                  <a:lnTo>
                    <a:pt x="1494718" y="5130472"/>
                  </a:lnTo>
                  <a:lnTo>
                    <a:pt x="1490513" y="5154314"/>
                  </a:lnTo>
                  <a:lnTo>
                    <a:pt x="1491579" y="5166883"/>
                  </a:lnTo>
                  <a:lnTo>
                    <a:pt x="1516832" y="5205310"/>
                  </a:lnTo>
                  <a:lnTo>
                    <a:pt x="1552250" y="5214899"/>
                  </a:lnTo>
                  <a:lnTo>
                    <a:pt x="1568116" y="5213272"/>
                  </a:lnTo>
                  <a:lnTo>
                    <a:pt x="1581851" y="5208391"/>
                  </a:lnTo>
                  <a:lnTo>
                    <a:pt x="1593455" y="5200256"/>
                  </a:lnTo>
                  <a:lnTo>
                    <a:pt x="1596989" y="5196009"/>
                  </a:lnTo>
                  <a:lnTo>
                    <a:pt x="1552711" y="5196009"/>
                  </a:lnTo>
                  <a:lnTo>
                    <a:pt x="1544850" y="5195476"/>
                  </a:lnTo>
                  <a:lnTo>
                    <a:pt x="1513017" y="5170813"/>
                  </a:lnTo>
                  <a:lnTo>
                    <a:pt x="1511016" y="5163528"/>
                  </a:lnTo>
                  <a:lnTo>
                    <a:pt x="1607536" y="5163528"/>
                  </a:lnTo>
                  <a:lnTo>
                    <a:pt x="1607997" y="5160457"/>
                  </a:lnTo>
                  <a:lnTo>
                    <a:pt x="1608227" y="5157462"/>
                  </a:lnTo>
                  <a:lnTo>
                    <a:pt x="1608208" y="5154314"/>
                  </a:lnTo>
                  <a:lnTo>
                    <a:pt x="1607517" y="5146021"/>
                  </a:lnTo>
                  <a:lnTo>
                    <a:pt x="1511016" y="5146021"/>
                  </a:lnTo>
                  <a:lnTo>
                    <a:pt x="1512786" y="5138808"/>
                  </a:lnTo>
                  <a:lnTo>
                    <a:pt x="1543151" y="5113195"/>
                  </a:lnTo>
                  <a:lnTo>
                    <a:pt x="1550868" y="5112619"/>
                  </a:lnTo>
                  <a:lnTo>
                    <a:pt x="1592799" y="5112619"/>
                  </a:lnTo>
                  <a:lnTo>
                    <a:pt x="1592102" y="5111697"/>
                  </a:lnTo>
                  <a:lnTo>
                    <a:pt x="1583564" y="5103836"/>
                  </a:lnTo>
                  <a:lnTo>
                    <a:pt x="1573846" y="5098221"/>
                  </a:lnTo>
                  <a:lnTo>
                    <a:pt x="1562947" y="5094852"/>
                  </a:lnTo>
                  <a:lnTo>
                    <a:pt x="1550868" y="5093729"/>
                  </a:lnTo>
                  <a:close/>
                </a:path>
                <a:path w="15614015" h="6326505">
                  <a:moveTo>
                    <a:pt x="1585882" y="5179193"/>
                  </a:moveTo>
                  <a:lnTo>
                    <a:pt x="1579922" y="5186550"/>
                  </a:lnTo>
                  <a:lnTo>
                    <a:pt x="1572406" y="5191805"/>
                  </a:lnTo>
                  <a:lnTo>
                    <a:pt x="1563336" y="5194958"/>
                  </a:lnTo>
                  <a:lnTo>
                    <a:pt x="1552711" y="5196009"/>
                  </a:lnTo>
                  <a:lnTo>
                    <a:pt x="1596989" y="5196009"/>
                  </a:lnTo>
                  <a:lnTo>
                    <a:pt x="1602929" y="5188868"/>
                  </a:lnTo>
                  <a:lnTo>
                    <a:pt x="1585882" y="5179193"/>
                  </a:lnTo>
                  <a:close/>
                </a:path>
                <a:path w="15614015" h="6326505">
                  <a:moveTo>
                    <a:pt x="1592799" y="5112619"/>
                  </a:moveTo>
                  <a:lnTo>
                    <a:pt x="1550868" y="5112619"/>
                  </a:lnTo>
                  <a:lnTo>
                    <a:pt x="1558105" y="5113195"/>
                  </a:lnTo>
                  <a:lnTo>
                    <a:pt x="1557732" y="5113195"/>
                  </a:lnTo>
                  <a:lnTo>
                    <a:pt x="1587956" y="5146021"/>
                  </a:lnTo>
                  <a:lnTo>
                    <a:pt x="1607517" y="5146021"/>
                  </a:lnTo>
                  <a:lnTo>
                    <a:pt x="1598525" y="5120192"/>
                  </a:lnTo>
                  <a:lnTo>
                    <a:pt x="1592799" y="5112619"/>
                  </a:lnTo>
                  <a:close/>
                </a:path>
                <a:path w="15614015" h="6326505">
                  <a:moveTo>
                    <a:pt x="1651306" y="5096724"/>
                  </a:moveTo>
                  <a:lnTo>
                    <a:pt x="1631265" y="5096724"/>
                  </a:lnTo>
                  <a:lnTo>
                    <a:pt x="1631265" y="5211904"/>
                  </a:lnTo>
                  <a:lnTo>
                    <a:pt x="1651306" y="5211904"/>
                  </a:lnTo>
                  <a:lnTo>
                    <a:pt x="1651306" y="5163759"/>
                  </a:lnTo>
                  <a:lnTo>
                    <a:pt x="1731011" y="5163759"/>
                  </a:lnTo>
                  <a:lnTo>
                    <a:pt x="1731011" y="5144639"/>
                  </a:lnTo>
                  <a:lnTo>
                    <a:pt x="1651306" y="5144639"/>
                  </a:lnTo>
                  <a:lnTo>
                    <a:pt x="1651306" y="5096724"/>
                  </a:lnTo>
                  <a:close/>
                </a:path>
                <a:path w="15614015" h="6326505">
                  <a:moveTo>
                    <a:pt x="1731011" y="5163759"/>
                  </a:moveTo>
                  <a:lnTo>
                    <a:pt x="1710969" y="5163759"/>
                  </a:lnTo>
                  <a:lnTo>
                    <a:pt x="1710969" y="5211904"/>
                  </a:lnTo>
                  <a:lnTo>
                    <a:pt x="1731011" y="5211904"/>
                  </a:lnTo>
                  <a:lnTo>
                    <a:pt x="1731011" y="5163759"/>
                  </a:lnTo>
                  <a:close/>
                </a:path>
                <a:path w="15614015" h="6326505">
                  <a:moveTo>
                    <a:pt x="1731011" y="5096724"/>
                  </a:moveTo>
                  <a:lnTo>
                    <a:pt x="1710969" y="5096724"/>
                  </a:lnTo>
                  <a:lnTo>
                    <a:pt x="1710969" y="5144639"/>
                  </a:lnTo>
                  <a:lnTo>
                    <a:pt x="1731011" y="5144639"/>
                  </a:lnTo>
                  <a:lnTo>
                    <a:pt x="1731011" y="5096724"/>
                  </a:lnTo>
                  <a:close/>
                </a:path>
                <a:path w="15614015" h="6326505">
                  <a:moveTo>
                    <a:pt x="1781328" y="5096724"/>
                  </a:moveTo>
                  <a:lnTo>
                    <a:pt x="1761517" y="5096724"/>
                  </a:lnTo>
                  <a:lnTo>
                    <a:pt x="1761517" y="5211904"/>
                  </a:lnTo>
                  <a:lnTo>
                    <a:pt x="1777642" y="5211904"/>
                  </a:lnTo>
                  <a:lnTo>
                    <a:pt x="1804730" y="5177580"/>
                  </a:lnTo>
                  <a:lnTo>
                    <a:pt x="1781328" y="5177580"/>
                  </a:lnTo>
                  <a:lnTo>
                    <a:pt x="1781328" y="5096724"/>
                  </a:lnTo>
                  <a:close/>
                </a:path>
                <a:path w="15614015" h="6326505">
                  <a:moveTo>
                    <a:pt x="1861263" y="5131047"/>
                  </a:moveTo>
                  <a:lnTo>
                    <a:pt x="1841452" y="5131047"/>
                  </a:lnTo>
                  <a:lnTo>
                    <a:pt x="1841452" y="5211904"/>
                  </a:lnTo>
                  <a:lnTo>
                    <a:pt x="1861263" y="5211904"/>
                  </a:lnTo>
                  <a:lnTo>
                    <a:pt x="1861263" y="5131047"/>
                  </a:lnTo>
                  <a:close/>
                </a:path>
                <a:path w="15614015" h="6326505">
                  <a:moveTo>
                    <a:pt x="1861263" y="5096724"/>
                  </a:moveTo>
                  <a:lnTo>
                    <a:pt x="1845138" y="5096724"/>
                  </a:lnTo>
                  <a:lnTo>
                    <a:pt x="1781328" y="5177580"/>
                  </a:lnTo>
                  <a:lnTo>
                    <a:pt x="1804730" y="5177580"/>
                  </a:lnTo>
                  <a:lnTo>
                    <a:pt x="1841452" y="5131047"/>
                  </a:lnTo>
                  <a:lnTo>
                    <a:pt x="1861263" y="5131047"/>
                  </a:lnTo>
                  <a:lnTo>
                    <a:pt x="1861263" y="5096724"/>
                  </a:lnTo>
                  <a:close/>
                </a:path>
                <a:path w="15614015" h="6326505">
                  <a:moveTo>
                    <a:pt x="1977924" y="5096724"/>
                  </a:moveTo>
                  <a:lnTo>
                    <a:pt x="1928857" y="5096724"/>
                  </a:lnTo>
                  <a:lnTo>
                    <a:pt x="1920694" y="5097386"/>
                  </a:lnTo>
                  <a:lnTo>
                    <a:pt x="1889941" y="5126196"/>
                  </a:lnTo>
                  <a:lnTo>
                    <a:pt x="1889235" y="5133812"/>
                  </a:lnTo>
                  <a:lnTo>
                    <a:pt x="1889235" y="5142412"/>
                  </a:lnTo>
                  <a:lnTo>
                    <a:pt x="1891923" y="5149937"/>
                  </a:lnTo>
                  <a:lnTo>
                    <a:pt x="1902673" y="5162837"/>
                  </a:lnTo>
                  <a:lnTo>
                    <a:pt x="1909660" y="5167137"/>
                  </a:lnTo>
                  <a:lnTo>
                    <a:pt x="1918260" y="5169287"/>
                  </a:lnTo>
                  <a:lnTo>
                    <a:pt x="1884628" y="5211904"/>
                  </a:lnTo>
                  <a:lnTo>
                    <a:pt x="1909046" y="5211904"/>
                  </a:lnTo>
                  <a:lnTo>
                    <a:pt x="1941296" y="5170439"/>
                  </a:lnTo>
                  <a:lnTo>
                    <a:pt x="1977924" y="5170439"/>
                  </a:lnTo>
                  <a:lnTo>
                    <a:pt x="1977924" y="5152471"/>
                  </a:lnTo>
                  <a:lnTo>
                    <a:pt x="1923866" y="5152471"/>
                  </a:lnTo>
                  <a:lnTo>
                    <a:pt x="1919028" y="5150782"/>
                  </a:lnTo>
                  <a:lnTo>
                    <a:pt x="1911043" y="5144025"/>
                  </a:lnTo>
                  <a:lnTo>
                    <a:pt x="1909046" y="5139571"/>
                  </a:lnTo>
                  <a:lnTo>
                    <a:pt x="1909046" y="5128360"/>
                  </a:lnTo>
                  <a:lnTo>
                    <a:pt x="1911043" y="5123830"/>
                  </a:lnTo>
                  <a:lnTo>
                    <a:pt x="1919028" y="5117072"/>
                  </a:lnTo>
                  <a:lnTo>
                    <a:pt x="1923866" y="5115383"/>
                  </a:lnTo>
                  <a:lnTo>
                    <a:pt x="1977924" y="5115383"/>
                  </a:lnTo>
                  <a:lnTo>
                    <a:pt x="1977924" y="5096724"/>
                  </a:lnTo>
                  <a:close/>
                </a:path>
                <a:path w="15614015" h="6326505">
                  <a:moveTo>
                    <a:pt x="1977924" y="5170439"/>
                  </a:moveTo>
                  <a:lnTo>
                    <a:pt x="1958113" y="5170439"/>
                  </a:lnTo>
                  <a:lnTo>
                    <a:pt x="1958113" y="5211904"/>
                  </a:lnTo>
                  <a:lnTo>
                    <a:pt x="1977924" y="5211904"/>
                  </a:lnTo>
                  <a:lnTo>
                    <a:pt x="1977924" y="5170439"/>
                  </a:lnTo>
                  <a:close/>
                </a:path>
                <a:path w="15614015" h="6326505">
                  <a:moveTo>
                    <a:pt x="1977924" y="5115383"/>
                  </a:moveTo>
                  <a:lnTo>
                    <a:pt x="1958113" y="5115383"/>
                  </a:lnTo>
                  <a:lnTo>
                    <a:pt x="1958113" y="5152471"/>
                  </a:lnTo>
                  <a:lnTo>
                    <a:pt x="1977924" y="5152471"/>
                  </a:lnTo>
                  <a:lnTo>
                    <a:pt x="1977924" y="5115383"/>
                  </a:lnTo>
                  <a:close/>
                </a:path>
                <a:path w="15614015" h="6326505">
                  <a:moveTo>
                    <a:pt x="2085930" y="5096724"/>
                  </a:moveTo>
                  <a:lnTo>
                    <a:pt x="2065888" y="5096724"/>
                  </a:lnTo>
                  <a:lnTo>
                    <a:pt x="2065888" y="5211904"/>
                  </a:lnTo>
                  <a:lnTo>
                    <a:pt x="2085930" y="5211904"/>
                  </a:lnTo>
                  <a:lnTo>
                    <a:pt x="2085930" y="5157309"/>
                  </a:lnTo>
                  <a:lnTo>
                    <a:pt x="2111063" y="5157309"/>
                  </a:lnTo>
                  <a:lnTo>
                    <a:pt x="2106432" y="5152471"/>
                  </a:lnTo>
                  <a:lnTo>
                    <a:pt x="2111209" y="5147633"/>
                  </a:lnTo>
                  <a:lnTo>
                    <a:pt x="2085930" y="5147633"/>
                  </a:lnTo>
                  <a:lnTo>
                    <a:pt x="2085930" y="5096724"/>
                  </a:lnTo>
                  <a:close/>
                </a:path>
                <a:path w="15614015" h="6326505">
                  <a:moveTo>
                    <a:pt x="2111063" y="5157309"/>
                  </a:moveTo>
                  <a:lnTo>
                    <a:pt x="2085930" y="5157309"/>
                  </a:lnTo>
                  <a:lnTo>
                    <a:pt x="2138452" y="5211904"/>
                  </a:lnTo>
                  <a:lnTo>
                    <a:pt x="2163331" y="5211904"/>
                  </a:lnTo>
                  <a:lnTo>
                    <a:pt x="2111063" y="5157309"/>
                  </a:lnTo>
                  <a:close/>
                </a:path>
                <a:path w="15614015" h="6326505">
                  <a:moveTo>
                    <a:pt x="2161488" y="5096724"/>
                  </a:moveTo>
                  <a:lnTo>
                    <a:pt x="2135687" y="5096724"/>
                  </a:lnTo>
                  <a:lnTo>
                    <a:pt x="2085930" y="5147633"/>
                  </a:lnTo>
                  <a:lnTo>
                    <a:pt x="2111209" y="5147633"/>
                  </a:lnTo>
                  <a:lnTo>
                    <a:pt x="2161488" y="5096724"/>
                  </a:lnTo>
                  <a:close/>
                </a:path>
                <a:path w="15614015" h="6326505">
                  <a:moveTo>
                    <a:pt x="2225529" y="5093729"/>
                  </a:moveTo>
                  <a:lnTo>
                    <a:pt x="2182452" y="5111237"/>
                  </a:lnTo>
                  <a:lnTo>
                    <a:pt x="2164945" y="5154314"/>
                  </a:lnTo>
                  <a:lnTo>
                    <a:pt x="2166039" y="5166595"/>
                  </a:lnTo>
                  <a:lnTo>
                    <a:pt x="2191796" y="5205051"/>
                  </a:lnTo>
                  <a:lnTo>
                    <a:pt x="2225529" y="5214899"/>
                  </a:lnTo>
                  <a:lnTo>
                    <a:pt x="2237724" y="5213804"/>
                  </a:lnTo>
                  <a:lnTo>
                    <a:pt x="2248969" y="5210522"/>
                  </a:lnTo>
                  <a:lnTo>
                    <a:pt x="2259263" y="5205051"/>
                  </a:lnTo>
                  <a:lnTo>
                    <a:pt x="2268607" y="5197391"/>
                  </a:lnTo>
                  <a:lnTo>
                    <a:pt x="2270345" y="5195318"/>
                  </a:lnTo>
                  <a:lnTo>
                    <a:pt x="2225529" y="5195318"/>
                  </a:lnTo>
                  <a:lnTo>
                    <a:pt x="2217337" y="5194583"/>
                  </a:lnTo>
                  <a:lnTo>
                    <a:pt x="2185720" y="5162708"/>
                  </a:lnTo>
                  <a:lnTo>
                    <a:pt x="2184986" y="5154314"/>
                  </a:lnTo>
                  <a:lnTo>
                    <a:pt x="2185720" y="5145920"/>
                  </a:lnTo>
                  <a:lnTo>
                    <a:pt x="2209807" y="5116247"/>
                  </a:lnTo>
                  <a:lnTo>
                    <a:pt x="2225529" y="5113310"/>
                  </a:lnTo>
                  <a:lnTo>
                    <a:pt x="2270345" y="5113310"/>
                  </a:lnTo>
                  <a:lnTo>
                    <a:pt x="2268607" y="5111237"/>
                  </a:lnTo>
                  <a:lnTo>
                    <a:pt x="2259263" y="5103577"/>
                  </a:lnTo>
                  <a:lnTo>
                    <a:pt x="2248969" y="5098106"/>
                  </a:lnTo>
                  <a:lnTo>
                    <a:pt x="2237724" y="5094823"/>
                  </a:lnTo>
                  <a:lnTo>
                    <a:pt x="2225529" y="5093729"/>
                  </a:lnTo>
                  <a:close/>
                </a:path>
                <a:path w="15614015" h="6326505">
                  <a:moveTo>
                    <a:pt x="2270345" y="5113310"/>
                  </a:moveTo>
                  <a:lnTo>
                    <a:pt x="2225529" y="5113310"/>
                  </a:lnTo>
                  <a:lnTo>
                    <a:pt x="2233822" y="5114044"/>
                  </a:lnTo>
                  <a:lnTo>
                    <a:pt x="2241424" y="5116247"/>
                  </a:lnTo>
                  <a:lnTo>
                    <a:pt x="2265569" y="5145920"/>
                  </a:lnTo>
                  <a:lnTo>
                    <a:pt x="2266303" y="5154314"/>
                  </a:lnTo>
                  <a:lnTo>
                    <a:pt x="2265569" y="5162708"/>
                  </a:lnTo>
                  <a:lnTo>
                    <a:pt x="2241424" y="5192381"/>
                  </a:lnTo>
                  <a:lnTo>
                    <a:pt x="2225529" y="5195318"/>
                  </a:lnTo>
                  <a:lnTo>
                    <a:pt x="2270345" y="5195318"/>
                  </a:lnTo>
                  <a:lnTo>
                    <a:pt x="2276367" y="5188134"/>
                  </a:lnTo>
                  <a:lnTo>
                    <a:pt x="2281910" y="5177868"/>
                  </a:lnTo>
                  <a:lnTo>
                    <a:pt x="2285236" y="5166595"/>
                  </a:lnTo>
                  <a:lnTo>
                    <a:pt x="2286344" y="5154314"/>
                  </a:lnTo>
                  <a:lnTo>
                    <a:pt x="2285236" y="5142033"/>
                  </a:lnTo>
                  <a:lnTo>
                    <a:pt x="2281910" y="5130760"/>
                  </a:lnTo>
                  <a:lnTo>
                    <a:pt x="2276367" y="5120494"/>
                  </a:lnTo>
                  <a:lnTo>
                    <a:pt x="2270345" y="5113310"/>
                  </a:lnTo>
                  <a:close/>
                </a:path>
                <a:path w="15614015" h="6326505">
                  <a:moveTo>
                    <a:pt x="2330012" y="5096724"/>
                  </a:moveTo>
                  <a:lnTo>
                    <a:pt x="2309971" y="5096724"/>
                  </a:lnTo>
                  <a:lnTo>
                    <a:pt x="2309971" y="5211904"/>
                  </a:lnTo>
                  <a:lnTo>
                    <a:pt x="2330012" y="5211904"/>
                  </a:lnTo>
                  <a:lnTo>
                    <a:pt x="2330012" y="5163759"/>
                  </a:lnTo>
                  <a:lnTo>
                    <a:pt x="2409716" y="5163759"/>
                  </a:lnTo>
                  <a:lnTo>
                    <a:pt x="2409716" y="5144639"/>
                  </a:lnTo>
                  <a:lnTo>
                    <a:pt x="2330012" y="5144639"/>
                  </a:lnTo>
                  <a:lnTo>
                    <a:pt x="2330012" y="5096724"/>
                  </a:lnTo>
                  <a:close/>
                </a:path>
                <a:path w="15614015" h="6326505">
                  <a:moveTo>
                    <a:pt x="2409716" y="5163759"/>
                  </a:moveTo>
                  <a:lnTo>
                    <a:pt x="2389675" y="5163759"/>
                  </a:lnTo>
                  <a:lnTo>
                    <a:pt x="2389675" y="5211904"/>
                  </a:lnTo>
                  <a:lnTo>
                    <a:pt x="2409716" y="5211904"/>
                  </a:lnTo>
                  <a:lnTo>
                    <a:pt x="2409716" y="5163759"/>
                  </a:lnTo>
                  <a:close/>
                </a:path>
                <a:path w="15614015" h="6326505">
                  <a:moveTo>
                    <a:pt x="2409716" y="5096724"/>
                  </a:moveTo>
                  <a:lnTo>
                    <a:pt x="2389675" y="5096724"/>
                  </a:lnTo>
                  <a:lnTo>
                    <a:pt x="2389675" y="5144639"/>
                  </a:lnTo>
                  <a:lnTo>
                    <a:pt x="2409716" y="5144639"/>
                  </a:lnTo>
                  <a:lnTo>
                    <a:pt x="2409716" y="5096724"/>
                  </a:lnTo>
                  <a:close/>
                </a:path>
                <a:path w="15614015" h="6326505">
                  <a:moveTo>
                    <a:pt x="2494127" y="5093729"/>
                  </a:moveTo>
                  <a:lnTo>
                    <a:pt x="2480876" y="5094852"/>
                  </a:lnTo>
                  <a:lnTo>
                    <a:pt x="2481232" y="5094852"/>
                  </a:lnTo>
                  <a:lnTo>
                    <a:pt x="2469881" y="5098049"/>
                  </a:lnTo>
                  <a:lnTo>
                    <a:pt x="2437977" y="5130472"/>
                  </a:lnTo>
                  <a:lnTo>
                    <a:pt x="2433773" y="5154314"/>
                  </a:lnTo>
                  <a:lnTo>
                    <a:pt x="2434838" y="5166883"/>
                  </a:lnTo>
                  <a:lnTo>
                    <a:pt x="2460091" y="5205310"/>
                  </a:lnTo>
                  <a:lnTo>
                    <a:pt x="2495509" y="5214899"/>
                  </a:lnTo>
                  <a:lnTo>
                    <a:pt x="2511375" y="5213272"/>
                  </a:lnTo>
                  <a:lnTo>
                    <a:pt x="2525110" y="5208391"/>
                  </a:lnTo>
                  <a:lnTo>
                    <a:pt x="2536715" y="5200256"/>
                  </a:lnTo>
                  <a:lnTo>
                    <a:pt x="2540248" y="5196009"/>
                  </a:lnTo>
                  <a:lnTo>
                    <a:pt x="2495970" y="5196009"/>
                  </a:lnTo>
                  <a:lnTo>
                    <a:pt x="2488109" y="5195476"/>
                  </a:lnTo>
                  <a:lnTo>
                    <a:pt x="2456276" y="5170813"/>
                  </a:lnTo>
                  <a:lnTo>
                    <a:pt x="2454275" y="5163528"/>
                  </a:lnTo>
                  <a:lnTo>
                    <a:pt x="2550795" y="5163528"/>
                  </a:lnTo>
                  <a:lnTo>
                    <a:pt x="2551256" y="5160457"/>
                  </a:lnTo>
                  <a:lnTo>
                    <a:pt x="2551486" y="5157462"/>
                  </a:lnTo>
                  <a:lnTo>
                    <a:pt x="2551467" y="5154314"/>
                  </a:lnTo>
                  <a:lnTo>
                    <a:pt x="2550776" y="5146021"/>
                  </a:lnTo>
                  <a:lnTo>
                    <a:pt x="2454275" y="5146021"/>
                  </a:lnTo>
                  <a:lnTo>
                    <a:pt x="2456046" y="5138808"/>
                  </a:lnTo>
                  <a:lnTo>
                    <a:pt x="2486410" y="5113195"/>
                  </a:lnTo>
                  <a:lnTo>
                    <a:pt x="2494127" y="5112619"/>
                  </a:lnTo>
                  <a:lnTo>
                    <a:pt x="2536058" y="5112619"/>
                  </a:lnTo>
                  <a:lnTo>
                    <a:pt x="2535361" y="5111697"/>
                  </a:lnTo>
                  <a:lnTo>
                    <a:pt x="2526823" y="5103836"/>
                  </a:lnTo>
                  <a:lnTo>
                    <a:pt x="2517105" y="5098221"/>
                  </a:lnTo>
                  <a:lnTo>
                    <a:pt x="2506206" y="5094852"/>
                  </a:lnTo>
                  <a:lnTo>
                    <a:pt x="2494127" y="5093729"/>
                  </a:lnTo>
                  <a:close/>
                </a:path>
                <a:path w="15614015" h="6326505">
                  <a:moveTo>
                    <a:pt x="2529141" y="5179193"/>
                  </a:moveTo>
                  <a:lnTo>
                    <a:pt x="2523181" y="5186550"/>
                  </a:lnTo>
                  <a:lnTo>
                    <a:pt x="2515665" y="5191805"/>
                  </a:lnTo>
                  <a:lnTo>
                    <a:pt x="2506595" y="5194958"/>
                  </a:lnTo>
                  <a:lnTo>
                    <a:pt x="2495970" y="5196009"/>
                  </a:lnTo>
                  <a:lnTo>
                    <a:pt x="2540248" y="5196009"/>
                  </a:lnTo>
                  <a:lnTo>
                    <a:pt x="2546188" y="5188868"/>
                  </a:lnTo>
                  <a:lnTo>
                    <a:pt x="2529141" y="5179193"/>
                  </a:lnTo>
                  <a:close/>
                </a:path>
                <a:path w="15614015" h="6326505">
                  <a:moveTo>
                    <a:pt x="2536058" y="5112619"/>
                  </a:moveTo>
                  <a:lnTo>
                    <a:pt x="2494127" y="5112619"/>
                  </a:lnTo>
                  <a:lnTo>
                    <a:pt x="2501364" y="5113195"/>
                  </a:lnTo>
                  <a:lnTo>
                    <a:pt x="2500991" y="5113195"/>
                  </a:lnTo>
                  <a:lnTo>
                    <a:pt x="2531215" y="5146021"/>
                  </a:lnTo>
                  <a:lnTo>
                    <a:pt x="2550776" y="5146021"/>
                  </a:lnTo>
                  <a:lnTo>
                    <a:pt x="2541785" y="5120192"/>
                  </a:lnTo>
                  <a:lnTo>
                    <a:pt x="2536058" y="5112619"/>
                  </a:lnTo>
                  <a:close/>
                </a:path>
                <a:path w="15614015" h="6326505">
                  <a:moveTo>
                    <a:pt x="2667129" y="5170439"/>
                  </a:moveTo>
                  <a:lnTo>
                    <a:pt x="2647087" y="5170439"/>
                  </a:lnTo>
                  <a:lnTo>
                    <a:pt x="2647087" y="5211904"/>
                  </a:lnTo>
                  <a:lnTo>
                    <a:pt x="2667129" y="5211904"/>
                  </a:lnTo>
                  <a:lnTo>
                    <a:pt x="2667129" y="5170439"/>
                  </a:lnTo>
                  <a:close/>
                </a:path>
                <a:path w="15614015" h="6326505">
                  <a:moveTo>
                    <a:pt x="2589728" y="5096724"/>
                  </a:moveTo>
                  <a:lnTo>
                    <a:pt x="2569687" y="5096724"/>
                  </a:lnTo>
                  <a:lnTo>
                    <a:pt x="2569687" y="5134964"/>
                  </a:lnTo>
                  <a:lnTo>
                    <a:pt x="2588389" y="5170598"/>
                  </a:lnTo>
                  <a:lnTo>
                    <a:pt x="2615989" y="5176428"/>
                  </a:lnTo>
                  <a:lnTo>
                    <a:pt x="2624411" y="5176054"/>
                  </a:lnTo>
                  <a:lnTo>
                    <a:pt x="2632402" y="5174931"/>
                  </a:lnTo>
                  <a:lnTo>
                    <a:pt x="2639961" y="5173059"/>
                  </a:lnTo>
                  <a:lnTo>
                    <a:pt x="2647087" y="5170439"/>
                  </a:lnTo>
                  <a:lnTo>
                    <a:pt x="2667129" y="5170439"/>
                  </a:lnTo>
                  <a:lnTo>
                    <a:pt x="2667129" y="5157769"/>
                  </a:lnTo>
                  <a:lnTo>
                    <a:pt x="2608310" y="5157769"/>
                  </a:lnTo>
                  <a:lnTo>
                    <a:pt x="2601399" y="5155926"/>
                  </a:lnTo>
                  <a:lnTo>
                    <a:pt x="2596638" y="5152241"/>
                  </a:lnTo>
                  <a:lnTo>
                    <a:pt x="2592031" y="5148555"/>
                  </a:lnTo>
                  <a:lnTo>
                    <a:pt x="2589728" y="5142412"/>
                  </a:lnTo>
                  <a:lnTo>
                    <a:pt x="2589728" y="5096724"/>
                  </a:lnTo>
                  <a:close/>
                </a:path>
                <a:path w="15614015" h="6326505">
                  <a:moveTo>
                    <a:pt x="2667129" y="5096724"/>
                  </a:moveTo>
                  <a:lnTo>
                    <a:pt x="2647087" y="5096724"/>
                  </a:lnTo>
                  <a:lnTo>
                    <a:pt x="2647087" y="5151780"/>
                  </a:lnTo>
                  <a:lnTo>
                    <a:pt x="2640220" y="5154400"/>
                  </a:lnTo>
                  <a:lnTo>
                    <a:pt x="2632978" y="5156272"/>
                  </a:lnTo>
                  <a:lnTo>
                    <a:pt x="2625362" y="5157395"/>
                  </a:lnTo>
                  <a:lnTo>
                    <a:pt x="2617371" y="5157769"/>
                  </a:lnTo>
                  <a:lnTo>
                    <a:pt x="2667129" y="5157769"/>
                  </a:lnTo>
                  <a:lnTo>
                    <a:pt x="2667129" y="5096724"/>
                  </a:lnTo>
                  <a:close/>
                </a:path>
                <a:path w="15614015" h="6326505">
                  <a:moveTo>
                    <a:pt x="2717619" y="5096724"/>
                  </a:moveTo>
                  <a:lnTo>
                    <a:pt x="2697577" y="5096724"/>
                  </a:lnTo>
                  <a:lnTo>
                    <a:pt x="2697577" y="5211904"/>
                  </a:lnTo>
                  <a:lnTo>
                    <a:pt x="2717619" y="5211904"/>
                  </a:lnTo>
                  <a:lnTo>
                    <a:pt x="2717619" y="5163759"/>
                  </a:lnTo>
                  <a:lnTo>
                    <a:pt x="2797323" y="5163759"/>
                  </a:lnTo>
                  <a:lnTo>
                    <a:pt x="2797323" y="5144639"/>
                  </a:lnTo>
                  <a:lnTo>
                    <a:pt x="2717619" y="5144639"/>
                  </a:lnTo>
                  <a:lnTo>
                    <a:pt x="2717619" y="5096724"/>
                  </a:lnTo>
                  <a:close/>
                </a:path>
                <a:path w="15614015" h="6326505">
                  <a:moveTo>
                    <a:pt x="2797323" y="5163759"/>
                  </a:moveTo>
                  <a:lnTo>
                    <a:pt x="2777282" y="5163759"/>
                  </a:lnTo>
                  <a:lnTo>
                    <a:pt x="2777282" y="5211904"/>
                  </a:lnTo>
                  <a:lnTo>
                    <a:pt x="2797323" y="5211904"/>
                  </a:lnTo>
                  <a:lnTo>
                    <a:pt x="2797323" y="5163759"/>
                  </a:lnTo>
                  <a:close/>
                </a:path>
                <a:path w="15614015" h="6326505">
                  <a:moveTo>
                    <a:pt x="2797323" y="5096724"/>
                  </a:moveTo>
                  <a:lnTo>
                    <a:pt x="2777282" y="5096724"/>
                  </a:lnTo>
                  <a:lnTo>
                    <a:pt x="2777282" y="5144639"/>
                  </a:lnTo>
                  <a:lnTo>
                    <a:pt x="2797323" y="5144639"/>
                  </a:lnTo>
                  <a:lnTo>
                    <a:pt x="2797323" y="5096724"/>
                  </a:lnTo>
                  <a:close/>
                </a:path>
                <a:path w="15614015" h="6326505">
                  <a:moveTo>
                    <a:pt x="2881964" y="5093729"/>
                  </a:moveTo>
                  <a:lnTo>
                    <a:pt x="2838887" y="5111237"/>
                  </a:lnTo>
                  <a:lnTo>
                    <a:pt x="2821379" y="5154314"/>
                  </a:lnTo>
                  <a:lnTo>
                    <a:pt x="2822474" y="5166595"/>
                  </a:lnTo>
                  <a:lnTo>
                    <a:pt x="2848231" y="5205051"/>
                  </a:lnTo>
                  <a:lnTo>
                    <a:pt x="2881964" y="5214899"/>
                  </a:lnTo>
                  <a:lnTo>
                    <a:pt x="2894159" y="5213804"/>
                  </a:lnTo>
                  <a:lnTo>
                    <a:pt x="2905403" y="5210522"/>
                  </a:lnTo>
                  <a:lnTo>
                    <a:pt x="2915697" y="5205051"/>
                  </a:lnTo>
                  <a:lnTo>
                    <a:pt x="2925041" y="5197391"/>
                  </a:lnTo>
                  <a:lnTo>
                    <a:pt x="2926779" y="5195318"/>
                  </a:lnTo>
                  <a:lnTo>
                    <a:pt x="2881964" y="5195318"/>
                  </a:lnTo>
                  <a:lnTo>
                    <a:pt x="2873772" y="5194583"/>
                  </a:lnTo>
                  <a:lnTo>
                    <a:pt x="2842155" y="5162708"/>
                  </a:lnTo>
                  <a:lnTo>
                    <a:pt x="2841421" y="5154314"/>
                  </a:lnTo>
                  <a:lnTo>
                    <a:pt x="2842155" y="5145920"/>
                  </a:lnTo>
                  <a:lnTo>
                    <a:pt x="2866242" y="5116247"/>
                  </a:lnTo>
                  <a:lnTo>
                    <a:pt x="2881964" y="5113310"/>
                  </a:lnTo>
                  <a:lnTo>
                    <a:pt x="2926779" y="5113310"/>
                  </a:lnTo>
                  <a:lnTo>
                    <a:pt x="2925041" y="5111237"/>
                  </a:lnTo>
                  <a:lnTo>
                    <a:pt x="2915697" y="5103577"/>
                  </a:lnTo>
                  <a:lnTo>
                    <a:pt x="2905403" y="5098106"/>
                  </a:lnTo>
                  <a:lnTo>
                    <a:pt x="2894159" y="5094823"/>
                  </a:lnTo>
                  <a:lnTo>
                    <a:pt x="2881964" y="5093729"/>
                  </a:lnTo>
                  <a:close/>
                </a:path>
                <a:path w="15614015" h="6326505">
                  <a:moveTo>
                    <a:pt x="2926779" y="5113310"/>
                  </a:moveTo>
                  <a:lnTo>
                    <a:pt x="2881964" y="5113310"/>
                  </a:lnTo>
                  <a:lnTo>
                    <a:pt x="2890257" y="5114044"/>
                  </a:lnTo>
                  <a:lnTo>
                    <a:pt x="2897859" y="5116247"/>
                  </a:lnTo>
                  <a:lnTo>
                    <a:pt x="2922003" y="5145920"/>
                  </a:lnTo>
                  <a:lnTo>
                    <a:pt x="2922737" y="5154314"/>
                  </a:lnTo>
                  <a:lnTo>
                    <a:pt x="2922003" y="5162708"/>
                  </a:lnTo>
                  <a:lnTo>
                    <a:pt x="2897859" y="5192381"/>
                  </a:lnTo>
                  <a:lnTo>
                    <a:pt x="2881964" y="5195318"/>
                  </a:lnTo>
                  <a:lnTo>
                    <a:pt x="2926779" y="5195318"/>
                  </a:lnTo>
                  <a:lnTo>
                    <a:pt x="2932801" y="5188134"/>
                  </a:lnTo>
                  <a:lnTo>
                    <a:pt x="2938344" y="5177868"/>
                  </a:lnTo>
                  <a:lnTo>
                    <a:pt x="2941670" y="5166595"/>
                  </a:lnTo>
                  <a:lnTo>
                    <a:pt x="2942779" y="5154314"/>
                  </a:lnTo>
                  <a:lnTo>
                    <a:pt x="2941670" y="5142033"/>
                  </a:lnTo>
                  <a:lnTo>
                    <a:pt x="2938344" y="5130760"/>
                  </a:lnTo>
                  <a:lnTo>
                    <a:pt x="2932801" y="5120494"/>
                  </a:lnTo>
                  <a:lnTo>
                    <a:pt x="2926779" y="5113310"/>
                  </a:lnTo>
                  <a:close/>
                </a:path>
                <a:path w="15614015" h="6326505">
                  <a:moveTo>
                    <a:pt x="3041963" y="5096724"/>
                  </a:moveTo>
                  <a:lnTo>
                    <a:pt x="2966405" y="5096724"/>
                  </a:lnTo>
                  <a:lnTo>
                    <a:pt x="2966405" y="5211904"/>
                  </a:lnTo>
                  <a:lnTo>
                    <a:pt x="2986446" y="5211904"/>
                  </a:lnTo>
                  <a:lnTo>
                    <a:pt x="2986446" y="5116074"/>
                  </a:lnTo>
                  <a:lnTo>
                    <a:pt x="3041963" y="5116074"/>
                  </a:lnTo>
                  <a:lnTo>
                    <a:pt x="3041963" y="5096724"/>
                  </a:lnTo>
                  <a:close/>
                </a:path>
                <a:path w="15614015" h="6326505">
                  <a:moveTo>
                    <a:pt x="3109174" y="5093729"/>
                  </a:moveTo>
                  <a:lnTo>
                    <a:pt x="3066097" y="5111237"/>
                  </a:lnTo>
                  <a:lnTo>
                    <a:pt x="3048589" y="5154314"/>
                  </a:lnTo>
                  <a:lnTo>
                    <a:pt x="3049684" y="5166595"/>
                  </a:lnTo>
                  <a:lnTo>
                    <a:pt x="3075441" y="5205051"/>
                  </a:lnTo>
                  <a:lnTo>
                    <a:pt x="3109174" y="5214899"/>
                  </a:lnTo>
                  <a:lnTo>
                    <a:pt x="3121369" y="5213804"/>
                  </a:lnTo>
                  <a:lnTo>
                    <a:pt x="3132613" y="5210522"/>
                  </a:lnTo>
                  <a:lnTo>
                    <a:pt x="3142907" y="5205051"/>
                  </a:lnTo>
                  <a:lnTo>
                    <a:pt x="3152251" y="5197391"/>
                  </a:lnTo>
                  <a:lnTo>
                    <a:pt x="3153989" y="5195318"/>
                  </a:lnTo>
                  <a:lnTo>
                    <a:pt x="3109174" y="5195318"/>
                  </a:lnTo>
                  <a:lnTo>
                    <a:pt x="3100982" y="5194583"/>
                  </a:lnTo>
                  <a:lnTo>
                    <a:pt x="3069365" y="5162708"/>
                  </a:lnTo>
                  <a:lnTo>
                    <a:pt x="3068631" y="5154314"/>
                  </a:lnTo>
                  <a:lnTo>
                    <a:pt x="3069365" y="5145920"/>
                  </a:lnTo>
                  <a:lnTo>
                    <a:pt x="3093452" y="5116247"/>
                  </a:lnTo>
                  <a:lnTo>
                    <a:pt x="3109174" y="5113310"/>
                  </a:lnTo>
                  <a:lnTo>
                    <a:pt x="3153989" y="5113310"/>
                  </a:lnTo>
                  <a:lnTo>
                    <a:pt x="3152251" y="5111237"/>
                  </a:lnTo>
                  <a:lnTo>
                    <a:pt x="3142907" y="5103577"/>
                  </a:lnTo>
                  <a:lnTo>
                    <a:pt x="3132613" y="5098106"/>
                  </a:lnTo>
                  <a:lnTo>
                    <a:pt x="3121369" y="5094823"/>
                  </a:lnTo>
                  <a:lnTo>
                    <a:pt x="3109174" y="5093729"/>
                  </a:lnTo>
                  <a:close/>
                </a:path>
                <a:path w="15614015" h="6326505">
                  <a:moveTo>
                    <a:pt x="3153989" y="5113310"/>
                  </a:moveTo>
                  <a:lnTo>
                    <a:pt x="3109174" y="5113310"/>
                  </a:lnTo>
                  <a:lnTo>
                    <a:pt x="3117467" y="5114044"/>
                  </a:lnTo>
                  <a:lnTo>
                    <a:pt x="3125069" y="5116247"/>
                  </a:lnTo>
                  <a:lnTo>
                    <a:pt x="3149213" y="5145920"/>
                  </a:lnTo>
                  <a:lnTo>
                    <a:pt x="3149948" y="5154314"/>
                  </a:lnTo>
                  <a:lnTo>
                    <a:pt x="3149213" y="5162708"/>
                  </a:lnTo>
                  <a:lnTo>
                    <a:pt x="3125069" y="5192381"/>
                  </a:lnTo>
                  <a:lnTo>
                    <a:pt x="3109174" y="5195318"/>
                  </a:lnTo>
                  <a:lnTo>
                    <a:pt x="3153989" y="5195318"/>
                  </a:lnTo>
                  <a:lnTo>
                    <a:pt x="3160011" y="5188134"/>
                  </a:lnTo>
                  <a:lnTo>
                    <a:pt x="3165554" y="5177868"/>
                  </a:lnTo>
                  <a:lnTo>
                    <a:pt x="3168880" y="5166595"/>
                  </a:lnTo>
                  <a:lnTo>
                    <a:pt x="3169989" y="5154314"/>
                  </a:lnTo>
                  <a:lnTo>
                    <a:pt x="3168880" y="5142033"/>
                  </a:lnTo>
                  <a:lnTo>
                    <a:pt x="3165554" y="5130760"/>
                  </a:lnTo>
                  <a:lnTo>
                    <a:pt x="3160011" y="5120494"/>
                  </a:lnTo>
                  <a:lnTo>
                    <a:pt x="3153989" y="5113310"/>
                  </a:lnTo>
                  <a:close/>
                </a:path>
                <a:path w="15614015" h="6326505">
                  <a:moveTo>
                    <a:pt x="3271016" y="5096724"/>
                  </a:moveTo>
                  <a:lnTo>
                    <a:pt x="3251205" y="5096724"/>
                  </a:lnTo>
                  <a:lnTo>
                    <a:pt x="3251205" y="5211904"/>
                  </a:lnTo>
                  <a:lnTo>
                    <a:pt x="3267330" y="5211904"/>
                  </a:lnTo>
                  <a:lnTo>
                    <a:pt x="3294418" y="5177580"/>
                  </a:lnTo>
                  <a:lnTo>
                    <a:pt x="3271016" y="5177580"/>
                  </a:lnTo>
                  <a:lnTo>
                    <a:pt x="3271016" y="5096724"/>
                  </a:lnTo>
                  <a:close/>
                </a:path>
                <a:path w="15614015" h="6326505">
                  <a:moveTo>
                    <a:pt x="3350951" y="5131047"/>
                  </a:moveTo>
                  <a:lnTo>
                    <a:pt x="3331140" y="5131047"/>
                  </a:lnTo>
                  <a:lnTo>
                    <a:pt x="3331140" y="5211904"/>
                  </a:lnTo>
                  <a:lnTo>
                    <a:pt x="3350951" y="5211904"/>
                  </a:lnTo>
                  <a:lnTo>
                    <a:pt x="3350951" y="5131047"/>
                  </a:lnTo>
                  <a:close/>
                </a:path>
                <a:path w="15614015" h="6326505">
                  <a:moveTo>
                    <a:pt x="3350951" y="5096724"/>
                  </a:moveTo>
                  <a:lnTo>
                    <a:pt x="3334825" y="5096724"/>
                  </a:lnTo>
                  <a:lnTo>
                    <a:pt x="3271016" y="5177580"/>
                  </a:lnTo>
                  <a:lnTo>
                    <a:pt x="3294418" y="5177580"/>
                  </a:lnTo>
                  <a:lnTo>
                    <a:pt x="3331140" y="5131047"/>
                  </a:lnTo>
                  <a:lnTo>
                    <a:pt x="3350951" y="5131047"/>
                  </a:lnTo>
                  <a:lnTo>
                    <a:pt x="3350951" y="5096724"/>
                  </a:lnTo>
                  <a:close/>
                </a:path>
                <a:path w="15614015" h="6326505">
                  <a:moveTo>
                    <a:pt x="3435592" y="5093729"/>
                  </a:moveTo>
                  <a:lnTo>
                    <a:pt x="3392284" y="5111237"/>
                  </a:lnTo>
                  <a:lnTo>
                    <a:pt x="3375007" y="5154314"/>
                  </a:lnTo>
                  <a:lnTo>
                    <a:pt x="3376087" y="5166696"/>
                  </a:lnTo>
                  <a:lnTo>
                    <a:pt x="3401470" y="5205180"/>
                  </a:lnTo>
                  <a:lnTo>
                    <a:pt x="3435592" y="5214899"/>
                  </a:lnTo>
                  <a:lnTo>
                    <a:pt x="3443813" y="5214395"/>
                  </a:lnTo>
                  <a:lnTo>
                    <a:pt x="3478438" y="5197218"/>
                  </a:lnTo>
                  <a:lnTo>
                    <a:pt x="3480236" y="5195088"/>
                  </a:lnTo>
                  <a:lnTo>
                    <a:pt x="3435592" y="5195088"/>
                  </a:lnTo>
                  <a:lnTo>
                    <a:pt x="3427299" y="5194353"/>
                  </a:lnTo>
                  <a:lnTo>
                    <a:pt x="3395768" y="5162607"/>
                  </a:lnTo>
                  <a:lnTo>
                    <a:pt x="3395048" y="5154314"/>
                  </a:lnTo>
                  <a:lnTo>
                    <a:pt x="3395768" y="5145920"/>
                  </a:lnTo>
                  <a:lnTo>
                    <a:pt x="3419697" y="5116247"/>
                  </a:lnTo>
                  <a:lnTo>
                    <a:pt x="3435592" y="5113310"/>
                  </a:lnTo>
                  <a:lnTo>
                    <a:pt x="3479512" y="5113310"/>
                  </a:lnTo>
                  <a:lnTo>
                    <a:pt x="3478093" y="5111525"/>
                  </a:lnTo>
                  <a:lnTo>
                    <a:pt x="3443899" y="5094248"/>
                  </a:lnTo>
                  <a:lnTo>
                    <a:pt x="3435592" y="5093729"/>
                  </a:lnTo>
                  <a:close/>
                </a:path>
                <a:path w="15614015" h="6326505">
                  <a:moveTo>
                    <a:pt x="3470376" y="5175046"/>
                  </a:moveTo>
                  <a:lnTo>
                    <a:pt x="3443270" y="5195088"/>
                  </a:lnTo>
                  <a:lnTo>
                    <a:pt x="3480236" y="5195088"/>
                  </a:lnTo>
                  <a:lnTo>
                    <a:pt x="3483334" y="5191416"/>
                  </a:lnTo>
                  <a:lnTo>
                    <a:pt x="3487422" y="5184952"/>
                  </a:lnTo>
                  <a:lnTo>
                    <a:pt x="3470376" y="5175046"/>
                  </a:lnTo>
                  <a:close/>
                </a:path>
                <a:path w="15614015" h="6326505">
                  <a:moveTo>
                    <a:pt x="3479512" y="5113310"/>
                  </a:moveTo>
                  <a:lnTo>
                    <a:pt x="3443270" y="5113310"/>
                  </a:lnTo>
                  <a:lnTo>
                    <a:pt x="3450104" y="5115153"/>
                  </a:lnTo>
                  <a:lnTo>
                    <a:pt x="3456093" y="5118839"/>
                  </a:lnTo>
                  <a:lnTo>
                    <a:pt x="3462236" y="5122525"/>
                  </a:lnTo>
                  <a:lnTo>
                    <a:pt x="3466767" y="5127439"/>
                  </a:lnTo>
                  <a:lnTo>
                    <a:pt x="3469685" y="5133581"/>
                  </a:lnTo>
                  <a:lnTo>
                    <a:pt x="3486501" y="5123907"/>
                  </a:lnTo>
                  <a:lnTo>
                    <a:pt x="3482729" y="5117356"/>
                  </a:lnTo>
                  <a:lnTo>
                    <a:pt x="3479512" y="5113310"/>
                  </a:lnTo>
                  <a:close/>
                </a:path>
                <a:path w="15614015" h="6326505">
                  <a:moveTo>
                    <a:pt x="3607181" y="5096724"/>
                  </a:moveTo>
                  <a:lnTo>
                    <a:pt x="3507435" y="5096724"/>
                  </a:lnTo>
                  <a:lnTo>
                    <a:pt x="3507435" y="5211904"/>
                  </a:lnTo>
                  <a:lnTo>
                    <a:pt x="3527476" y="5211904"/>
                  </a:lnTo>
                  <a:lnTo>
                    <a:pt x="3527476" y="5115844"/>
                  </a:lnTo>
                  <a:lnTo>
                    <a:pt x="3607181" y="5115844"/>
                  </a:lnTo>
                  <a:lnTo>
                    <a:pt x="3607181" y="5096724"/>
                  </a:lnTo>
                  <a:close/>
                </a:path>
                <a:path w="15614015" h="6326505">
                  <a:moveTo>
                    <a:pt x="3607181" y="5115844"/>
                  </a:moveTo>
                  <a:lnTo>
                    <a:pt x="3587139" y="5115844"/>
                  </a:lnTo>
                  <a:lnTo>
                    <a:pt x="3587139" y="5211904"/>
                  </a:lnTo>
                  <a:lnTo>
                    <a:pt x="3607181" y="5211904"/>
                  </a:lnTo>
                  <a:lnTo>
                    <a:pt x="3607181" y="5115844"/>
                  </a:lnTo>
                  <a:close/>
                </a:path>
                <a:path w="15614015" h="6326505">
                  <a:moveTo>
                    <a:pt x="3691822" y="5093729"/>
                  </a:moveTo>
                  <a:lnTo>
                    <a:pt x="3648744" y="5111237"/>
                  </a:lnTo>
                  <a:lnTo>
                    <a:pt x="3631237" y="5154314"/>
                  </a:lnTo>
                  <a:lnTo>
                    <a:pt x="3632331" y="5166595"/>
                  </a:lnTo>
                  <a:lnTo>
                    <a:pt x="3658088" y="5205051"/>
                  </a:lnTo>
                  <a:lnTo>
                    <a:pt x="3691822" y="5214899"/>
                  </a:lnTo>
                  <a:lnTo>
                    <a:pt x="3704016" y="5213804"/>
                  </a:lnTo>
                  <a:lnTo>
                    <a:pt x="3715260" y="5210522"/>
                  </a:lnTo>
                  <a:lnTo>
                    <a:pt x="3725555" y="5205051"/>
                  </a:lnTo>
                  <a:lnTo>
                    <a:pt x="3734899" y="5197391"/>
                  </a:lnTo>
                  <a:lnTo>
                    <a:pt x="3736637" y="5195318"/>
                  </a:lnTo>
                  <a:lnTo>
                    <a:pt x="3691822" y="5195318"/>
                  </a:lnTo>
                  <a:lnTo>
                    <a:pt x="3683629" y="5194583"/>
                  </a:lnTo>
                  <a:lnTo>
                    <a:pt x="3652012" y="5162708"/>
                  </a:lnTo>
                  <a:lnTo>
                    <a:pt x="3651278" y="5154314"/>
                  </a:lnTo>
                  <a:lnTo>
                    <a:pt x="3652012" y="5145920"/>
                  </a:lnTo>
                  <a:lnTo>
                    <a:pt x="3676099" y="5116247"/>
                  </a:lnTo>
                  <a:lnTo>
                    <a:pt x="3691822" y="5113310"/>
                  </a:lnTo>
                  <a:lnTo>
                    <a:pt x="3736636" y="5113310"/>
                  </a:lnTo>
                  <a:lnTo>
                    <a:pt x="3734899" y="5111237"/>
                  </a:lnTo>
                  <a:lnTo>
                    <a:pt x="3725555" y="5103577"/>
                  </a:lnTo>
                  <a:lnTo>
                    <a:pt x="3715260" y="5098106"/>
                  </a:lnTo>
                  <a:lnTo>
                    <a:pt x="3704016" y="5094823"/>
                  </a:lnTo>
                  <a:lnTo>
                    <a:pt x="3691822" y="5093729"/>
                  </a:lnTo>
                  <a:close/>
                </a:path>
                <a:path w="15614015" h="6326505">
                  <a:moveTo>
                    <a:pt x="3736636" y="5113310"/>
                  </a:moveTo>
                  <a:lnTo>
                    <a:pt x="3691822" y="5113310"/>
                  </a:lnTo>
                  <a:lnTo>
                    <a:pt x="3700115" y="5114044"/>
                  </a:lnTo>
                  <a:lnTo>
                    <a:pt x="3707716" y="5116247"/>
                  </a:lnTo>
                  <a:lnTo>
                    <a:pt x="3731861" y="5145920"/>
                  </a:lnTo>
                  <a:lnTo>
                    <a:pt x="3732595" y="5154314"/>
                  </a:lnTo>
                  <a:lnTo>
                    <a:pt x="3731861" y="5162708"/>
                  </a:lnTo>
                  <a:lnTo>
                    <a:pt x="3707716" y="5192381"/>
                  </a:lnTo>
                  <a:lnTo>
                    <a:pt x="3691822" y="5195318"/>
                  </a:lnTo>
                  <a:lnTo>
                    <a:pt x="3736637" y="5195318"/>
                  </a:lnTo>
                  <a:lnTo>
                    <a:pt x="3742659" y="5188134"/>
                  </a:lnTo>
                  <a:lnTo>
                    <a:pt x="3748202" y="5177868"/>
                  </a:lnTo>
                  <a:lnTo>
                    <a:pt x="3751528" y="5166595"/>
                  </a:lnTo>
                  <a:lnTo>
                    <a:pt x="3752636" y="5154314"/>
                  </a:lnTo>
                  <a:lnTo>
                    <a:pt x="3751528" y="5142033"/>
                  </a:lnTo>
                  <a:lnTo>
                    <a:pt x="3748202" y="5130760"/>
                  </a:lnTo>
                  <a:lnTo>
                    <a:pt x="3742659" y="5120494"/>
                  </a:lnTo>
                  <a:lnTo>
                    <a:pt x="3736636" y="5113310"/>
                  </a:lnTo>
                  <a:close/>
                </a:path>
                <a:path w="15614015" h="6326505">
                  <a:moveTo>
                    <a:pt x="3759313" y="5193014"/>
                  </a:moveTo>
                  <a:lnTo>
                    <a:pt x="3759313" y="5212019"/>
                  </a:lnTo>
                  <a:lnTo>
                    <a:pt x="3769089" y="5212019"/>
                  </a:lnTo>
                  <a:lnTo>
                    <a:pt x="3797142" y="5194089"/>
                  </a:lnTo>
                  <a:lnTo>
                    <a:pt x="3767146" y="5194089"/>
                  </a:lnTo>
                  <a:lnTo>
                    <a:pt x="3759313" y="5193014"/>
                  </a:lnTo>
                  <a:close/>
                </a:path>
                <a:path w="15614015" h="6326505">
                  <a:moveTo>
                    <a:pt x="3868273" y="5116074"/>
                  </a:moveTo>
                  <a:lnTo>
                    <a:pt x="3848232" y="5116074"/>
                  </a:lnTo>
                  <a:lnTo>
                    <a:pt x="3848232" y="5212019"/>
                  </a:lnTo>
                  <a:lnTo>
                    <a:pt x="3868273" y="5212019"/>
                  </a:lnTo>
                  <a:lnTo>
                    <a:pt x="3868273" y="5116074"/>
                  </a:lnTo>
                  <a:close/>
                </a:path>
                <a:path w="15614015" h="6326505">
                  <a:moveTo>
                    <a:pt x="3868273" y="5096724"/>
                  </a:moveTo>
                  <a:lnTo>
                    <a:pt x="3782810" y="5096724"/>
                  </a:lnTo>
                  <a:lnTo>
                    <a:pt x="3782789" y="5163068"/>
                  </a:lnTo>
                  <a:lnTo>
                    <a:pt x="3782435" y="5171101"/>
                  </a:lnTo>
                  <a:lnTo>
                    <a:pt x="3767146" y="5194089"/>
                  </a:lnTo>
                  <a:lnTo>
                    <a:pt x="3797142" y="5194089"/>
                  </a:lnTo>
                  <a:lnTo>
                    <a:pt x="3799972" y="5187140"/>
                  </a:lnTo>
                  <a:lnTo>
                    <a:pt x="3802131" y="5176169"/>
                  </a:lnTo>
                  <a:lnTo>
                    <a:pt x="3802851" y="5163068"/>
                  </a:lnTo>
                  <a:lnTo>
                    <a:pt x="3802851" y="5116074"/>
                  </a:lnTo>
                  <a:lnTo>
                    <a:pt x="3868273" y="5116074"/>
                  </a:lnTo>
                  <a:lnTo>
                    <a:pt x="3868273" y="5096724"/>
                  </a:lnTo>
                  <a:close/>
                </a:path>
                <a:path w="15614015" h="6326505">
                  <a:moveTo>
                    <a:pt x="3918682" y="5096724"/>
                  </a:moveTo>
                  <a:lnTo>
                    <a:pt x="3898641" y="5096724"/>
                  </a:lnTo>
                  <a:lnTo>
                    <a:pt x="3898641" y="5211904"/>
                  </a:lnTo>
                  <a:lnTo>
                    <a:pt x="3947247" y="5211904"/>
                  </a:lnTo>
                  <a:lnTo>
                    <a:pt x="3955511" y="5211270"/>
                  </a:lnTo>
                  <a:lnTo>
                    <a:pt x="3982544" y="5193245"/>
                  </a:lnTo>
                  <a:lnTo>
                    <a:pt x="3918682" y="5193245"/>
                  </a:lnTo>
                  <a:lnTo>
                    <a:pt x="3918682" y="5156618"/>
                  </a:lnTo>
                  <a:lnTo>
                    <a:pt x="3982355" y="5156618"/>
                  </a:lnTo>
                  <a:lnTo>
                    <a:pt x="3980851" y="5154012"/>
                  </a:lnTo>
                  <a:lnTo>
                    <a:pt x="3947247" y="5138189"/>
                  </a:lnTo>
                  <a:lnTo>
                    <a:pt x="3918682" y="5138189"/>
                  </a:lnTo>
                  <a:lnTo>
                    <a:pt x="3918682" y="5096724"/>
                  </a:lnTo>
                  <a:close/>
                </a:path>
                <a:path w="15614015" h="6326505">
                  <a:moveTo>
                    <a:pt x="3982355" y="5156618"/>
                  </a:moveTo>
                  <a:lnTo>
                    <a:pt x="3952929" y="5156618"/>
                  </a:lnTo>
                  <a:lnTo>
                    <a:pt x="3957690" y="5158307"/>
                  </a:lnTo>
                  <a:lnTo>
                    <a:pt x="3961529" y="5161686"/>
                  </a:lnTo>
                  <a:lnTo>
                    <a:pt x="3965522" y="5165064"/>
                  </a:lnTo>
                  <a:lnTo>
                    <a:pt x="3967519" y="5169518"/>
                  </a:lnTo>
                  <a:lnTo>
                    <a:pt x="3967519" y="5180575"/>
                  </a:lnTo>
                  <a:lnTo>
                    <a:pt x="3965522" y="5185029"/>
                  </a:lnTo>
                  <a:lnTo>
                    <a:pt x="3957690" y="5191632"/>
                  </a:lnTo>
                  <a:lnTo>
                    <a:pt x="3952929" y="5193245"/>
                  </a:lnTo>
                  <a:lnTo>
                    <a:pt x="3982544" y="5193245"/>
                  </a:lnTo>
                  <a:lnTo>
                    <a:pt x="3984450" y="5189905"/>
                  </a:lnTo>
                  <a:lnTo>
                    <a:pt x="3986610" y="5182850"/>
                  </a:lnTo>
                  <a:lnTo>
                    <a:pt x="3987329" y="5175046"/>
                  </a:lnTo>
                  <a:lnTo>
                    <a:pt x="3986610" y="5167257"/>
                  </a:lnTo>
                  <a:lnTo>
                    <a:pt x="3984450" y="5160246"/>
                  </a:lnTo>
                  <a:lnTo>
                    <a:pt x="3982355" y="5156618"/>
                  </a:lnTo>
                  <a:close/>
                </a:path>
                <a:path w="15614015" h="6326505">
                  <a:moveTo>
                    <a:pt x="4013999" y="5177350"/>
                  </a:moveTo>
                  <a:lnTo>
                    <a:pt x="3997060" y="5187327"/>
                  </a:lnTo>
                  <a:lnTo>
                    <a:pt x="3997226" y="5187327"/>
                  </a:lnTo>
                  <a:lnTo>
                    <a:pt x="4004482" y="5199349"/>
                  </a:lnTo>
                  <a:lnTo>
                    <a:pt x="4014633" y="5207988"/>
                  </a:lnTo>
                  <a:lnTo>
                    <a:pt x="4027633" y="5213171"/>
                  </a:lnTo>
                  <a:lnTo>
                    <a:pt x="4043485" y="5214899"/>
                  </a:lnTo>
                  <a:lnTo>
                    <a:pt x="4053477" y="5214279"/>
                  </a:lnTo>
                  <a:lnTo>
                    <a:pt x="4083321" y="5196239"/>
                  </a:lnTo>
                  <a:lnTo>
                    <a:pt x="4043715" y="5196239"/>
                  </a:lnTo>
                  <a:lnTo>
                    <a:pt x="4033220" y="5195059"/>
                  </a:lnTo>
                  <a:lnTo>
                    <a:pt x="4024768" y="5191517"/>
                  </a:lnTo>
                  <a:lnTo>
                    <a:pt x="4018361" y="5185614"/>
                  </a:lnTo>
                  <a:lnTo>
                    <a:pt x="4013999" y="5177350"/>
                  </a:lnTo>
                  <a:close/>
                </a:path>
                <a:path w="15614015" h="6326505">
                  <a:moveTo>
                    <a:pt x="4078421" y="5112158"/>
                  </a:moveTo>
                  <a:lnTo>
                    <a:pt x="4048246" y="5112158"/>
                  </a:lnTo>
                  <a:lnTo>
                    <a:pt x="4053390" y="5113694"/>
                  </a:lnTo>
                  <a:lnTo>
                    <a:pt x="4057076" y="5116765"/>
                  </a:lnTo>
                  <a:lnTo>
                    <a:pt x="4060915" y="5119837"/>
                  </a:lnTo>
                  <a:lnTo>
                    <a:pt x="4062835" y="5123830"/>
                  </a:lnTo>
                  <a:lnTo>
                    <a:pt x="4062835" y="5133658"/>
                  </a:lnTo>
                  <a:lnTo>
                    <a:pt x="4061223" y="5137574"/>
                  </a:lnTo>
                  <a:lnTo>
                    <a:pt x="4057998" y="5140492"/>
                  </a:lnTo>
                  <a:lnTo>
                    <a:pt x="4054773" y="5143257"/>
                  </a:lnTo>
                  <a:lnTo>
                    <a:pt x="4050242" y="5144639"/>
                  </a:lnTo>
                  <a:lnTo>
                    <a:pt x="4031967" y="5144639"/>
                  </a:lnTo>
                  <a:lnTo>
                    <a:pt x="4031967" y="5162837"/>
                  </a:lnTo>
                  <a:lnTo>
                    <a:pt x="4054619" y="5162837"/>
                  </a:lnTo>
                  <a:lnTo>
                    <a:pt x="4059226" y="5164296"/>
                  </a:lnTo>
                  <a:lnTo>
                    <a:pt x="4062605" y="5167214"/>
                  </a:lnTo>
                  <a:lnTo>
                    <a:pt x="4066137" y="5170132"/>
                  </a:lnTo>
                  <a:lnTo>
                    <a:pt x="4067903" y="5173894"/>
                  </a:lnTo>
                  <a:lnTo>
                    <a:pt x="4067903" y="5183723"/>
                  </a:lnTo>
                  <a:lnTo>
                    <a:pt x="4065753" y="5188023"/>
                  </a:lnTo>
                  <a:lnTo>
                    <a:pt x="4057307" y="5194627"/>
                  </a:lnTo>
                  <a:lnTo>
                    <a:pt x="4051394" y="5196239"/>
                  </a:lnTo>
                  <a:lnTo>
                    <a:pt x="4083321" y="5196239"/>
                  </a:lnTo>
                  <a:lnTo>
                    <a:pt x="4084834" y="5193763"/>
                  </a:lnTo>
                  <a:lnTo>
                    <a:pt x="4086994" y="5187327"/>
                  </a:lnTo>
                  <a:lnTo>
                    <a:pt x="4087714" y="5180344"/>
                  </a:lnTo>
                  <a:lnTo>
                    <a:pt x="4086519" y="5171288"/>
                  </a:lnTo>
                  <a:lnTo>
                    <a:pt x="4082934" y="5163701"/>
                  </a:lnTo>
                  <a:lnTo>
                    <a:pt x="4076959" y="5157582"/>
                  </a:lnTo>
                  <a:lnTo>
                    <a:pt x="4068594" y="5152932"/>
                  </a:lnTo>
                  <a:lnTo>
                    <a:pt x="4074641" y="5148209"/>
                  </a:lnTo>
                  <a:lnTo>
                    <a:pt x="4078960" y="5142335"/>
                  </a:lnTo>
                  <a:lnTo>
                    <a:pt x="4081552" y="5135309"/>
                  </a:lnTo>
                  <a:lnTo>
                    <a:pt x="4082416" y="5127131"/>
                  </a:lnTo>
                  <a:lnTo>
                    <a:pt x="4081825" y="5121358"/>
                  </a:lnTo>
                  <a:lnTo>
                    <a:pt x="4081725" y="5120379"/>
                  </a:lnTo>
                  <a:lnTo>
                    <a:pt x="4079652" y="5114174"/>
                  </a:lnTo>
                  <a:lnTo>
                    <a:pt x="4078421" y="5112158"/>
                  </a:lnTo>
                  <a:close/>
                </a:path>
                <a:path w="15614015" h="6326505">
                  <a:moveTo>
                    <a:pt x="4041642" y="5093729"/>
                  </a:moveTo>
                  <a:lnTo>
                    <a:pt x="4027576" y="5095313"/>
                  </a:lnTo>
                  <a:lnTo>
                    <a:pt x="4015784" y="5100064"/>
                  </a:lnTo>
                  <a:lnTo>
                    <a:pt x="4006267" y="5107983"/>
                  </a:lnTo>
                  <a:lnTo>
                    <a:pt x="3999025" y="5119069"/>
                  </a:lnTo>
                  <a:lnTo>
                    <a:pt x="4015381" y="5128514"/>
                  </a:lnTo>
                  <a:lnTo>
                    <a:pt x="4019614" y="5121358"/>
                  </a:lnTo>
                  <a:lnTo>
                    <a:pt x="4025402" y="5116247"/>
                  </a:lnTo>
                  <a:lnTo>
                    <a:pt x="4032744" y="5113180"/>
                  </a:lnTo>
                  <a:lnTo>
                    <a:pt x="4041642" y="5112158"/>
                  </a:lnTo>
                  <a:lnTo>
                    <a:pt x="4078421" y="5112158"/>
                  </a:lnTo>
                  <a:lnTo>
                    <a:pt x="4076196" y="5108516"/>
                  </a:lnTo>
                  <a:lnTo>
                    <a:pt x="4071359" y="5103404"/>
                  </a:lnTo>
                  <a:lnTo>
                    <a:pt x="4065441" y="5099172"/>
                  </a:lnTo>
                  <a:lnTo>
                    <a:pt x="4058516" y="5096148"/>
                  </a:lnTo>
                  <a:lnTo>
                    <a:pt x="4050583" y="5094334"/>
                  </a:lnTo>
                  <a:lnTo>
                    <a:pt x="4041642" y="5093729"/>
                  </a:lnTo>
                  <a:close/>
                </a:path>
                <a:path w="15614015" h="6326505">
                  <a:moveTo>
                    <a:pt x="4163564" y="5093729"/>
                  </a:moveTo>
                  <a:lnTo>
                    <a:pt x="4120486" y="5111237"/>
                  </a:lnTo>
                  <a:lnTo>
                    <a:pt x="4102979" y="5154314"/>
                  </a:lnTo>
                  <a:lnTo>
                    <a:pt x="4104073" y="5166595"/>
                  </a:lnTo>
                  <a:lnTo>
                    <a:pt x="4129830" y="5205051"/>
                  </a:lnTo>
                  <a:lnTo>
                    <a:pt x="4163564" y="5214899"/>
                  </a:lnTo>
                  <a:lnTo>
                    <a:pt x="4175758" y="5213804"/>
                  </a:lnTo>
                  <a:lnTo>
                    <a:pt x="4187003" y="5210522"/>
                  </a:lnTo>
                  <a:lnTo>
                    <a:pt x="4197297" y="5205051"/>
                  </a:lnTo>
                  <a:lnTo>
                    <a:pt x="4206641" y="5197391"/>
                  </a:lnTo>
                  <a:lnTo>
                    <a:pt x="4208379" y="5195318"/>
                  </a:lnTo>
                  <a:lnTo>
                    <a:pt x="4163564" y="5195318"/>
                  </a:lnTo>
                  <a:lnTo>
                    <a:pt x="4155371" y="5194583"/>
                  </a:lnTo>
                  <a:lnTo>
                    <a:pt x="4123754" y="5162708"/>
                  </a:lnTo>
                  <a:lnTo>
                    <a:pt x="4123020" y="5154314"/>
                  </a:lnTo>
                  <a:lnTo>
                    <a:pt x="4123754" y="5145920"/>
                  </a:lnTo>
                  <a:lnTo>
                    <a:pt x="4147841" y="5116247"/>
                  </a:lnTo>
                  <a:lnTo>
                    <a:pt x="4163564" y="5113310"/>
                  </a:lnTo>
                  <a:lnTo>
                    <a:pt x="4208379" y="5113310"/>
                  </a:lnTo>
                  <a:lnTo>
                    <a:pt x="4206641" y="5111237"/>
                  </a:lnTo>
                  <a:lnTo>
                    <a:pt x="4197297" y="5103577"/>
                  </a:lnTo>
                  <a:lnTo>
                    <a:pt x="4187003" y="5098106"/>
                  </a:lnTo>
                  <a:lnTo>
                    <a:pt x="4175758" y="5094823"/>
                  </a:lnTo>
                  <a:lnTo>
                    <a:pt x="4163564" y="5093729"/>
                  </a:lnTo>
                  <a:close/>
                </a:path>
                <a:path w="15614015" h="6326505">
                  <a:moveTo>
                    <a:pt x="4208379" y="5113310"/>
                  </a:moveTo>
                  <a:lnTo>
                    <a:pt x="4163564" y="5113310"/>
                  </a:lnTo>
                  <a:lnTo>
                    <a:pt x="4171857" y="5114044"/>
                  </a:lnTo>
                  <a:lnTo>
                    <a:pt x="4179458" y="5116247"/>
                  </a:lnTo>
                  <a:lnTo>
                    <a:pt x="4203603" y="5145920"/>
                  </a:lnTo>
                  <a:lnTo>
                    <a:pt x="4204337" y="5154314"/>
                  </a:lnTo>
                  <a:lnTo>
                    <a:pt x="4203603" y="5162708"/>
                  </a:lnTo>
                  <a:lnTo>
                    <a:pt x="4179458" y="5192381"/>
                  </a:lnTo>
                  <a:lnTo>
                    <a:pt x="4163564" y="5195318"/>
                  </a:lnTo>
                  <a:lnTo>
                    <a:pt x="4208379" y="5195318"/>
                  </a:lnTo>
                  <a:lnTo>
                    <a:pt x="4214401" y="5188134"/>
                  </a:lnTo>
                  <a:lnTo>
                    <a:pt x="4219944" y="5177868"/>
                  </a:lnTo>
                  <a:lnTo>
                    <a:pt x="4223270" y="5166595"/>
                  </a:lnTo>
                  <a:lnTo>
                    <a:pt x="4224378" y="5154314"/>
                  </a:lnTo>
                  <a:lnTo>
                    <a:pt x="4223270" y="5142033"/>
                  </a:lnTo>
                  <a:lnTo>
                    <a:pt x="4219944" y="5130760"/>
                  </a:lnTo>
                  <a:lnTo>
                    <a:pt x="4214401" y="5120494"/>
                  </a:lnTo>
                  <a:lnTo>
                    <a:pt x="4208379" y="5113310"/>
                  </a:lnTo>
                  <a:close/>
                </a:path>
                <a:path w="15614015" h="6326505">
                  <a:moveTo>
                    <a:pt x="4300987" y="5096724"/>
                  </a:moveTo>
                  <a:lnTo>
                    <a:pt x="4248005" y="5096724"/>
                  </a:lnTo>
                  <a:lnTo>
                    <a:pt x="4248005" y="5211904"/>
                  </a:lnTo>
                  <a:lnTo>
                    <a:pt x="4305594" y="5211904"/>
                  </a:lnTo>
                  <a:lnTo>
                    <a:pt x="4313945" y="5211342"/>
                  </a:lnTo>
                  <a:lnTo>
                    <a:pt x="4339344" y="5193705"/>
                  </a:lnTo>
                  <a:lnTo>
                    <a:pt x="4267585" y="5193705"/>
                  </a:lnTo>
                  <a:lnTo>
                    <a:pt x="4267585" y="5162607"/>
                  </a:lnTo>
                  <a:lnTo>
                    <a:pt x="4337587" y="5162607"/>
                  </a:lnTo>
                  <a:lnTo>
                    <a:pt x="4332475" y="5157136"/>
                  </a:lnTo>
                  <a:lnTo>
                    <a:pt x="4324715" y="5152701"/>
                  </a:lnTo>
                  <a:lnTo>
                    <a:pt x="4330157" y="5148137"/>
                  </a:lnTo>
                  <a:lnTo>
                    <a:pt x="4332414" y="5144869"/>
                  </a:lnTo>
                  <a:lnTo>
                    <a:pt x="4267585" y="5144869"/>
                  </a:lnTo>
                  <a:lnTo>
                    <a:pt x="4267585" y="5114692"/>
                  </a:lnTo>
                  <a:lnTo>
                    <a:pt x="4335483" y="5114692"/>
                  </a:lnTo>
                  <a:lnTo>
                    <a:pt x="4334006" y="5111160"/>
                  </a:lnTo>
                  <a:lnTo>
                    <a:pt x="4327709" y="5105478"/>
                  </a:lnTo>
                  <a:lnTo>
                    <a:pt x="4322497" y="5101648"/>
                  </a:lnTo>
                  <a:lnTo>
                    <a:pt x="4316306" y="5098912"/>
                  </a:lnTo>
                  <a:lnTo>
                    <a:pt x="4309136" y="5097271"/>
                  </a:lnTo>
                  <a:lnTo>
                    <a:pt x="4300987" y="5096724"/>
                  </a:lnTo>
                  <a:close/>
                </a:path>
                <a:path w="15614015" h="6326505">
                  <a:moveTo>
                    <a:pt x="4337587" y="5162607"/>
                  </a:moveTo>
                  <a:lnTo>
                    <a:pt x="4310279" y="5162607"/>
                  </a:lnTo>
                  <a:lnTo>
                    <a:pt x="4314732" y="5163989"/>
                  </a:lnTo>
                  <a:lnTo>
                    <a:pt x="4317804" y="5166753"/>
                  </a:lnTo>
                  <a:lnTo>
                    <a:pt x="4321029" y="5169364"/>
                  </a:lnTo>
                  <a:lnTo>
                    <a:pt x="4322641" y="5173050"/>
                  </a:lnTo>
                  <a:lnTo>
                    <a:pt x="4322641" y="5182878"/>
                  </a:lnTo>
                  <a:lnTo>
                    <a:pt x="4321029" y="5186794"/>
                  </a:lnTo>
                  <a:lnTo>
                    <a:pt x="4317804" y="5189559"/>
                  </a:lnTo>
                  <a:lnTo>
                    <a:pt x="4314604" y="5192438"/>
                  </a:lnTo>
                  <a:lnTo>
                    <a:pt x="4314361" y="5192438"/>
                  </a:lnTo>
                  <a:lnTo>
                    <a:pt x="4310279" y="5193705"/>
                  </a:lnTo>
                  <a:lnTo>
                    <a:pt x="4339344" y="5193705"/>
                  </a:lnTo>
                  <a:lnTo>
                    <a:pt x="4340033" y="5192438"/>
                  </a:lnTo>
                  <a:lnTo>
                    <a:pt x="4341847" y="5186248"/>
                  </a:lnTo>
                  <a:lnTo>
                    <a:pt x="4342452" y="5179423"/>
                  </a:lnTo>
                  <a:lnTo>
                    <a:pt x="4341344" y="5170497"/>
                  </a:lnTo>
                  <a:lnTo>
                    <a:pt x="4338018" y="5163068"/>
                  </a:lnTo>
                  <a:lnTo>
                    <a:pt x="4337587" y="5162607"/>
                  </a:lnTo>
                  <a:close/>
                </a:path>
                <a:path w="15614015" h="6326505">
                  <a:moveTo>
                    <a:pt x="4335483" y="5114692"/>
                  </a:moveTo>
                  <a:lnTo>
                    <a:pt x="4311737" y="5114692"/>
                  </a:lnTo>
                  <a:lnTo>
                    <a:pt x="4317573" y="5119606"/>
                  </a:lnTo>
                  <a:lnTo>
                    <a:pt x="4317573" y="5139724"/>
                  </a:lnTo>
                  <a:lnTo>
                    <a:pt x="4311737" y="5144869"/>
                  </a:lnTo>
                  <a:lnTo>
                    <a:pt x="4332414" y="5144869"/>
                  </a:lnTo>
                  <a:lnTo>
                    <a:pt x="4334044" y="5142508"/>
                  </a:lnTo>
                  <a:lnTo>
                    <a:pt x="4336376" y="5135813"/>
                  </a:lnTo>
                  <a:lnTo>
                    <a:pt x="4337154" y="5128053"/>
                  </a:lnTo>
                  <a:lnTo>
                    <a:pt x="4337154" y="5118685"/>
                  </a:lnTo>
                  <a:lnTo>
                    <a:pt x="4335483" y="5114692"/>
                  </a:lnTo>
                  <a:close/>
                </a:path>
                <a:path w="15614015" h="6326505">
                  <a:moveTo>
                    <a:pt x="4415915" y="5093729"/>
                  </a:moveTo>
                  <a:lnTo>
                    <a:pt x="4374681" y="5111467"/>
                  </a:lnTo>
                  <a:lnTo>
                    <a:pt x="4357634" y="5154314"/>
                  </a:lnTo>
                  <a:lnTo>
                    <a:pt x="4358700" y="5166509"/>
                  </a:lnTo>
                  <a:lnTo>
                    <a:pt x="4383650" y="5205051"/>
                  </a:lnTo>
                  <a:lnTo>
                    <a:pt x="4415915" y="5214899"/>
                  </a:lnTo>
                  <a:lnTo>
                    <a:pt x="4429348" y="5213473"/>
                  </a:lnTo>
                  <a:lnTo>
                    <a:pt x="4441082" y="5209197"/>
                  </a:lnTo>
                  <a:lnTo>
                    <a:pt x="4451117" y="5202070"/>
                  </a:lnTo>
                  <a:lnTo>
                    <a:pt x="4456566" y="5195548"/>
                  </a:lnTo>
                  <a:lnTo>
                    <a:pt x="4418449" y="5195548"/>
                  </a:lnTo>
                  <a:lnTo>
                    <a:pt x="4410156" y="5194814"/>
                  </a:lnTo>
                  <a:lnTo>
                    <a:pt x="4380613" y="5170439"/>
                  </a:lnTo>
                  <a:lnTo>
                    <a:pt x="4377675" y="5154314"/>
                  </a:lnTo>
                  <a:lnTo>
                    <a:pt x="4378410" y="5145920"/>
                  </a:lnTo>
                  <a:lnTo>
                    <a:pt x="4402554" y="5116074"/>
                  </a:lnTo>
                  <a:lnTo>
                    <a:pt x="4418449" y="5113080"/>
                  </a:lnTo>
                  <a:lnTo>
                    <a:pt x="4456566" y="5113080"/>
                  </a:lnTo>
                  <a:lnTo>
                    <a:pt x="4451117" y="5106558"/>
                  </a:lnTo>
                  <a:lnTo>
                    <a:pt x="4441082" y="5099431"/>
                  </a:lnTo>
                  <a:lnTo>
                    <a:pt x="4429348" y="5095155"/>
                  </a:lnTo>
                  <a:lnTo>
                    <a:pt x="4415915" y="5093729"/>
                  </a:lnTo>
                  <a:close/>
                </a:path>
                <a:path w="15614015" h="6326505">
                  <a:moveTo>
                    <a:pt x="4479494" y="5192093"/>
                  </a:moveTo>
                  <a:lnTo>
                    <a:pt x="4459453" y="5192093"/>
                  </a:lnTo>
                  <a:lnTo>
                    <a:pt x="4459453" y="5211904"/>
                  </a:lnTo>
                  <a:lnTo>
                    <a:pt x="4479494" y="5211904"/>
                  </a:lnTo>
                  <a:lnTo>
                    <a:pt x="4479494" y="5192093"/>
                  </a:lnTo>
                  <a:close/>
                </a:path>
                <a:path w="15614015" h="6326505">
                  <a:moveTo>
                    <a:pt x="4456566" y="5113080"/>
                  </a:moveTo>
                  <a:lnTo>
                    <a:pt x="4418449" y="5113080"/>
                  </a:lnTo>
                  <a:lnTo>
                    <a:pt x="4426843" y="5113828"/>
                  </a:lnTo>
                  <a:lnTo>
                    <a:pt x="4434517" y="5116074"/>
                  </a:lnTo>
                  <a:lnTo>
                    <a:pt x="4458719" y="5145920"/>
                  </a:lnTo>
                  <a:lnTo>
                    <a:pt x="4459453" y="5154314"/>
                  </a:lnTo>
                  <a:lnTo>
                    <a:pt x="4458719" y="5162722"/>
                  </a:lnTo>
                  <a:lnTo>
                    <a:pt x="4434517" y="5192611"/>
                  </a:lnTo>
                  <a:lnTo>
                    <a:pt x="4418449" y="5195548"/>
                  </a:lnTo>
                  <a:lnTo>
                    <a:pt x="4456566" y="5195548"/>
                  </a:lnTo>
                  <a:lnTo>
                    <a:pt x="4459453" y="5192093"/>
                  </a:lnTo>
                  <a:lnTo>
                    <a:pt x="4479494" y="5192093"/>
                  </a:lnTo>
                  <a:lnTo>
                    <a:pt x="4479494" y="5116535"/>
                  </a:lnTo>
                  <a:lnTo>
                    <a:pt x="4459453" y="5116535"/>
                  </a:lnTo>
                  <a:lnTo>
                    <a:pt x="4456566" y="5113080"/>
                  </a:lnTo>
                  <a:close/>
                </a:path>
                <a:path w="15614015" h="6326505">
                  <a:moveTo>
                    <a:pt x="4479494" y="5096724"/>
                  </a:moveTo>
                  <a:lnTo>
                    <a:pt x="4459453" y="5096724"/>
                  </a:lnTo>
                  <a:lnTo>
                    <a:pt x="4459453" y="5116535"/>
                  </a:lnTo>
                  <a:lnTo>
                    <a:pt x="4479494" y="5116535"/>
                  </a:lnTo>
                  <a:lnTo>
                    <a:pt x="4479494" y="5096724"/>
                  </a:lnTo>
                  <a:close/>
                </a:path>
                <a:path w="15614015" h="6326505">
                  <a:moveTo>
                    <a:pt x="4529900" y="5096724"/>
                  </a:moveTo>
                  <a:lnTo>
                    <a:pt x="4509859" y="5096724"/>
                  </a:lnTo>
                  <a:lnTo>
                    <a:pt x="4509859" y="5211904"/>
                  </a:lnTo>
                  <a:lnTo>
                    <a:pt x="4529900" y="5211904"/>
                  </a:lnTo>
                  <a:lnTo>
                    <a:pt x="4529900" y="5163759"/>
                  </a:lnTo>
                  <a:lnTo>
                    <a:pt x="4609604" y="5163759"/>
                  </a:lnTo>
                  <a:lnTo>
                    <a:pt x="4609604" y="5144639"/>
                  </a:lnTo>
                  <a:lnTo>
                    <a:pt x="4529900" y="5144639"/>
                  </a:lnTo>
                  <a:lnTo>
                    <a:pt x="4529900" y="5096724"/>
                  </a:lnTo>
                  <a:close/>
                </a:path>
                <a:path w="15614015" h="6326505">
                  <a:moveTo>
                    <a:pt x="4609604" y="5163759"/>
                  </a:moveTo>
                  <a:lnTo>
                    <a:pt x="4589563" y="5163759"/>
                  </a:lnTo>
                  <a:lnTo>
                    <a:pt x="4589563" y="5211904"/>
                  </a:lnTo>
                  <a:lnTo>
                    <a:pt x="4609604" y="5211904"/>
                  </a:lnTo>
                  <a:lnTo>
                    <a:pt x="4609604" y="5163759"/>
                  </a:lnTo>
                  <a:close/>
                </a:path>
                <a:path w="15614015" h="6326505">
                  <a:moveTo>
                    <a:pt x="4609604" y="5096724"/>
                  </a:moveTo>
                  <a:lnTo>
                    <a:pt x="4589563" y="5096724"/>
                  </a:lnTo>
                  <a:lnTo>
                    <a:pt x="4589563" y="5144639"/>
                  </a:lnTo>
                  <a:lnTo>
                    <a:pt x="4609604" y="5144639"/>
                  </a:lnTo>
                  <a:lnTo>
                    <a:pt x="4609604" y="5096724"/>
                  </a:lnTo>
                  <a:close/>
                </a:path>
                <a:path w="15614015" h="6326505">
                  <a:moveTo>
                    <a:pt x="4659922" y="5096724"/>
                  </a:moveTo>
                  <a:lnTo>
                    <a:pt x="4640111" y="5096724"/>
                  </a:lnTo>
                  <a:lnTo>
                    <a:pt x="4640111" y="5211904"/>
                  </a:lnTo>
                  <a:lnTo>
                    <a:pt x="4656236" y="5211904"/>
                  </a:lnTo>
                  <a:lnTo>
                    <a:pt x="4683323" y="5177580"/>
                  </a:lnTo>
                  <a:lnTo>
                    <a:pt x="4659922" y="5177580"/>
                  </a:lnTo>
                  <a:lnTo>
                    <a:pt x="4659922" y="5096724"/>
                  </a:lnTo>
                  <a:close/>
                </a:path>
                <a:path w="15614015" h="6326505">
                  <a:moveTo>
                    <a:pt x="4739856" y="5131047"/>
                  </a:moveTo>
                  <a:lnTo>
                    <a:pt x="4720045" y="5131047"/>
                  </a:lnTo>
                  <a:lnTo>
                    <a:pt x="4720045" y="5211904"/>
                  </a:lnTo>
                  <a:lnTo>
                    <a:pt x="4739856" y="5211904"/>
                  </a:lnTo>
                  <a:lnTo>
                    <a:pt x="4739856" y="5131047"/>
                  </a:lnTo>
                  <a:close/>
                </a:path>
                <a:path w="15614015" h="6326505">
                  <a:moveTo>
                    <a:pt x="4739856" y="5096724"/>
                  </a:moveTo>
                  <a:lnTo>
                    <a:pt x="4723731" y="5096724"/>
                  </a:lnTo>
                  <a:lnTo>
                    <a:pt x="4659922" y="5177580"/>
                  </a:lnTo>
                  <a:lnTo>
                    <a:pt x="4683323" y="5177580"/>
                  </a:lnTo>
                  <a:lnTo>
                    <a:pt x="4720045" y="5131047"/>
                  </a:lnTo>
                  <a:lnTo>
                    <a:pt x="4739856" y="5131047"/>
                  </a:lnTo>
                  <a:lnTo>
                    <a:pt x="4739856" y="5096724"/>
                  </a:lnTo>
                  <a:close/>
                </a:path>
                <a:path w="15614015" h="6326505">
                  <a:moveTo>
                    <a:pt x="4856517" y="5096724"/>
                  </a:moveTo>
                  <a:lnTo>
                    <a:pt x="4807451" y="5096724"/>
                  </a:lnTo>
                  <a:lnTo>
                    <a:pt x="4799287" y="5097386"/>
                  </a:lnTo>
                  <a:lnTo>
                    <a:pt x="4768534" y="5126196"/>
                  </a:lnTo>
                  <a:lnTo>
                    <a:pt x="4767829" y="5133812"/>
                  </a:lnTo>
                  <a:lnTo>
                    <a:pt x="4767829" y="5142412"/>
                  </a:lnTo>
                  <a:lnTo>
                    <a:pt x="4770516" y="5149937"/>
                  </a:lnTo>
                  <a:lnTo>
                    <a:pt x="4781267" y="5162837"/>
                  </a:lnTo>
                  <a:lnTo>
                    <a:pt x="4788254" y="5167137"/>
                  </a:lnTo>
                  <a:lnTo>
                    <a:pt x="4796854" y="5169287"/>
                  </a:lnTo>
                  <a:lnTo>
                    <a:pt x="4763222" y="5211904"/>
                  </a:lnTo>
                  <a:lnTo>
                    <a:pt x="4787640" y="5211904"/>
                  </a:lnTo>
                  <a:lnTo>
                    <a:pt x="4819890" y="5170439"/>
                  </a:lnTo>
                  <a:lnTo>
                    <a:pt x="4856517" y="5170439"/>
                  </a:lnTo>
                  <a:lnTo>
                    <a:pt x="4856517" y="5152471"/>
                  </a:lnTo>
                  <a:lnTo>
                    <a:pt x="4802460" y="5152471"/>
                  </a:lnTo>
                  <a:lnTo>
                    <a:pt x="4797622" y="5150782"/>
                  </a:lnTo>
                  <a:lnTo>
                    <a:pt x="4789636" y="5144025"/>
                  </a:lnTo>
                  <a:lnTo>
                    <a:pt x="4787640" y="5139571"/>
                  </a:lnTo>
                  <a:lnTo>
                    <a:pt x="4787640" y="5128360"/>
                  </a:lnTo>
                  <a:lnTo>
                    <a:pt x="4789636" y="5123830"/>
                  </a:lnTo>
                  <a:lnTo>
                    <a:pt x="4797622" y="5117072"/>
                  </a:lnTo>
                  <a:lnTo>
                    <a:pt x="4802460" y="5115383"/>
                  </a:lnTo>
                  <a:lnTo>
                    <a:pt x="4856517" y="5115383"/>
                  </a:lnTo>
                  <a:lnTo>
                    <a:pt x="4856517" y="5096724"/>
                  </a:lnTo>
                  <a:close/>
                </a:path>
                <a:path w="15614015" h="6326505">
                  <a:moveTo>
                    <a:pt x="4856517" y="5170439"/>
                  </a:moveTo>
                  <a:lnTo>
                    <a:pt x="4836706" y="5170439"/>
                  </a:lnTo>
                  <a:lnTo>
                    <a:pt x="4836706" y="5211904"/>
                  </a:lnTo>
                  <a:lnTo>
                    <a:pt x="4856517" y="5211904"/>
                  </a:lnTo>
                  <a:lnTo>
                    <a:pt x="4856517" y="5170439"/>
                  </a:lnTo>
                  <a:close/>
                </a:path>
                <a:path w="15614015" h="6326505">
                  <a:moveTo>
                    <a:pt x="4856517" y="5115383"/>
                  </a:moveTo>
                  <a:lnTo>
                    <a:pt x="4836706" y="5115383"/>
                  </a:lnTo>
                  <a:lnTo>
                    <a:pt x="4836706" y="5152471"/>
                  </a:lnTo>
                  <a:lnTo>
                    <a:pt x="4856517" y="5152471"/>
                  </a:lnTo>
                  <a:lnTo>
                    <a:pt x="4856517" y="5115383"/>
                  </a:lnTo>
                  <a:close/>
                </a:path>
                <a:path w="15614015" h="6326505">
                  <a:moveTo>
                    <a:pt x="4916839" y="5188177"/>
                  </a:moveTo>
                  <a:lnTo>
                    <a:pt x="4893803" y="5188177"/>
                  </a:lnTo>
                  <a:lnTo>
                    <a:pt x="4884589" y="5244154"/>
                  </a:lnTo>
                  <a:lnTo>
                    <a:pt x="4901866" y="5244154"/>
                  </a:lnTo>
                  <a:lnTo>
                    <a:pt x="4916839" y="5188177"/>
                  </a:lnTo>
                  <a:close/>
                </a:path>
                <a:path w="15614015" h="6326505">
                  <a:moveTo>
                    <a:pt x="5069321" y="5050652"/>
                  </a:moveTo>
                  <a:lnTo>
                    <a:pt x="5004820" y="5050652"/>
                  </a:lnTo>
                  <a:lnTo>
                    <a:pt x="5004820" y="5211904"/>
                  </a:lnTo>
                  <a:lnTo>
                    <a:pt x="5074389" y="5211904"/>
                  </a:lnTo>
                  <a:lnTo>
                    <a:pt x="5083805" y="5211083"/>
                  </a:lnTo>
                  <a:lnTo>
                    <a:pt x="5092472" y="5208621"/>
                  </a:lnTo>
                  <a:lnTo>
                    <a:pt x="5100391" y="5204518"/>
                  </a:lnTo>
                  <a:lnTo>
                    <a:pt x="5107560" y="5198773"/>
                  </a:lnTo>
                  <a:lnTo>
                    <a:pt x="5113470" y="5191862"/>
                  </a:lnTo>
                  <a:lnTo>
                    <a:pt x="5026244" y="5191862"/>
                  </a:lnTo>
                  <a:lnTo>
                    <a:pt x="5026244" y="5139571"/>
                  </a:lnTo>
                  <a:lnTo>
                    <a:pt x="5111921" y="5139571"/>
                  </a:lnTo>
                  <a:lnTo>
                    <a:pt x="5110171" y="5136883"/>
                  </a:lnTo>
                  <a:lnTo>
                    <a:pt x="5104336" y="5131815"/>
                  </a:lnTo>
                  <a:lnTo>
                    <a:pt x="5096964" y="5128283"/>
                  </a:lnTo>
                  <a:lnTo>
                    <a:pt x="5104623" y="5121603"/>
                  </a:lnTo>
                  <a:lnTo>
                    <a:pt x="5105750" y="5119990"/>
                  </a:lnTo>
                  <a:lnTo>
                    <a:pt x="5026244" y="5119990"/>
                  </a:lnTo>
                  <a:lnTo>
                    <a:pt x="5026244" y="5070694"/>
                  </a:lnTo>
                  <a:lnTo>
                    <a:pt x="5107450" y="5070694"/>
                  </a:lnTo>
                  <a:lnTo>
                    <a:pt x="5107085" y="5070031"/>
                  </a:lnTo>
                  <a:lnTo>
                    <a:pt x="5101341" y="5063322"/>
                  </a:lnTo>
                  <a:lnTo>
                    <a:pt x="5094416" y="5057779"/>
                  </a:lnTo>
                  <a:lnTo>
                    <a:pt x="5086771" y="5053820"/>
                  </a:lnTo>
                  <a:lnTo>
                    <a:pt x="5078406" y="5051444"/>
                  </a:lnTo>
                  <a:lnTo>
                    <a:pt x="5069321" y="5050652"/>
                  </a:lnTo>
                  <a:close/>
                </a:path>
                <a:path w="15614015" h="6326505">
                  <a:moveTo>
                    <a:pt x="5111921" y="5139571"/>
                  </a:moveTo>
                  <a:lnTo>
                    <a:pt x="5081453" y="5139571"/>
                  </a:lnTo>
                  <a:lnTo>
                    <a:pt x="5087443" y="5142105"/>
                  </a:lnTo>
                  <a:lnTo>
                    <a:pt x="5092357" y="5147173"/>
                  </a:lnTo>
                  <a:lnTo>
                    <a:pt x="5097425" y="5152241"/>
                  </a:lnTo>
                  <a:lnTo>
                    <a:pt x="5099958" y="5158384"/>
                  </a:lnTo>
                  <a:lnTo>
                    <a:pt x="5099958" y="5172973"/>
                  </a:lnTo>
                  <a:lnTo>
                    <a:pt x="5097502" y="5179193"/>
                  </a:lnTo>
                  <a:lnTo>
                    <a:pt x="5087673" y="5189328"/>
                  </a:lnTo>
                  <a:lnTo>
                    <a:pt x="5081607" y="5191862"/>
                  </a:lnTo>
                  <a:lnTo>
                    <a:pt x="5113483" y="5191862"/>
                  </a:lnTo>
                  <a:lnTo>
                    <a:pt x="5117754" y="5184088"/>
                  </a:lnTo>
                  <a:lnTo>
                    <a:pt x="5120302" y="5175579"/>
                  </a:lnTo>
                  <a:lnTo>
                    <a:pt x="5121152" y="5166293"/>
                  </a:lnTo>
                  <a:lnTo>
                    <a:pt x="5121152" y="5157692"/>
                  </a:lnTo>
                  <a:lnTo>
                    <a:pt x="5118925" y="5150090"/>
                  </a:lnTo>
                  <a:lnTo>
                    <a:pt x="5114471" y="5143487"/>
                  </a:lnTo>
                  <a:lnTo>
                    <a:pt x="5111921" y="5139571"/>
                  </a:lnTo>
                  <a:close/>
                </a:path>
                <a:path w="15614015" h="6326505">
                  <a:moveTo>
                    <a:pt x="5107450" y="5070694"/>
                  </a:moveTo>
                  <a:lnTo>
                    <a:pt x="5075924" y="5070694"/>
                  </a:lnTo>
                  <a:lnTo>
                    <a:pt x="5081530" y="5073150"/>
                  </a:lnTo>
                  <a:lnTo>
                    <a:pt x="5086137" y="5078065"/>
                  </a:lnTo>
                  <a:lnTo>
                    <a:pt x="5090898" y="5082826"/>
                  </a:lnTo>
                  <a:lnTo>
                    <a:pt x="5093278" y="5088585"/>
                  </a:lnTo>
                  <a:lnTo>
                    <a:pt x="5093278" y="5102253"/>
                  </a:lnTo>
                  <a:lnTo>
                    <a:pt x="5090974" y="5108088"/>
                  </a:lnTo>
                  <a:lnTo>
                    <a:pt x="5081760" y="5117610"/>
                  </a:lnTo>
                  <a:lnTo>
                    <a:pt x="5076078" y="5119990"/>
                  </a:lnTo>
                  <a:lnTo>
                    <a:pt x="5105750" y="5119990"/>
                  </a:lnTo>
                  <a:lnTo>
                    <a:pt x="5110094" y="5113771"/>
                  </a:lnTo>
                  <a:lnTo>
                    <a:pt x="5113377" y="5104787"/>
                  </a:lnTo>
                  <a:lnTo>
                    <a:pt x="5114471" y="5094651"/>
                  </a:lnTo>
                  <a:lnTo>
                    <a:pt x="5113651" y="5085696"/>
                  </a:lnTo>
                  <a:lnTo>
                    <a:pt x="5111189" y="5077489"/>
                  </a:lnTo>
                  <a:lnTo>
                    <a:pt x="5107450" y="5070694"/>
                  </a:lnTo>
                  <a:close/>
                </a:path>
                <a:path w="15614015" h="6326505">
                  <a:moveTo>
                    <a:pt x="5211046" y="5050652"/>
                  </a:moveTo>
                  <a:lnTo>
                    <a:pt x="5146545" y="5050652"/>
                  </a:lnTo>
                  <a:lnTo>
                    <a:pt x="5146545" y="5211904"/>
                  </a:lnTo>
                  <a:lnTo>
                    <a:pt x="5216114" y="5211904"/>
                  </a:lnTo>
                  <a:lnTo>
                    <a:pt x="5225530" y="5211083"/>
                  </a:lnTo>
                  <a:lnTo>
                    <a:pt x="5234197" y="5208621"/>
                  </a:lnTo>
                  <a:lnTo>
                    <a:pt x="5242116" y="5204518"/>
                  </a:lnTo>
                  <a:lnTo>
                    <a:pt x="5249286" y="5198773"/>
                  </a:lnTo>
                  <a:lnTo>
                    <a:pt x="5255195" y="5191862"/>
                  </a:lnTo>
                  <a:lnTo>
                    <a:pt x="5167969" y="5191862"/>
                  </a:lnTo>
                  <a:lnTo>
                    <a:pt x="5167969" y="5139571"/>
                  </a:lnTo>
                  <a:lnTo>
                    <a:pt x="5253646" y="5139571"/>
                  </a:lnTo>
                  <a:lnTo>
                    <a:pt x="5251896" y="5136883"/>
                  </a:lnTo>
                  <a:lnTo>
                    <a:pt x="5246061" y="5131815"/>
                  </a:lnTo>
                  <a:lnTo>
                    <a:pt x="5238689" y="5128283"/>
                  </a:lnTo>
                  <a:lnTo>
                    <a:pt x="5246348" y="5121603"/>
                  </a:lnTo>
                  <a:lnTo>
                    <a:pt x="5247475" y="5119990"/>
                  </a:lnTo>
                  <a:lnTo>
                    <a:pt x="5167969" y="5119990"/>
                  </a:lnTo>
                  <a:lnTo>
                    <a:pt x="5167969" y="5070694"/>
                  </a:lnTo>
                  <a:lnTo>
                    <a:pt x="5249175" y="5070694"/>
                  </a:lnTo>
                  <a:lnTo>
                    <a:pt x="5248811" y="5070031"/>
                  </a:lnTo>
                  <a:lnTo>
                    <a:pt x="5243066" y="5063322"/>
                  </a:lnTo>
                  <a:lnTo>
                    <a:pt x="5236141" y="5057779"/>
                  </a:lnTo>
                  <a:lnTo>
                    <a:pt x="5228496" y="5053820"/>
                  </a:lnTo>
                  <a:lnTo>
                    <a:pt x="5220131" y="5051444"/>
                  </a:lnTo>
                  <a:lnTo>
                    <a:pt x="5211046" y="5050652"/>
                  </a:lnTo>
                  <a:close/>
                </a:path>
                <a:path w="15614015" h="6326505">
                  <a:moveTo>
                    <a:pt x="5253646" y="5139571"/>
                  </a:moveTo>
                  <a:lnTo>
                    <a:pt x="5223178" y="5139571"/>
                  </a:lnTo>
                  <a:lnTo>
                    <a:pt x="5229168" y="5142105"/>
                  </a:lnTo>
                  <a:lnTo>
                    <a:pt x="5234082" y="5147173"/>
                  </a:lnTo>
                  <a:lnTo>
                    <a:pt x="5239150" y="5152241"/>
                  </a:lnTo>
                  <a:lnTo>
                    <a:pt x="5241684" y="5158384"/>
                  </a:lnTo>
                  <a:lnTo>
                    <a:pt x="5241684" y="5172973"/>
                  </a:lnTo>
                  <a:lnTo>
                    <a:pt x="5239227" y="5179193"/>
                  </a:lnTo>
                  <a:lnTo>
                    <a:pt x="5229398" y="5189328"/>
                  </a:lnTo>
                  <a:lnTo>
                    <a:pt x="5223332" y="5191862"/>
                  </a:lnTo>
                  <a:lnTo>
                    <a:pt x="5255208" y="5191862"/>
                  </a:lnTo>
                  <a:lnTo>
                    <a:pt x="5259479" y="5184088"/>
                  </a:lnTo>
                  <a:lnTo>
                    <a:pt x="5262027" y="5175579"/>
                  </a:lnTo>
                  <a:lnTo>
                    <a:pt x="5262877" y="5166293"/>
                  </a:lnTo>
                  <a:lnTo>
                    <a:pt x="5262877" y="5157692"/>
                  </a:lnTo>
                  <a:lnTo>
                    <a:pt x="5260650" y="5150090"/>
                  </a:lnTo>
                  <a:lnTo>
                    <a:pt x="5256196" y="5143487"/>
                  </a:lnTo>
                  <a:lnTo>
                    <a:pt x="5253646" y="5139571"/>
                  </a:lnTo>
                  <a:close/>
                </a:path>
                <a:path w="15614015" h="6326505">
                  <a:moveTo>
                    <a:pt x="5249175" y="5070694"/>
                  </a:moveTo>
                  <a:lnTo>
                    <a:pt x="5217650" y="5070694"/>
                  </a:lnTo>
                  <a:lnTo>
                    <a:pt x="5223255" y="5073150"/>
                  </a:lnTo>
                  <a:lnTo>
                    <a:pt x="5227862" y="5078065"/>
                  </a:lnTo>
                  <a:lnTo>
                    <a:pt x="5232623" y="5082826"/>
                  </a:lnTo>
                  <a:lnTo>
                    <a:pt x="5235003" y="5088585"/>
                  </a:lnTo>
                  <a:lnTo>
                    <a:pt x="5235003" y="5102253"/>
                  </a:lnTo>
                  <a:lnTo>
                    <a:pt x="5232700" y="5108088"/>
                  </a:lnTo>
                  <a:lnTo>
                    <a:pt x="5223485" y="5117610"/>
                  </a:lnTo>
                  <a:lnTo>
                    <a:pt x="5217803" y="5119990"/>
                  </a:lnTo>
                  <a:lnTo>
                    <a:pt x="5247475" y="5119990"/>
                  </a:lnTo>
                  <a:lnTo>
                    <a:pt x="5251820" y="5113771"/>
                  </a:lnTo>
                  <a:lnTo>
                    <a:pt x="5255102" y="5104787"/>
                  </a:lnTo>
                  <a:lnTo>
                    <a:pt x="5256196" y="5094651"/>
                  </a:lnTo>
                  <a:lnTo>
                    <a:pt x="5255376" y="5085696"/>
                  </a:lnTo>
                  <a:lnTo>
                    <a:pt x="5252914" y="5077489"/>
                  </a:lnTo>
                  <a:lnTo>
                    <a:pt x="5249175" y="5070694"/>
                  </a:lnTo>
                  <a:close/>
                </a:path>
                <a:path w="15614015" h="6326505">
                  <a:moveTo>
                    <a:pt x="5405293" y="5050652"/>
                  </a:moveTo>
                  <a:lnTo>
                    <a:pt x="5288270" y="5050652"/>
                  </a:lnTo>
                  <a:lnTo>
                    <a:pt x="5288270" y="5211904"/>
                  </a:lnTo>
                  <a:lnTo>
                    <a:pt x="5309694" y="5211904"/>
                  </a:lnTo>
                  <a:lnTo>
                    <a:pt x="5309694" y="5070924"/>
                  </a:lnTo>
                  <a:lnTo>
                    <a:pt x="5405293" y="5070924"/>
                  </a:lnTo>
                  <a:lnTo>
                    <a:pt x="5405293" y="5050652"/>
                  </a:lnTo>
                  <a:close/>
                </a:path>
                <a:path w="15614015" h="6326505">
                  <a:moveTo>
                    <a:pt x="5405293" y="5070924"/>
                  </a:moveTo>
                  <a:lnTo>
                    <a:pt x="5383870" y="5070924"/>
                  </a:lnTo>
                  <a:lnTo>
                    <a:pt x="5383870" y="5211904"/>
                  </a:lnTo>
                  <a:lnTo>
                    <a:pt x="5405293" y="5211904"/>
                  </a:lnTo>
                  <a:lnTo>
                    <a:pt x="5405293" y="5070924"/>
                  </a:lnTo>
                  <a:close/>
                </a:path>
                <a:path w="15614015" h="6326505">
                  <a:moveTo>
                    <a:pt x="5549545" y="5093729"/>
                  </a:moveTo>
                  <a:lnTo>
                    <a:pt x="5506467" y="5111237"/>
                  </a:lnTo>
                  <a:lnTo>
                    <a:pt x="5488960" y="5154314"/>
                  </a:lnTo>
                  <a:lnTo>
                    <a:pt x="5490054" y="5166595"/>
                  </a:lnTo>
                  <a:lnTo>
                    <a:pt x="5515811" y="5205051"/>
                  </a:lnTo>
                  <a:lnTo>
                    <a:pt x="5549545" y="5214899"/>
                  </a:lnTo>
                  <a:lnTo>
                    <a:pt x="5561740" y="5213804"/>
                  </a:lnTo>
                  <a:lnTo>
                    <a:pt x="5572984" y="5210522"/>
                  </a:lnTo>
                  <a:lnTo>
                    <a:pt x="5583278" y="5205051"/>
                  </a:lnTo>
                  <a:lnTo>
                    <a:pt x="5592622" y="5197391"/>
                  </a:lnTo>
                  <a:lnTo>
                    <a:pt x="5594360" y="5195318"/>
                  </a:lnTo>
                  <a:lnTo>
                    <a:pt x="5549545" y="5195318"/>
                  </a:lnTo>
                  <a:lnTo>
                    <a:pt x="5541353" y="5194583"/>
                  </a:lnTo>
                  <a:lnTo>
                    <a:pt x="5509736" y="5162708"/>
                  </a:lnTo>
                  <a:lnTo>
                    <a:pt x="5509001" y="5154314"/>
                  </a:lnTo>
                  <a:lnTo>
                    <a:pt x="5509736" y="5145920"/>
                  </a:lnTo>
                  <a:lnTo>
                    <a:pt x="5533823" y="5116247"/>
                  </a:lnTo>
                  <a:lnTo>
                    <a:pt x="5549545" y="5113310"/>
                  </a:lnTo>
                  <a:lnTo>
                    <a:pt x="5594360" y="5113310"/>
                  </a:lnTo>
                  <a:lnTo>
                    <a:pt x="5592622" y="5111237"/>
                  </a:lnTo>
                  <a:lnTo>
                    <a:pt x="5583278" y="5103577"/>
                  </a:lnTo>
                  <a:lnTo>
                    <a:pt x="5572984" y="5098106"/>
                  </a:lnTo>
                  <a:lnTo>
                    <a:pt x="5561740" y="5094823"/>
                  </a:lnTo>
                  <a:lnTo>
                    <a:pt x="5549545" y="5093729"/>
                  </a:lnTo>
                  <a:close/>
                </a:path>
                <a:path w="15614015" h="6326505">
                  <a:moveTo>
                    <a:pt x="5594360" y="5113310"/>
                  </a:moveTo>
                  <a:lnTo>
                    <a:pt x="5549545" y="5113310"/>
                  </a:lnTo>
                  <a:lnTo>
                    <a:pt x="5557838" y="5114044"/>
                  </a:lnTo>
                  <a:lnTo>
                    <a:pt x="5565439" y="5116247"/>
                  </a:lnTo>
                  <a:lnTo>
                    <a:pt x="5589584" y="5145920"/>
                  </a:lnTo>
                  <a:lnTo>
                    <a:pt x="5590318" y="5154314"/>
                  </a:lnTo>
                  <a:lnTo>
                    <a:pt x="5589584" y="5162708"/>
                  </a:lnTo>
                  <a:lnTo>
                    <a:pt x="5565439" y="5192381"/>
                  </a:lnTo>
                  <a:lnTo>
                    <a:pt x="5549545" y="5195318"/>
                  </a:lnTo>
                  <a:lnTo>
                    <a:pt x="5594360" y="5195318"/>
                  </a:lnTo>
                  <a:lnTo>
                    <a:pt x="5600382" y="5188134"/>
                  </a:lnTo>
                  <a:lnTo>
                    <a:pt x="5605925" y="5177868"/>
                  </a:lnTo>
                  <a:lnTo>
                    <a:pt x="5609251" y="5166595"/>
                  </a:lnTo>
                  <a:lnTo>
                    <a:pt x="5610360" y="5154314"/>
                  </a:lnTo>
                  <a:lnTo>
                    <a:pt x="5609251" y="5142033"/>
                  </a:lnTo>
                  <a:lnTo>
                    <a:pt x="5605925" y="5130760"/>
                  </a:lnTo>
                  <a:lnTo>
                    <a:pt x="5600382" y="5120494"/>
                  </a:lnTo>
                  <a:lnTo>
                    <a:pt x="5594360" y="5113310"/>
                  </a:lnTo>
                  <a:close/>
                </a:path>
                <a:path w="15614015" h="6326505">
                  <a:moveTo>
                    <a:pt x="5676019" y="5116074"/>
                  </a:moveTo>
                  <a:lnTo>
                    <a:pt x="5655978" y="5116074"/>
                  </a:lnTo>
                  <a:lnTo>
                    <a:pt x="5655978" y="5211904"/>
                  </a:lnTo>
                  <a:lnTo>
                    <a:pt x="5676019" y="5211904"/>
                  </a:lnTo>
                  <a:lnTo>
                    <a:pt x="5676019" y="5116074"/>
                  </a:lnTo>
                  <a:close/>
                </a:path>
                <a:path w="15614015" h="6326505">
                  <a:moveTo>
                    <a:pt x="5715180" y="5096724"/>
                  </a:moveTo>
                  <a:lnTo>
                    <a:pt x="5616586" y="5096724"/>
                  </a:lnTo>
                  <a:lnTo>
                    <a:pt x="5616586" y="5116074"/>
                  </a:lnTo>
                  <a:lnTo>
                    <a:pt x="5715180" y="5116074"/>
                  </a:lnTo>
                  <a:lnTo>
                    <a:pt x="5715180" y="5096724"/>
                  </a:lnTo>
                  <a:close/>
                </a:path>
                <a:path w="15614015" h="6326505">
                  <a:moveTo>
                    <a:pt x="5752785" y="5096724"/>
                  </a:moveTo>
                  <a:lnTo>
                    <a:pt x="5732744" y="5096724"/>
                  </a:lnTo>
                  <a:lnTo>
                    <a:pt x="5732744" y="5257976"/>
                  </a:lnTo>
                  <a:lnTo>
                    <a:pt x="5752785" y="5257976"/>
                  </a:lnTo>
                  <a:lnTo>
                    <a:pt x="5752785" y="5192093"/>
                  </a:lnTo>
                  <a:lnTo>
                    <a:pt x="5776739" y="5192093"/>
                  </a:lnTo>
                  <a:lnTo>
                    <a:pt x="5752785" y="5154314"/>
                  </a:lnTo>
                  <a:lnTo>
                    <a:pt x="5753519" y="5145920"/>
                  </a:lnTo>
                  <a:lnTo>
                    <a:pt x="5776865" y="5116535"/>
                  </a:lnTo>
                  <a:lnTo>
                    <a:pt x="5752785" y="5116535"/>
                  </a:lnTo>
                  <a:lnTo>
                    <a:pt x="5752785" y="5096724"/>
                  </a:lnTo>
                  <a:close/>
                </a:path>
                <a:path w="15614015" h="6326505">
                  <a:moveTo>
                    <a:pt x="5776739" y="5192093"/>
                  </a:moveTo>
                  <a:lnTo>
                    <a:pt x="5752785" y="5192093"/>
                  </a:lnTo>
                  <a:lnTo>
                    <a:pt x="5761121" y="5202070"/>
                  </a:lnTo>
                  <a:lnTo>
                    <a:pt x="5771156" y="5209197"/>
                  </a:lnTo>
                  <a:lnTo>
                    <a:pt x="5782890" y="5213473"/>
                  </a:lnTo>
                  <a:lnTo>
                    <a:pt x="5796323" y="5214899"/>
                  </a:lnTo>
                  <a:lnTo>
                    <a:pt x="5807970" y="5213804"/>
                  </a:lnTo>
                  <a:lnTo>
                    <a:pt x="5818725" y="5210522"/>
                  </a:lnTo>
                  <a:lnTo>
                    <a:pt x="5828587" y="5205051"/>
                  </a:lnTo>
                  <a:lnTo>
                    <a:pt x="5837557" y="5197391"/>
                  </a:lnTo>
                  <a:lnTo>
                    <a:pt x="5839028" y="5195548"/>
                  </a:lnTo>
                  <a:lnTo>
                    <a:pt x="5793789" y="5195548"/>
                  </a:lnTo>
                  <a:lnTo>
                    <a:pt x="5785395" y="5194814"/>
                  </a:lnTo>
                  <a:lnTo>
                    <a:pt x="5777721" y="5192611"/>
                  </a:lnTo>
                  <a:lnTo>
                    <a:pt x="5776739" y="5192093"/>
                  </a:lnTo>
                  <a:close/>
                </a:path>
                <a:path w="15614015" h="6326505">
                  <a:moveTo>
                    <a:pt x="5838858" y="5113080"/>
                  </a:moveTo>
                  <a:lnTo>
                    <a:pt x="5793789" y="5113080"/>
                  </a:lnTo>
                  <a:lnTo>
                    <a:pt x="5802082" y="5113828"/>
                  </a:lnTo>
                  <a:lnTo>
                    <a:pt x="5809684" y="5116074"/>
                  </a:lnTo>
                  <a:lnTo>
                    <a:pt x="5833828" y="5145920"/>
                  </a:lnTo>
                  <a:lnTo>
                    <a:pt x="5834563" y="5154314"/>
                  </a:lnTo>
                  <a:lnTo>
                    <a:pt x="5833828" y="5162722"/>
                  </a:lnTo>
                  <a:lnTo>
                    <a:pt x="5809684" y="5192611"/>
                  </a:lnTo>
                  <a:lnTo>
                    <a:pt x="5793789" y="5195548"/>
                  </a:lnTo>
                  <a:lnTo>
                    <a:pt x="5839028" y="5195548"/>
                  </a:lnTo>
                  <a:lnTo>
                    <a:pt x="5845015" y="5188047"/>
                  </a:lnTo>
                  <a:lnTo>
                    <a:pt x="5850342" y="5177753"/>
                  </a:lnTo>
                  <a:lnTo>
                    <a:pt x="5853539" y="5166509"/>
                  </a:lnTo>
                  <a:lnTo>
                    <a:pt x="5854604" y="5154314"/>
                  </a:lnTo>
                  <a:lnTo>
                    <a:pt x="5853539" y="5142134"/>
                  </a:lnTo>
                  <a:lnTo>
                    <a:pt x="5850445" y="5131292"/>
                  </a:lnTo>
                  <a:lnTo>
                    <a:pt x="5850342" y="5130932"/>
                  </a:lnTo>
                  <a:lnTo>
                    <a:pt x="5845015" y="5120710"/>
                  </a:lnTo>
                  <a:lnTo>
                    <a:pt x="5838858" y="5113080"/>
                  </a:lnTo>
                  <a:close/>
                </a:path>
                <a:path w="15614015" h="6326505">
                  <a:moveTo>
                    <a:pt x="5796323" y="5093729"/>
                  </a:moveTo>
                  <a:lnTo>
                    <a:pt x="5782890" y="5095155"/>
                  </a:lnTo>
                  <a:lnTo>
                    <a:pt x="5771156" y="5099431"/>
                  </a:lnTo>
                  <a:lnTo>
                    <a:pt x="5761121" y="5106558"/>
                  </a:lnTo>
                  <a:lnTo>
                    <a:pt x="5752785" y="5116535"/>
                  </a:lnTo>
                  <a:lnTo>
                    <a:pt x="5776865" y="5116535"/>
                  </a:lnTo>
                  <a:lnTo>
                    <a:pt x="5777721" y="5116074"/>
                  </a:lnTo>
                  <a:lnTo>
                    <a:pt x="5785395" y="5113828"/>
                  </a:lnTo>
                  <a:lnTo>
                    <a:pt x="5793789" y="5113080"/>
                  </a:lnTo>
                  <a:lnTo>
                    <a:pt x="5838858" y="5113080"/>
                  </a:lnTo>
                  <a:lnTo>
                    <a:pt x="5837557" y="5111467"/>
                  </a:lnTo>
                  <a:lnTo>
                    <a:pt x="5828587" y="5103707"/>
                  </a:lnTo>
                  <a:lnTo>
                    <a:pt x="5818725" y="5098164"/>
                  </a:lnTo>
                  <a:lnTo>
                    <a:pt x="5807970" y="5094838"/>
                  </a:lnTo>
                  <a:lnTo>
                    <a:pt x="5796323" y="5093729"/>
                  </a:lnTo>
                  <a:close/>
                </a:path>
                <a:path w="15614015" h="6326505">
                  <a:moveTo>
                    <a:pt x="5930348" y="5093729"/>
                  </a:moveTo>
                  <a:lnTo>
                    <a:pt x="5889114" y="5111467"/>
                  </a:lnTo>
                  <a:lnTo>
                    <a:pt x="5872068" y="5154314"/>
                  </a:lnTo>
                  <a:lnTo>
                    <a:pt x="5873133" y="5166509"/>
                  </a:lnTo>
                  <a:lnTo>
                    <a:pt x="5898084" y="5205051"/>
                  </a:lnTo>
                  <a:lnTo>
                    <a:pt x="5930348" y="5214899"/>
                  </a:lnTo>
                  <a:lnTo>
                    <a:pt x="5943781" y="5213473"/>
                  </a:lnTo>
                  <a:lnTo>
                    <a:pt x="5955515" y="5209197"/>
                  </a:lnTo>
                  <a:lnTo>
                    <a:pt x="5965551" y="5202070"/>
                  </a:lnTo>
                  <a:lnTo>
                    <a:pt x="5971000" y="5195548"/>
                  </a:lnTo>
                  <a:lnTo>
                    <a:pt x="5932882" y="5195548"/>
                  </a:lnTo>
                  <a:lnTo>
                    <a:pt x="5924590" y="5194814"/>
                  </a:lnTo>
                  <a:lnTo>
                    <a:pt x="5895046" y="5170439"/>
                  </a:lnTo>
                  <a:lnTo>
                    <a:pt x="5892109" y="5154314"/>
                  </a:lnTo>
                  <a:lnTo>
                    <a:pt x="5892843" y="5145920"/>
                  </a:lnTo>
                  <a:lnTo>
                    <a:pt x="5916988" y="5116074"/>
                  </a:lnTo>
                  <a:lnTo>
                    <a:pt x="5932882" y="5113080"/>
                  </a:lnTo>
                  <a:lnTo>
                    <a:pt x="5971000" y="5113080"/>
                  </a:lnTo>
                  <a:lnTo>
                    <a:pt x="5965551" y="5106558"/>
                  </a:lnTo>
                  <a:lnTo>
                    <a:pt x="5955515" y="5099431"/>
                  </a:lnTo>
                  <a:lnTo>
                    <a:pt x="5943781" y="5095155"/>
                  </a:lnTo>
                  <a:lnTo>
                    <a:pt x="5930348" y="5093729"/>
                  </a:lnTo>
                  <a:close/>
                </a:path>
                <a:path w="15614015" h="6326505">
                  <a:moveTo>
                    <a:pt x="5993928" y="5192093"/>
                  </a:moveTo>
                  <a:lnTo>
                    <a:pt x="5973887" y="5192093"/>
                  </a:lnTo>
                  <a:lnTo>
                    <a:pt x="5973887" y="5211904"/>
                  </a:lnTo>
                  <a:lnTo>
                    <a:pt x="5993928" y="5211904"/>
                  </a:lnTo>
                  <a:lnTo>
                    <a:pt x="5993928" y="5192093"/>
                  </a:lnTo>
                  <a:close/>
                </a:path>
                <a:path w="15614015" h="6326505">
                  <a:moveTo>
                    <a:pt x="5971000" y="5113080"/>
                  </a:moveTo>
                  <a:lnTo>
                    <a:pt x="5932882" y="5113080"/>
                  </a:lnTo>
                  <a:lnTo>
                    <a:pt x="5941276" y="5113828"/>
                  </a:lnTo>
                  <a:lnTo>
                    <a:pt x="5948950" y="5116074"/>
                  </a:lnTo>
                  <a:lnTo>
                    <a:pt x="5973152" y="5145920"/>
                  </a:lnTo>
                  <a:lnTo>
                    <a:pt x="5973887" y="5154314"/>
                  </a:lnTo>
                  <a:lnTo>
                    <a:pt x="5973152" y="5162722"/>
                  </a:lnTo>
                  <a:lnTo>
                    <a:pt x="5948950" y="5192611"/>
                  </a:lnTo>
                  <a:lnTo>
                    <a:pt x="5932882" y="5195548"/>
                  </a:lnTo>
                  <a:lnTo>
                    <a:pt x="5971000" y="5195548"/>
                  </a:lnTo>
                  <a:lnTo>
                    <a:pt x="5973887" y="5192093"/>
                  </a:lnTo>
                  <a:lnTo>
                    <a:pt x="5993928" y="5192093"/>
                  </a:lnTo>
                  <a:lnTo>
                    <a:pt x="5993928" y="5116535"/>
                  </a:lnTo>
                  <a:lnTo>
                    <a:pt x="5973887" y="5116535"/>
                  </a:lnTo>
                  <a:lnTo>
                    <a:pt x="5971000" y="5113080"/>
                  </a:lnTo>
                  <a:close/>
                </a:path>
                <a:path w="15614015" h="6326505">
                  <a:moveTo>
                    <a:pt x="5993928" y="5096724"/>
                  </a:moveTo>
                  <a:lnTo>
                    <a:pt x="5973887" y="5096724"/>
                  </a:lnTo>
                  <a:lnTo>
                    <a:pt x="5973887" y="5116535"/>
                  </a:lnTo>
                  <a:lnTo>
                    <a:pt x="5993928" y="5116535"/>
                  </a:lnTo>
                  <a:lnTo>
                    <a:pt x="5993928" y="5096724"/>
                  </a:lnTo>
                  <a:close/>
                </a:path>
                <a:path w="15614015" h="6326505">
                  <a:moveTo>
                    <a:pt x="6038805" y="5096724"/>
                  </a:moveTo>
                  <a:lnTo>
                    <a:pt x="6015539" y="5096724"/>
                  </a:lnTo>
                  <a:lnTo>
                    <a:pt x="6061380" y="5152471"/>
                  </a:lnTo>
                  <a:lnTo>
                    <a:pt x="6013235" y="5211904"/>
                  </a:lnTo>
                  <a:lnTo>
                    <a:pt x="6036501" y="5211904"/>
                  </a:lnTo>
                  <a:lnTo>
                    <a:pt x="6079578" y="5157309"/>
                  </a:lnTo>
                  <a:lnTo>
                    <a:pt x="6121525" y="5157309"/>
                  </a:lnTo>
                  <a:lnTo>
                    <a:pt x="6117588" y="5152471"/>
                  </a:lnTo>
                  <a:lnTo>
                    <a:pt x="6121586" y="5147633"/>
                  </a:lnTo>
                  <a:lnTo>
                    <a:pt x="6079578" y="5147633"/>
                  </a:lnTo>
                  <a:lnTo>
                    <a:pt x="6038805" y="5096724"/>
                  </a:lnTo>
                  <a:close/>
                </a:path>
                <a:path w="15614015" h="6326505">
                  <a:moveTo>
                    <a:pt x="6099390" y="5157309"/>
                  </a:moveTo>
                  <a:lnTo>
                    <a:pt x="6079578" y="5157309"/>
                  </a:lnTo>
                  <a:lnTo>
                    <a:pt x="6079578" y="5211904"/>
                  </a:lnTo>
                  <a:lnTo>
                    <a:pt x="6099390" y="5211904"/>
                  </a:lnTo>
                  <a:lnTo>
                    <a:pt x="6099390" y="5157309"/>
                  </a:lnTo>
                  <a:close/>
                </a:path>
                <a:path w="15614015" h="6326505">
                  <a:moveTo>
                    <a:pt x="6121525" y="5157309"/>
                  </a:moveTo>
                  <a:lnTo>
                    <a:pt x="6099390" y="5157309"/>
                  </a:lnTo>
                  <a:lnTo>
                    <a:pt x="6142466" y="5211904"/>
                  </a:lnTo>
                  <a:lnTo>
                    <a:pt x="6165963" y="5211904"/>
                  </a:lnTo>
                  <a:lnTo>
                    <a:pt x="6121525" y="5157309"/>
                  </a:lnTo>
                  <a:close/>
                </a:path>
                <a:path w="15614015" h="6326505">
                  <a:moveTo>
                    <a:pt x="6099390" y="5096724"/>
                  </a:moveTo>
                  <a:lnTo>
                    <a:pt x="6079578" y="5096724"/>
                  </a:lnTo>
                  <a:lnTo>
                    <a:pt x="6079578" y="5147633"/>
                  </a:lnTo>
                  <a:lnTo>
                    <a:pt x="6099390" y="5147633"/>
                  </a:lnTo>
                  <a:lnTo>
                    <a:pt x="6099390" y="5096724"/>
                  </a:lnTo>
                  <a:close/>
                </a:path>
                <a:path w="15614015" h="6326505">
                  <a:moveTo>
                    <a:pt x="6163660" y="5096724"/>
                  </a:moveTo>
                  <a:lnTo>
                    <a:pt x="6140163" y="5096724"/>
                  </a:lnTo>
                  <a:lnTo>
                    <a:pt x="6099390" y="5147633"/>
                  </a:lnTo>
                  <a:lnTo>
                    <a:pt x="6121586" y="5147633"/>
                  </a:lnTo>
                  <a:lnTo>
                    <a:pt x="6163660" y="5096724"/>
                  </a:lnTo>
                  <a:close/>
                </a:path>
                <a:path w="15614015" h="6326505">
                  <a:moveTo>
                    <a:pt x="6227746" y="5093729"/>
                  </a:moveTo>
                  <a:lnTo>
                    <a:pt x="6186512" y="5111467"/>
                  </a:lnTo>
                  <a:lnTo>
                    <a:pt x="6169465" y="5154314"/>
                  </a:lnTo>
                  <a:lnTo>
                    <a:pt x="6170531" y="5166509"/>
                  </a:lnTo>
                  <a:lnTo>
                    <a:pt x="6173645" y="5177465"/>
                  </a:lnTo>
                  <a:lnTo>
                    <a:pt x="6173727" y="5177753"/>
                  </a:lnTo>
                  <a:lnTo>
                    <a:pt x="6205344" y="5210522"/>
                  </a:lnTo>
                  <a:lnTo>
                    <a:pt x="6227746" y="5214899"/>
                  </a:lnTo>
                  <a:lnTo>
                    <a:pt x="6241179" y="5213473"/>
                  </a:lnTo>
                  <a:lnTo>
                    <a:pt x="6252913" y="5209197"/>
                  </a:lnTo>
                  <a:lnTo>
                    <a:pt x="6262948" y="5202070"/>
                  </a:lnTo>
                  <a:lnTo>
                    <a:pt x="6268397" y="5195548"/>
                  </a:lnTo>
                  <a:lnTo>
                    <a:pt x="6230280" y="5195548"/>
                  </a:lnTo>
                  <a:lnTo>
                    <a:pt x="6221987" y="5194814"/>
                  </a:lnTo>
                  <a:lnTo>
                    <a:pt x="6192444" y="5170439"/>
                  </a:lnTo>
                  <a:lnTo>
                    <a:pt x="6189507" y="5154314"/>
                  </a:lnTo>
                  <a:lnTo>
                    <a:pt x="6190241" y="5145920"/>
                  </a:lnTo>
                  <a:lnTo>
                    <a:pt x="6214386" y="5116074"/>
                  </a:lnTo>
                  <a:lnTo>
                    <a:pt x="6230280" y="5113080"/>
                  </a:lnTo>
                  <a:lnTo>
                    <a:pt x="6268397" y="5113080"/>
                  </a:lnTo>
                  <a:lnTo>
                    <a:pt x="6262948" y="5106558"/>
                  </a:lnTo>
                  <a:lnTo>
                    <a:pt x="6252913" y="5099431"/>
                  </a:lnTo>
                  <a:lnTo>
                    <a:pt x="6241179" y="5095155"/>
                  </a:lnTo>
                  <a:lnTo>
                    <a:pt x="6227746" y="5093729"/>
                  </a:lnTo>
                  <a:close/>
                </a:path>
                <a:path w="15614015" h="6326505">
                  <a:moveTo>
                    <a:pt x="6291326" y="5192093"/>
                  </a:moveTo>
                  <a:lnTo>
                    <a:pt x="6271284" y="5192093"/>
                  </a:lnTo>
                  <a:lnTo>
                    <a:pt x="6271284" y="5211904"/>
                  </a:lnTo>
                  <a:lnTo>
                    <a:pt x="6291326" y="5211904"/>
                  </a:lnTo>
                  <a:lnTo>
                    <a:pt x="6291326" y="5192093"/>
                  </a:lnTo>
                  <a:close/>
                </a:path>
                <a:path w="15614015" h="6326505">
                  <a:moveTo>
                    <a:pt x="6268397" y="5113080"/>
                  </a:moveTo>
                  <a:lnTo>
                    <a:pt x="6230280" y="5113080"/>
                  </a:lnTo>
                  <a:lnTo>
                    <a:pt x="6238674" y="5113828"/>
                  </a:lnTo>
                  <a:lnTo>
                    <a:pt x="6246348" y="5116074"/>
                  </a:lnTo>
                  <a:lnTo>
                    <a:pt x="6270550" y="5145920"/>
                  </a:lnTo>
                  <a:lnTo>
                    <a:pt x="6271284" y="5154314"/>
                  </a:lnTo>
                  <a:lnTo>
                    <a:pt x="6270550" y="5162722"/>
                  </a:lnTo>
                  <a:lnTo>
                    <a:pt x="6246348" y="5192611"/>
                  </a:lnTo>
                  <a:lnTo>
                    <a:pt x="6230280" y="5195548"/>
                  </a:lnTo>
                  <a:lnTo>
                    <a:pt x="6268397" y="5195548"/>
                  </a:lnTo>
                  <a:lnTo>
                    <a:pt x="6271284" y="5192093"/>
                  </a:lnTo>
                  <a:lnTo>
                    <a:pt x="6291326" y="5192093"/>
                  </a:lnTo>
                  <a:lnTo>
                    <a:pt x="6291326" y="5116535"/>
                  </a:lnTo>
                  <a:lnTo>
                    <a:pt x="6271284" y="5116535"/>
                  </a:lnTo>
                  <a:lnTo>
                    <a:pt x="6268397" y="5113080"/>
                  </a:lnTo>
                  <a:close/>
                </a:path>
                <a:path w="15614015" h="6326505">
                  <a:moveTo>
                    <a:pt x="6291326" y="5096724"/>
                  </a:moveTo>
                  <a:lnTo>
                    <a:pt x="6271284" y="5096724"/>
                  </a:lnTo>
                  <a:lnTo>
                    <a:pt x="6271284" y="5116535"/>
                  </a:lnTo>
                  <a:lnTo>
                    <a:pt x="6291326" y="5116535"/>
                  </a:lnTo>
                  <a:lnTo>
                    <a:pt x="6291326" y="5096724"/>
                  </a:lnTo>
                  <a:close/>
                </a:path>
                <a:path w="15614015" h="6326505">
                  <a:moveTo>
                    <a:pt x="6375594" y="5093729"/>
                  </a:moveTo>
                  <a:lnTo>
                    <a:pt x="6362343" y="5094852"/>
                  </a:lnTo>
                  <a:lnTo>
                    <a:pt x="6362699" y="5094852"/>
                  </a:lnTo>
                  <a:lnTo>
                    <a:pt x="6351348" y="5098049"/>
                  </a:lnTo>
                  <a:lnTo>
                    <a:pt x="6319444" y="5130472"/>
                  </a:lnTo>
                  <a:lnTo>
                    <a:pt x="6315240" y="5154314"/>
                  </a:lnTo>
                  <a:lnTo>
                    <a:pt x="6316305" y="5166883"/>
                  </a:lnTo>
                  <a:lnTo>
                    <a:pt x="6341558" y="5205310"/>
                  </a:lnTo>
                  <a:lnTo>
                    <a:pt x="6376976" y="5214899"/>
                  </a:lnTo>
                  <a:lnTo>
                    <a:pt x="6392842" y="5213272"/>
                  </a:lnTo>
                  <a:lnTo>
                    <a:pt x="6406577" y="5208391"/>
                  </a:lnTo>
                  <a:lnTo>
                    <a:pt x="6418182" y="5200256"/>
                  </a:lnTo>
                  <a:lnTo>
                    <a:pt x="6421715" y="5196009"/>
                  </a:lnTo>
                  <a:lnTo>
                    <a:pt x="6377437" y="5196009"/>
                  </a:lnTo>
                  <a:lnTo>
                    <a:pt x="6369576" y="5195476"/>
                  </a:lnTo>
                  <a:lnTo>
                    <a:pt x="6337743" y="5170813"/>
                  </a:lnTo>
                  <a:lnTo>
                    <a:pt x="6335742" y="5163528"/>
                  </a:lnTo>
                  <a:lnTo>
                    <a:pt x="6432263" y="5163528"/>
                  </a:lnTo>
                  <a:lnTo>
                    <a:pt x="6432723" y="5160457"/>
                  </a:lnTo>
                  <a:lnTo>
                    <a:pt x="6432954" y="5157462"/>
                  </a:lnTo>
                  <a:lnTo>
                    <a:pt x="6432934" y="5154314"/>
                  </a:lnTo>
                  <a:lnTo>
                    <a:pt x="6432243" y="5146021"/>
                  </a:lnTo>
                  <a:lnTo>
                    <a:pt x="6335742" y="5146021"/>
                  </a:lnTo>
                  <a:lnTo>
                    <a:pt x="6337513" y="5138808"/>
                  </a:lnTo>
                  <a:lnTo>
                    <a:pt x="6367877" y="5113195"/>
                  </a:lnTo>
                  <a:lnTo>
                    <a:pt x="6375594" y="5112619"/>
                  </a:lnTo>
                  <a:lnTo>
                    <a:pt x="6417525" y="5112619"/>
                  </a:lnTo>
                  <a:lnTo>
                    <a:pt x="6416829" y="5111697"/>
                  </a:lnTo>
                  <a:lnTo>
                    <a:pt x="6408291" y="5103836"/>
                  </a:lnTo>
                  <a:lnTo>
                    <a:pt x="6398572" y="5098221"/>
                  </a:lnTo>
                  <a:lnTo>
                    <a:pt x="6387673" y="5094852"/>
                  </a:lnTo>
                  <a:lnTo>
                    <a:pt x="6375594" y="5093729"/>
                  </a:lnTo>
                  <a:close/>
                </a:path>
                <a:path w="15614015" h="6326505">
                  <a:moveTo>
                    <a:pt x="6410609" y="5179193"/>
                  </a:moveTo>
                  <a:lnTo>
                    <a:pt x="6404648" y="5186550"/>
                  </a:lnTo>
                  <a:lnTo>
                    <a:pt x="6397132" y="5191805"/>
                  </a:lnTo>
                  <a:lnTo>
                    <a:pt x="6388062" y="5194958"/>
                  </a:lnTo>
                  <a:lnTo>
                    <a:pt x="6377437" y="5196009"/>
                  </a:lnTo>
                  <a:lnTo>
                    <a:pt x="6421715" y="5196009"/>
                  </a:lnTo>
                  <a:lnTo>
                    <a:pt x="6427655" y="5188868"/>
                  </a:lnTo>
                  <a:lnTo>
                    <a:pt x="6410609" y="5179193"/>
                  </a:lnTo>
                  <a:close/>
                </a:path>
                <a:path w="15614015" h="6326505">
                  <a:moveTo>
                    <a:pt x="6417525" y="5112619"/>
                  </a:moveTo>
                  <a:lnTo>
                    <a:pt x="6375594" y="5112619"/>
                  </a:lnTo>
                  <a:lnTo>
                    <a:pt x="6382832" y="5113195"/>
                  </a:lnTo>
                  <a:lnTo>
                    <a:pt x="6382458" y="5113195"/>
                  </a:lnTo>
                  <a:lnTo>
                    <a:pt x="6412682" y="5146021"/>
                  </a:lnTo>
                  <a:lnTo>
                    <a:pt x="6432243" y="5146021"/>
                  </a:lnTo>
                  <a:lnTo>
                    <a:pt x="6431946" y="5142450"/>
                  </a:lnTo>
                  <a:lnTo>
                    <a:pt x="6429016" y="5131623"/>
                  </a:lnTo>
                  <a:lnTo>
                    <a:pt x="6428922" y="5131278"/>
                  </a:lnTo>
                  <a:lnTo>
                    <a:pt x="6423940" y="5121142"/>
                  </a:lnTo>
                  <a:lnTo>
                    <a:pt x="6423252" y="5120192"/>
                  </a:lnTo>
                  <a:lnTo>
                    <a:pt x="6417525" y="5112619"/>
                  </a:lnTo>
                  <a:close/>
                </a:path>
                <a:path w="15614015" h="6326505">
                  <a:moveTo>
                    <a:pt x="6498025" y="5116074"/>
                  </a:moveTo>
                  <a:lnTo>
                    <a:pt x="6477983" y="5116074"/>
                  </a:lnTo>
                  <a:lnTo>
                    <a:pt x="6477983" y="5211904"/>
                  </a:lnTo>
                  <a:lnTo>
                    <a:pt x="6498025" y="5211904"/>
                  </a:lnTo>
                  <a:lnTo>
                    <a:pt x="6498025" y="5116074"/>
                  </a:lnTo>
                  <a:close/>
                </a:path>
                <a:path w="15614015" h="6326505">
                  <a:moveTo>
                    <a:pt x="6537186" y="5096724"/>
                  </a:moveTo>
                  <a:lnTo>
                    <a:pt x="6438592" y="5096724"/>
                  </a:lnTo>
                  <a:lnTo>
                    <a:pt x="6438592" y="5116074"/>
                  </a:lnTo>
                  <a:lnTo>
                    <a:pt x="6537186" y="5116074"/>
                  </a:lnTo>
                  <a:lnTo>
                    <a:pt x="6537186" y="5096724"/>
                  </a:lnTo>
                  <a:close/>
                </a:path>
                <a:path w="15614015" h="6326505">
                  <a:moveTo>
                    <a:pt x="6666473" y="5093729"/>
                  </a:moveTo>
                  <a:lnTo>
                    <a:pt x="6623166" y="5111237"/>
                  </a:lnTo>
                  <a:lnTo>
                    <a:pt x="6605889" y="5154314"/>
                  </a:lnTo>
                  <a:lnTo>
                    <a:pt x="6606968" y="5166696"/>
                  </a:lnTo>
                  <a:lnTo>
                    <a:pt x="6632351" y="5205180"/>
                  </a:lnTo>
                  <a:lnTo>
                    <a:pt x="6666473" y="5214899"/>
                  </a:lnTo>
                  <a:lnTo>
                    <a:pt x="6674694" y="5214395"/>
                  </a:lnTo>
                  <a:lnTo>
                    <a:pt x="6709320" y="5197218"/>
                  </a:lnTo>
                  <a:lnTo>
                    <a:pt x="6711118" y="5195088"/>
                  </a:lnTo>
                  <a:lnTo>
                    <a:pt x="6666473" y="5195088"/>
                  </a:lnTo>
                  <a:lnTo>
                    <a:pt x="6658180" y="5194353"/>
                  </a:lnTo>
                  <a:lnTo>
                    <a:pt x="6626650" y="5162607"/>
                  </a:lnTo>
                  <a:lnTo>
                    <a:pt x="6625930" y="5154314"/>
                  </a:lnTo>
                  <a:lnTo>
                    <a:pt x="6626650" y="5145920"/>
                  </a:lnTo>
                  <a:lnTo>
                    <a:pt x="6650578" y="5116247"/>
                  </a:lnTo>
                  <a:lnTo>
                    <a:pt x="6666473" y="5113310"/>
                  </a:lnTo>
                  <a:lnTo>
                    <a:pt x="6710394" y="5113310"/>
                  </a:lnTo>
                  <a:lnTo>
                    <a:pt x="6708974" y="5111525"/>
                  </a:lnTo>
                  <a:lnTo>
                    <a:pt x="6674781" y="5094248"/>
                  </a:lnTo>
                  <a:lnTo>
                    <a:pt x="6666473" y="5093729"/>
                  </a:lnTo>
                  <a:close/>
                </a:path>
                <a:path w="15614015" h="6326505">
                  <a:moveTo>
                    <a:pt x="6701258" y="5175046"/>
                  </a:moveTo>
                  <a:lnTo>
                    <a:pt x="6674152" y="5195088"/>
                  </a:lnTo>
                  <a:lnTo>
                    <a:pt x="6711118" y="5195088"/>
                  </a:lnTo>
                  <a:lnTo>
                    <a:pt x="6714215" y="5191416"/>
                  </a:lnTo>
                  <a:lnTo>
                    <a:pt x="6718304" y="5184952"/>
                  </a:lnTo>
                  <a:lnTo>
                    <a:pt x="6701258" y="5175046"/>
                  </a:lnTo>
                  <a:close/>
                </a:path>
                <a:path w="15614015" h="6326505">
                  <a:moveTo>
                    <a:pt x="6710394" y="5113310"/>
                  </a:moveTo>
                  <a:lnTo>
                    <a:pt x="6674152" y="5113310"/>
                  </a:lnTo>
                  <a:lnTo>
                    <a:pt x="6680986" y="5115153"/>
                  </a:lnTo>
                  <a:lnTo>
                    <a:pt x="6686975" y="5118839"/>
                  </a:lnTo>
                  <a:lnTo>
                    <a:pt x="6693118" y="5122525"/>
                  </a:lnTo>
                  <a:lnTo>
                    <a:pt x="6697649" y="5127439"/>
                  </a:lnTo>
                  <a:lnTo>
                    <a:pt x="6700566" y="5133581"/>
                  </a:lnTo>
                  <a:lnTo>
                    <a:pt x="6717383" y="5123907"/>
                  </a:lnTo>
                  <a:lnTo>
                    <a:pt x="6713611" y="5117356"/>
                  </a:lnTo>
                  <a:lnTo>
                    <a:pt x="6710394" y="5113310"/>
                  </a:lnTo>
                  <a:close/>
                </a:path>
                <a:path w="15614015" h="6326505">
                  <a:moveTo>
                    <a:pt x="6741650" y="5096724"/>
                  </a:moveTo>
                  <a:lnTo>
                    <a:pt x="6720457" y="5096724"/>
                  </a:lnTo>
                  <a:lnTo>
                    <a:pt x="6770445" y="5212134"/>
                  </a:lnTo>
                  <a:lnTo>
                    <a:pt x="6768602" y="5216281"/>
                  </a:lnTo>
                  <a:lnTo>
                    <a:pt x="6762943" y="5226964"/>
                  </a:lnTo>
                  <a:lnTo>
                    <a:pt x="6755874" y="5234364"/>
                  </a:lnTo>
                  <a:lnTo>
                    <a:pt x="6747394" y="5238482"/>
                  </a:lnTo>
                  <a:lnTo>
                    <a:pt x="6737503" y="5239317"/>
                  </a:lnTo>
                  <a:lnTo>
                    <a:pt x="6737503" y="5257976"/>
                  </a:lnTo>
                  <a:lnTo>
                    <a:pt x="6774217" y="5243103"/>
                  </a:lnTo>
                  <a:lnTo>
                    <a:pt x="6800944" y="5187025"/>
                  </a:lnTo>
                  <a:lnTo>
                    <a:pt x="6781041" y="5187025"/>
                  </a:lnTo>
                  <a:lnTo>
                    <a:pt x="6741650" y="5096724"/>
                  </a:lnTo>
                  <a:close/>
                </a:path>
                <a:path w="15614015" h="6326505">
                  <a:moveTo>
                    <a:pt x="6835637" y="5096724"/>
                  </a:moveTo>
                  <a:lnTo>
                    <a:pt x="6814213" y="5096724"/>
                  </a:lnTo>
                  <a:lnTo>
                    <a:pt x="6781041" y="5187025"/>
                  </a:lnTo>
                  <a:lnTo>
                    <a:pt x="6800944" y="5187025"/>
                  </a:lnTo>
                  <a:lnTo>
                    <a:pt x="6835637" y="5096724"/>
                  </a:lnTo>
                  <a:close/>
                </a:path>
                <a:path w="15614015" h="6326505">
                  <a:moveTo>
                    <a:pt x="6873795" y="5096724"/>
                  </a:moveTo>
                  <a:lnTo>
                    <a:pt x="6852372" y="5096724"/>
                  </a:lnTo>
                  <a:lnTo>
                    <a:pt x="6852372" y="5211904"/>
                  </a:lnTo>
                  <a:lnTo>
                    <a:pt x="6872182" y="5211904"/>
                  </a:lnTo>
                  <a:lnTo>
                    <a:pt x="6872182" y="5128283"/>
                  </a:lnTo>
                  <a:lnTo>
                    <a:pt x="6893379" y="5128283"/>
                  </a:lnTo>
                  <a:lnTo>
                    <a:pt x="6873795" y="5096724"/>
                  </a:lnTo>
                  <a:close/>
                </a:path>
                <a:path w="15614015" h="6326505">
                  <a:moveTo>
                    <a:pt x="6967552" y="5128283"/>
                  </a:moveTo>
                  <a:lnTo>
                    <a:pt x="6947971" y="5128283"/>
                  </a:lnTo>
                  <a:lnTo>
                    <a:pt x="6947971" y="5211904"/>
                  </a:lnTo>
                  <a:lnTo>
                    <a:pt x="6967552" y="5211904"/>
                  </a:lnTo>
                  <a:lnTo>
                    <a:pt x="6967552" y="5128283"/>
                  </a:lnTo>
                  <a:close/>
                </a:path>
                <a:path w="15614015" h="6326505">
                  <a:moveTo>
                    <a:pt x="6893379" y="5128283"/>
                  </a:moveTo>
                  <a:lnTo>
                    <a:pt x="6872182" y="5128283"/>
                  </a:lnTo>
                  <a:lnTo>
                    <a:pt x="6908809" y="5187255"/>
                  </a:lnTo>
                  <a:lnTo>
                    <a:pt x="6911343" y="5187255"/>
                  </a:lnTo>
                  <a:lnTo>
                    <a:pt x="6931374" y="5155005"/>
                  </a:lnTo>
                  <a:lnTo>
                    <a:pt x="6909962" y="5155005"/>
                  </a:lnTo>
                  <a:lnTo>
                    <a:pt x="6893379" y="5128283"/>
                  </a:lnTo>
                  <a:close/>
                </a:path>
                <a:path w="15614015" h="6326505">
                  <a:moveTo>
                    <a:pt x="6967552" y="5096724"/>
                  </a:moveTo>
                  <a:lnTo>
                    <a:pt x="6946128" y="5096724"/>
                  </a:lnTo>
                  <a:lnTo>
                    <a:pt x="6909962" y="5155005"/>
                  </a:lnTo>
                  <a:lnTo>
                    <a:pt x="6931374" y="5155005"/>
                  </a:lnTo>
                  <a:lnTo>
                    <a:pt x="6947971" y="5128283"/>
                  </a:lnTo>
                  <a:lnTo>
                    <a:pt x="6967552" y="5128283"/>
                  </a:lnTo>
                  <a:lnTo>
                    <a:pt x="6967552" y="5096724"/>
                  </a:lnTo>
                  <a:close/>
                </a:path>
                <a:path w="15614015" h="6326505">
                  <a:moveTo>
                    <a:pt x="7019569" y="5096724"/>
                  </a:moveTo>
                  <a:lnTo>
                    <a:pt x="6998146" y="5096724"/>
                  </a:lnTo>
                  <a:lnTo>
                    <a:pt x="6998146" y="5211904"/>
                  </a:lnTo>
                  <a:lnTo>
                    <a:pt x="7017957" y="5211904"/>
                  </a:lnTo>
                  <a:lnTo>
                    <a:pt x="7017957" y="5128283"/>
                  </a:lnTo>
                  <a:lnTo>
                    <a:pt x="7039154" y="5128283"/>
                  </a:lnTo>
                  <a:lnTo>
                    <a:pt x="7019569" y="5096724"/>
                  </a:lnTo>
                  <a:close/>
                </a:path>
                <a:path w="15614015" h="6326505">
                  <a:moveTo>
                    <a:pt x="7113326" y="5128283"/>
                  </a:moveTo>
                  <a:lnTo>
                    <a:pt x="7093745" y="5128283"/>
                  </a:lnTo>
                  <a:lnTo>
                    <a:pt x="7093745" y="5211904"/>
                  </a:lnTo>
                  <a:lnTo>
                    <a:pt x="7113326" y="5211904"/>
                  </a:lnTo>
                  <a:lnTo>
                    <a:pt x="7113326" y="5128283"/>
                  </a:lnTo>
                  <a:close/>
                </a:path>
                <a:path w="15614015" h="6326505">
                  <a:moveTo>
                    <a:pt x="7039154" y="5128283"/>
                  </a:moveTo>
                  <a:lnTo>
                    <a:pt x="7017957" y="5128283"/>
                  </a:lnTo>
                  <a:lnTo>
                    <a:pt x="7054584" y="5187255"/>
                  </a:lnTo>
                  <a:lnTo>
                    <a:pt x="7057118" y="5187255"/>
                  </a:lnTo>
                  <a:lnTo>
                    <a:pt x="7077148" y="5155005"/>
                  </a:lnTo>
                  <a:lnTo>
                    <a:pt x="7055736" y="5155005"/>
                  </a:lnTo>
                  <a:lnTo>
                    <a:pt x="7039154" y="5128283"/>
                  </a:lnTo>
                  <a:close/>
                </a:path>
                <a:path w="15614015" h="6326505">
                  <a:moveTo>
                    <a:pt x="7113326" y="5096724"/>
                  </a:moveTo>
                  <a:lnTo>
                    <a:pt x="7091902" y="5096724"/>
                  </a:lnTo>
                  <a:lnTo>
                    <a:pt x="7055736" y="5155005"/>
                  </a:lnTo>
                  <a:lnTo>
                    <a:pt x="7077148" y="5155005"/>
                  </a:lnTo>
                  <a:lnTo>
                    <a:pt x="7093745" y="5128283"/>
                  </a:lnTo>
                  <a:lnTo>
                    <a:pt x="7113326" y="5128283"/>
                  </a:lnTo>
                  <a:lnTo>
                    <a:pt x="7113326" y="5096724"/>
                  </a:lnTo>
                  <a:close/>
                </a:path>
                <a:path w="15614015" h="6326505">
                  <a:moveTo>
                    <a:pt x="7151753" y="5096724"/>
                  </a:moveTo>
                  <a:lnTo>
                    <a:pt x="7130560" y="5096724"/>
                  </a:lnTo>
                  <a:lnTo>
                    <a:pt x="7180548" y="5212134"/>
                  </a:lnTo>
                  <a:lnTo>
                    <a:pt x="7178704" y="5216281"/>
                  </a:lnTo>
                  <a:lnTo>
                    <a:pt x="7173046" y="5226964"/>
                  </a:lnTo>
                  <a:lnTo>
                    <a:pt x="7165977" y="5234364"/>
                  </a:lnTo>
                  <a:lnTo>
                    <a:pt x="7157497" y="5238482"/>
                  </a:lnTo>
                  <a:lnTo>
                    <a:pt x="7147606" y="5239317"/>
                  </a:lnTo>
                  <a:lnTo>
                    <a:pt x="7147606" y="5257976"/>
                  </a:lnTo>
                  <a:lnTo>
                    <a:pt x="7184320" y="5243103"/>
                  </a:lnTo>
                  <a:lnTo>
                    <a:pt x="7211047" y="5187025"/>
                  </a:lnTo>
                  <a:lnTo>
                    <a:pt x="7191144" y="5187025"/>
                  </a:lnTo>
                  <a:lnTo>
                    <a:pt x="7151753" y="5096724"/>
                  </a:lnTo>
                  <a:close/>
                </a:path>
                <a:path w="15614015" h="6326505">
                  <a:moveTo>
                    <a:pt x="7245739" y="5096724"/>
                  </a:moveTo>
                  <a:lnTo>
                    <a:pt x="7224316" y="5096724"/>
                  </a:lnTo>
                  <a:lnTo>
                    <a:pt x="7191144" y="5187025"/>
                  </a:lnTo>
                  <a:lnTo>
                    <a:pt x="7211047" y="5187025"/>
                  </a:lnTo>
                  <a:lnTo>
                    <a:pt x="7245739" y="5096724"/>
                  </a:lnTo>
                  <a:close/>
                </a:path>
                <a:path w="15614015" h="6326505">
                  <a:moveTo>
                    <a:pt x="7340106" y="5096724"/>
                  </a:moveTo>
                  <a:lnTo>
                    <a:pt x="7320065" y="5096724"/>
                  </a:lnTo>
                  <a:lnTo>
                    <a:pt x="7320065" y="5257976"/>
                  </a:lnTo>
                  <a:lnTo>
                    <a:pt x="7340106" y="5257976"/>
                  </a:lnTo>
                  <a:lnTo>
                    <a:pt x="7340106" y="5192093"/>
                  </a:lnTo>
                  <a:lnTo>
                    <a:pt x="7364060" y="5192093"/>
                  </a:lnTo>
                  <a:lnTo>
                    <a:pt x="7340106" y="5154314"/>
                  </a:lnTo>
                  <a:lnTo>
                    <a:pt x="7340840" y="5145920"/>
                  </a:lnTo>
                  <a:lnTo>
                    <a:pt x="7364186" y="5116535"/>
                  </a:lnTo>
                  <a:lnTo>
                    <a:pt x="7340106" y="5116535"/>
                  </a:lnTo>
                  <a:lnTo>
                    <a:pt x="7340106" y="5096724"/>
                  </a:lnTo>
                  <a:close/>
                </a:path>
                <a:path w="15614015" h="6326505">
                  <a:moveTo>
                    <a:pt x="7364060" y="5192093"/>
                  </a:moveTo>
                  <a:lnTo>
                    <a:pt x="7340106" y="5192093"/>
                  </a:lnTo>
                  <a:lnTo>
                    <a:pt x="7348442" y="5202070"/>
                  </a:lnTo>
                  <a:lnTo>
                    <a:pt x="7358477" y="5209197"/>
                  </a:lnTo>
                  <a:lnTo>
                    <a:pt x="7370211" y="5213473"/>
                  </a:lnTo>
                  <a:lnTo>
                    <a:pt x="7383643" y="5214899"/>
                  </a:lnTo>
                  <a:lnTo>
                    <a:pt x="7395291" y="5213804"/>
                  </a:lnTo>
                  <a:lnTo>
                    <a:pt x="7406046" y="5210522"/>
                  </a:lnTo>
                  <a:lnTo>
                    <a:pt x="7415908" y="5205051"/>
                  </a:lnTo>
                  <a:lnTo>
                    <a:pt x="7424878" y="5197391"/>
                  </a:lnTo>
                  <a:lnTo>
                    <a:pt x="7426349" y="5195548"/>
                  </a:lnTo>
                  <a:lnTo>
                    <a:pt x="7381109" y="5195548"/>
                  </a:lnTo>
                  <a:lnTo>
                    <a:pt x="7372715" y="5194814"/>
                  </a:lnTo>
                  <a:lnTo>
                    <a:pt x="7365042" y="5192611"/>
                  </a:lnTo>
                  <a:lnTo>
                    <a:pt x="7364060" y="5192093"/>
                  </a:lnTo>
                  <a:close/>
                </a:path>
                <a:path w="15614015" h="6326505">
                  <a:moveTo>
                    <a:pt x="7426179" y="5113080"/>
                  </a:moveTo>
                  <a:lnTo>
                    <a:pt x="7381109" y="5113080"/>
                  </a:lnTo>
                  <a:lnTo>
                    <a:pt x="7389403" y="5113828"/>
                  </a:lnTo>
                  <a:lnTo>
                    <a:pt x="7397005" y="5116074"/>
                  </a:lnTo>
                  <a:lnTo>
                    <a:pt x="7421149" y="5145920"/>
                  </a:lnTo>
                  <a:lnTo>
                    <a:pt x="7421883" y="5154314"/>
                  </a:lnTo>
                  <a:lnTo>
                    <a:pt x="7421149" y="5162722"/>
                  </a:lnTo>
                  <a:lnTo>
                    <a:pt x="7397005" y="5192611"/>
                  </a:lnTo>
                  <a:lnTo>
                    <a:pt x="7381109" y="5195548"/>
                  </a:lnTo>
                  <a:lnTo>
                    <a:pt x="7426349" y="5195548"/>
                  </a:lnTo>
                  <a:lnTo>
                    <a:pt x="7432336" y="5188047"/>
                  </a:lnTo>
                  <a:lnTo>
                    <a:pt x="7437663" y="5177753"/>
                  </a:lnTo>
                  <a:lnTo>
                    <a:pt x="7440859" y="5166509"/>
                  </a:lnTo>
                  <a:lnTo>
                    <a:pt x="7441925" y="5154314"/>
                  </a:lnTo>
                  <a:lnTo>
                    <a:pt x="7440859" y="5142134"/>
                  </a:lnTo>
                  <a:lnTo>
                    <a:pt x="7437766" y="5131292"/>
                  </a:lnTo>
                  <a:lnTo>
                    <a:pt x="7437663" y="5130932"/>
                  </a:lnTo>
                  <a:lnTo>
                    <a:pt x="7432336" y="5120710"/>
                  </a:lnTo>
                  <a:lnTo>
                    <a:pt x="7426179" y="5113080"/>
                  </a:lnTo>
                  <a:close/>
                </a:path>
                <a:path w="15614015" h="6326505">
                  <a:moveTo>
                    <a:pt x="7383643" y="5093729"/>
                  </a:moveTo>
                  <a:lnTo>
                    <a:pt x="7370211" y="5095155"/>
                  </a:lnTo>
                  <a:lnTo>
                    <a:pt x="7358477" y="5099431"/>
                  </a:lnTo>
                  <a:lnTo>
                    <a:pt x="7348442" y="5106558"/>
                  </a:lnTo>
                  <a:lnTo>
                    <a:pt x="7340106" y="5116535"/>
                  </a:lnTo>
                  <a:lnTo>
                    <a:pt x="7364186" y="5116535"/>
                  </a:lnTo>
                  <a:lnTo>
                    <a:pt x="7365042" y="5116074"/>
                  </a:lnTo>
                  <a:lnTo>
                    <a:pt x="7372715" y="5113828"/>
                  </a:lnTo>
                  <a:lnTo>
                    <a:pt x="7381109" y="5113080"/>
                  </a:lnTo>
                  <a:lnTo>
                    <a:pt x="7426179" y="5113080"/>
                  </a:lnTo>
                  <a:lnTo>
                    <a:pt x="7424878" y="5111467"/>
                  </a:lnTo>
                  <a:lnTo>
                    <a:pt x="7415908" y="5103707"/>
                  </a:lnTo>
                  <a:lnTo>
                    <a:pt x="7406046" y="5098164"/>
                  </a:lnTo>
                  <a:lnTo>
                    <a:pt x="7395291" y="5094838"/>
                  </a:lnTo>
                  <a:lnTo>
                    <a:pt x="7383643" y="5093729"/>
                  </a:lnTo>
                  <a:close/>
                </a:path>
                <a:path w="15614015" h="6326505">
                  <a:moveTo>
                    <a:pt x="7517669" y="5093729"/>
                  </a:moveTo>
                  <a:lnTo>
                    <a:pt x="7476435" y="5111467"/>
                  </a:lnTo>
                  <a:lnTo>
                    <a:pt x="7459389" y="5154314"/>
                  </a:lnTo>
                  <a:lnTo>
                    <a:pt x="7460454" y="5166509"/>
                  </a:lnTo>
                  <a:lnTo>
                    <a:pt x="7485405" y="5205051"/>
                  </a:lnTo>
                  <a:lnTo>
                    <a:pt x="7517669" y="5214899"/>
                  </a:lnTo>
                  <a:lnTo>
                    <a:pt x="7531102" y="5213473"/>
                  </a:lnTo>
                  <a:lnTo>
                    <a:pt x="7542836" y="5209197"/>
                  </a:lnTo>
                  <a:lnTo>
                    <a:pt x="7552871" y="5202070"/>
                  </a:lnTo>
                  <a:lnTo>
                    <a:pt x="7558321" y="5195548"/>
                  </a:lnTo>
                  <a:lnTo>
                    <a:pt x="7520203" y="5195548"/>
                  </a:lnTo>
                  <a:lnTo>
                    <a:pt x="7511910" y="5194814"/>
                  </a:lnTo>
                  <a:lnTo>
                    <a:pt x="7482367" y="5170439"/>
                  </a:lnTo>
                  <a:lnTo>
                    <a:pt x="7479430" y="5154314"/>
                  </a:lnTo>
                  <a:lnTo>
                    <a:pt x="7480164" y="5145920"/>
                  </a:lnTo>
                  <a:lnTo>
                    <a:pt x="7504309" y="5116074"/>
                  </a:lnTo>
                  <a:lnTo>
                    <a:pt x="7520203" y="5113080"/>
                  </a:lnTo>
                  <a:lnTo>
                    <a:pt x="7558321" y="5113080"/>
                  </a:lnTo>
                  <a:lnTo>
                    <a:pt x="7552871" y="5106558"/>
                  </a:lnTo>
                  <a:lnTo>
                    <a:pt x="7542836" y="5099431"/>
                  </a:lnTo>
                  <a:lnTo>
                    <a:pt x="7531102" y="5095155"/>
                  </a:lnTo>
                  <a:lnTo>
                    <a:pt x="7517669" y="5093729"/>
                  </a:lnTo>
                  <a:close/>
                </a:path>
                <a:path w="15614015" h="6326505">
                  <a:moveTo>
                    <a:pt x="7581249" y="5192093"/>
                  </a:moveTo>
                  <a:lnTo>
                    <a:pt x="7561207" y="5192093"/>
                  </a:lnTo>
                  <a:lnTo>
                    <a:pt x="7561207" y="5211904"/>
                  </a:lnTo>
                  <a:lnTo>
                    <a:pt x="7581249" y="5211904"/>
                  </a:lnTo>
                  <a:lnTo>
                    <a:pt x="7581249" y="5192093"/>
                  </a:lnTo>
                  <a:close/>
                </a:path>
                <a:path w="15614015" h="6326505">
                  <a:moveTo>
                    <a:pt x="7558321" y="5113080"/>
                  </a:moveTo>
                  <a:lnTo>
                    <a:pt x="7520203" y="5113080"/>
                  </a:lnTo>
                  <a:lnTo>
                    <a:pt x="7528597" y="5113828"/>
                  </a:lnTo>
                  <a:lnTo>
                    <a:pt x="7536271" y="5116074"/>
                  </a:lnTo>
                  <a:lnTo>
                    <a:pt x="7560473" y="5145920"/>
                  </a:lnTo>
                  <a:lnTo>
                    <a:pt x="7561207" y="5154314"/>
                  </a:lnTo>
                  <a:lnTo>
                    <a:pt x="7560473" y="5162722"/>
                  </a:lnTo>
                  <a:lnTo>
                    <a:pt x="7536271" y="5192611"/>
                  </a:lnTo>
                  <a:lnTo>
                    <a:pt x="7520203" y="5195548"/>
                  </a:lnTo>
                  <a:lnTo>
                    <a:pt x="7558321" y="5195548"/>
                  </a:lnTo>
                  <a:lnTo>
                    <a:pt x="7561207" y="5192093"/>
                  </a:lnTo>
                  <a:lnTo>
                    <a:pt x="7581249" y="5192093"/>
                  </a:lnTo>
                  <a:lnTo>
                    <a:pt x="7581249" y="5116535"/>
                  </a:lnTo>
                  <a:lnTo>
                    <a:pt x="7561207" y="5116535"/>
                  </a:lnTo>
                  <a:lnTo>
                    <a:pt x="7558321" y="5113080"/>
                  </a:lnTo>
                  <a:close/>
                </a:path>
                <a:path w="15614015" h="6326505">
                  <a:moveTo>
                    <a:pt x="7581249" y="5096724"/>
                  </a:moveTo>
                  <a:lnTo>
                    <a:pt x="7561207" y="5096724"/>
                  </a:lnTo>
                  <a:lnTo>
                    <a:pt x="7561207" y="5116535"/>
                  </a:lnTo>
                  <a:lnTo>
                    <a:pt x="7581249" y="5116535"/>
                  </a:lnTo>
                  <a:lnTo>
                    <a:pt x="7581249" y="5096724"/>
                  </a:lnTo>
                  <a:close/>
                </a:path>
                <a:path w="15614015" h="6326505">
                  <a:moveTo>
                    <a:pt x="7665748" y="5093729"/>
                  </a:moveTo>
                  <a:lnTo>
                    <a:pt x="7622440" y="5111237"/>
                  </a:lnTo>
                  <a:lnTo>
                    <a:pt x="7605163" y="5154314"/>
                  </a:lnTo>
                  <a:lnTo>
                    <a:pt x="7606243" y="5166696"/>
                  </a:lnTo>
                  <a:lnTo>
                    <a:pt x="7631626" y="5205180"/>
                  </a:lnTo>
                  <a:lnTo>
                    <a:pt x="7665748" y="5214899"/>
                  </a:lnTo>
                  <a:lnTo>
                    <a:pt x="7673969" y="5214395"/>
                  </a:lnTo>
                  <a:lnTo>
                    <a:pt x="7708594" y="5197218"/>
                  </a:lnTo>
                  <a:lnTo>
                    <a:pt x="7710392" y="5195088"/>
                  </a:lnTo>
                  <a:lnTo>
                    <a:pt x="7665748" y="5195088"/>
                  </a:lnTo>
                  <a:lnTo>
                    <a:pt x="7657454" y="5194353"/>
                  </a:lnTo>
                  <a:lnTo>
                    <a:pt x="7625924" y="5162607"/>
                  </a:lnTo>
                  <a:lnTo>
                    <a:pt x="7625204" y="5154314"/>
                  </a:lnTo>
                  <a:lnTo>
                    <a:pt x="7625924" y="5145920"/>
                  </a:lnTo>
                  <a:lnTo>
                    <a:pt x="7649852" y="5116247"/>
                  </a:lnTo>
                  <a:lnTo>
                    <a:pt x="7665748" y="5113310"/>
                  </a:lnTo>
                  <a:lnTo>
                    <a:pt x="7709668" y="5113310"/>
                  </a:lnTo>
                  <a:lnTo>
                    <a:pt x="7708249" y="5111525"/>
                  </a:lnTo>
                  <a:lnTo>
                    <a:pt x="7674055" y="5094248"/>
                  </a:lnTo>
                  <a:lnTo>
                    <a:pt x="7665748" y="5093729"/>
                  </a:lnTo>
                  <a:close/>
                </a:path>
                <a:path w="15614015" h="6326505">
                  <a:moveTo>
                    <a:pt x="7700532" y="5175046"/>
                  </a:moveTo>
                  <a:lnTo>
                    <a:pt x="7673426" y="5195088"/>
                  </a:lnTo>
                  <a:lnTo>
                    <a:pt x="7710392" y="5195088"/>
                  </a:lnTo>
                  <a:lnTo>
                    <a:pt x="7713489" y="5191416"/>
                  </a:lnTo>
                  <a:lnTo>
                    <a:pt x="7717579" y="5184952"/>
                  </a:lnTo>
                  <a:lnTo>
                    <a:pt x="7700532" y="5175046"/>
                  </a:lnTo>
                  <a:close/>
                </a:path>
                <a:path w="15614015" h="6326505">
                  <a:moveTo>
                    <a:pt x="7709668" y="5113310"/>
                  </a:moveTo>
                  <a:lnTo>
                    <a:pt x="7673426" y="5113310"/>
                  </a:lnTo>
                  <a:lnTo>
                    <a:pt x="7680260" y="5115153"/>
                  </a:lnTo>
                  <a:lnTo>
                    <a:pt x="7686250" y="5118839"/>
                  </a:lnTo>
                  <a:lnTo>
                    <a:pt x="7692393" y="5122525"/>
                  </a:lnTo>
                  <a:lnTo>
                    <a:pt x="7696923" y="5127439"/>
                  </a:lnTo>
                  <a:lnTo>
                    <a:pt x="7699841" y="5133581"/>
                  </a:lnTo>
                  <a:lnTo>
                    <a:pt x="7716657" y="5123907"/>
                  </a:lnTo>
                  <a:lnTo>
                    <a:pt x="7712885" y="5117356"/>
                  </a:lnTo>
                  <a:lnTo>
                    <a:pt x="7709668" y="5113310"/>
                  </a:lnTo>
                  <a:close/>
                </a:path>
                <a:path w="15614015" h="6326505">
                  <a:moveTo>
                    <a:pt x="7749629" y="5096724"/>
                  </a:moveTo>
                  <a:lnTo>
                    <a:pt x="7725902" y="5096724"/>
                  </a:lnTo>
                  <a:lnTo>
                    <a:pt x="7767597" y="5152701"/>
                  </a:lnTo>
                  <a:lnTo>
                    <a:pt x="7723368" y="5211904"/>
                  </a:lnTo>
                  <a:lnTo>
                    <a:pt x="7746864" y="5211904"/>
                  </a:lnTo>
                  <a:lnTo>
                    <a:pt x="7779346" y="5168366"/>
                  </a:lnTo>
                  <a:lnTo>
                    <a:pt x="7802861" y="5168366"/>
                  </a:lnTo>
                  <a:lnTo>
                    <a:pt x="7791093" y="5152471"/>
                  </a:lnTo>
                  <a:lnTo>
                    <a:pt x="7802745" y="5136807"/>
                  </a:lnTo>
                  <a:lnTo>
                    <a:pt x="7779346" y="5136807"/>
                  </a:lnTo>
                  <a:lnTo>
                    <a:pt x="7749629" y="5096724"/>
                  </a:lnTo>
                  <a:close/>
                </a:path>
                <a:path w="15614015" h="6326505">
                  <a:moveTo>
                    <a:pt x="7802861" y="5168366"/>
                  </a:moveTo>
                  <a:lnTo>
                    <a:pt x="7779346" y="5168366"/>
                  </a:lnTo>
                  <a:lnTo>
                    <a:pt x="7811595" y="5211904"/>
                  </a:lnTo>
                  <a:lnTo>
                    <a:pt x="7835092" y="5211904"/>
                  </a:lnTo>
                  <a:lnTo>
                    <a:pt x="7802861" y="5168366"/>
                  </a:lnTo>
                  <a:close/>
                </a:path>
                <a:path w="15614015" h="6326505">
                  <a:moveTo>
                    <a:pt x="7832558" y="5096724"/>
                  </a:moveTo>
                  <a:lnTo>
                    <a:pt x="7809061" y="5096724"/>
                  </a:lnTo>
                  <a:lnTo>
                    <a:pt x="7779346" y="5136807"/>
                  </a:lnTo>
                  <a:lnTo>
                    <a:pt x="7802745" y="5136807"/>
                  </a:lnTo>
                  <a:lnTo>
                    <a:pt x="7832558" y="5096724"/>
                  </a:lnTo>
                  <a:close/>
                </a:path>
                <a:path w="15614015" h="6326505">
                  <a:moveTo>
                    <a:pt x="7899706" y="5093729"/>
                  </a:moveTo>
                  <a:lnTo>
                    <a:pt x="7856629" y="5111237"/>
                  </a:lnTo>
                  <a:lnTo>
                    <a:pt x="7839122" y="5154314"/>
                  </a:lnTo>
                  <a:lnTo>
                    <a:pt x="7840216" y="5166595"/>
                  </a:lnTo>
                  <a:lnTo>
                    <a:pt x="7865973" y="5205051"/>
                  </a:lnTo>
                  <a:lnTo>
                    <a:pt x="7899706" y="5214899"/>
                  </a:lnTo>
                  <a:lnTo>
                    <a:pt x="7911901" y="5213804"/>
                  </a:lnTo>
                  <a:lnTo>
                    <a:pt x="7923146" y="5210522"/>
                  </a:lnTo>
                  <a:lnTo>
                    <a:pt x="7933440" y="5205051"/>
                  </a:lnTo>
                  <a:lnTo>
                    <a:pt x="7942784" y="5197391"/>
                  </a:lnTo>
                  <a:lnTo>
                    <a:pt x="7944522" y="5195318"/>
                  </a:lnTo>
                  <a:lnTo>
                    <a:pt x="7899706" y="5195318"/>
                  </a:lnTo>
                  <a:lnTo>
                    <a:pt x="7891514" y="5194583"/>
                  </a:lnTo>
                  <a:lnTo>
                    <a:pt x="7859897" y="5162708"/>
                  </a:lnTo>
                  <a:lnTo>
                    <a:pt x="7859163" y="5154314"/>
                  </a:lnTo>
                  <a:lnTo>
                    <a:pt x="7859897" y="5145920"/>
                  </a:lnTo>
                  <a:lnTo>
                    <a:pt x="7883984" y="5116247"/>
                  </a:lnTo>
                  <a:lnTo>
                    <a:pt x="7899706" y="5113310"/>
                  </a:lnTo>
                  <a:lnTo>
                    <a:pt x="7944522" y="5113310"/>
                  </a:lnTo>
                  <a:lnTo>
                    <a:pt x="7942784" y="5111237"/>
                  </a:lnTo>
                  <a:lnTo>
                    <a:pt x="7933440" y="5103577"/>
                  </a:lnTo>
                  <a:lnTo>
                    <a:pt x="7923146" y="5098106"/>
                  </a:lnTo>
                  <a:lnTo>
                    <a:pt x="7911901" y="5094823"/>
                  </a:lnTo>
                  <a:lnTo>
                    <a:pt x="7899706" y="5093729"/>
                  </a:lnTo>
                  <a:close/>
                </a:path>
                <a:path w="15614015" h="6326505">
                  <a:moveTo>
                    <a:pt x="7944522" y="5113310"/>
                  </a:moveTo>
                  <a:lnTo>
                    <a:pt x="7899706" y="5113310"/>
                  </a:lnTo>
                  <a:lnTo>
                    <a:pt x="7907999" y="5114044"/>
                  </a:lnTo>
                  <a:lnTo>
                    <a:pt x="7915601" y="5116247"/>
                  </a:lnTo>
                  <a:lnTo>
                    <a:pt x="7939746" y="5145920"/>
                  </a:lnTo>
                  <a:lnTo>
                    <a:pt x="7940480" y="5154314"/>
                  </a:lnTo>
                  <a:lnTo>
                    <a:pt x="7939746" y="5162708"/>
                  </a:lnTo>
                  <a:lnTo>
                    <a:pt x="7915601" y="5192381"/>
                  </a:lnTo>
                  <a:lnTo>
                    <a:pt x="7899706" y="5195318"/>
                  </a:lnTo>
                  <a:lnTo>
                    <a:pt x="7944522" y="5195318"/>
                  </a:lnTo>
                  <a:lnTo>
                    <a:pt x="7950544" y="5188134"/>
                  </a:lnTo>
                  <a:lnTo>
                    <a:pt x="7956087" y="5177868"/>
                  </a:lnTo>
                  <a:lnTo>
                    <a:pt x="7959413" y="5166595"/>
                  </a:lnTo>
                  <a:lnTo>
                    <a:pt x="7960521" y="5154314"/>
                  </a:lnTo>
                  <a:lnTo>
                    <a:pt x="7959413" y="5142033"/>
                  </a:lnTo>
                  <a:lnTo>
                    <a:pt x="7956087" y="5130760"/>
                  </a:lnTo>
                  <a:lnTo>
                    <a:pt x="7950544" y="5120494"/>
                  </a:lnTo>
                  <a:lnTo>
                    <a:pt x="7944522" y="5113310"/>
                  </a:lnTo>
                  <a:close/>
                </a:path>
                <a:path w="15614015" h="6326505">
                  <a:moveTo>
                    <a:pt x="8094598" y="5192784"/>
                  </a:moveTo>
                  <a:lnTo>
                    <a:pt x="7968591" y="5192784"/>
                  </a:lnTo>
                  <a:lnTo>
                    <a:pt x="7968591" y="5242772"/>
                  </a:lnTo>
                  <a:lnTo>
                    <a:pt x="7988402" y="5242772"/>
                  </a:lnTo>
                  <a:lnTo>
                    <a:pt x="7988402" y="5211904"/>
                  </a:lnTo>
                  <a:lnTo>
                    <a:pt x="8094598" y="5211904"/>
                  </a:lnTo>
                  <a:lnTo>
                    <a:pt x="8094598" y="5192784"/>
                  </a:lnTo>
                  <a:close/>
                </a:path>
                <a:path w="15614015" h="6326505">
                  <a:moveTo>
                    <a:pt x="8094598" y="5211904"/>
                  </a:moveTo>
                  <a:lnTo>
                    <a:pt x="8074787" y="5211904"/>
                  </a:lnTo>
                  <a:lnTo>
                    <a:pt x="8074787" y="5242772"/>
                  </a:lnTo>
                  <a:lnTo>
                    <a:pt x="8094598" y="5242772"/>
                  </a:lnTo>
                  <a:lnTo>
                    <a:pt x="8094598" y="5211904"/>
                  </a:lnTo>
                  <a:close/>
                </a:path>
                <a:path w="15614015" h="6326505">
                  <a:moveTo>
                    <a:pt x="8078703" y="5096724"/>
                  </a:moveTo>
                  <a:lnTo>
                    <a:pt x="7993700" y="5096724"/>
                  </a:lnTo>
                  <a:lnTo>
                    <a:pt x="7993700" y="5150167"/>
                  </a:lnTo>
                  <a:lnTo>
                    <a:pt x="7993041" y="5162506"/>
                  </a:lnTo>
                  <a:lnTo>
                    <a:pt x="7993009" y="5163111"/>
                  </a:lnTo>
                  <a:lnTo>
                    <a:pt x="7990936" y="5174528"/>
                  </a:lnTo>
                  <a:lnTo>
                    <a:pt x="7987480" y="5184419"/>
                  </a:lnTo>
                  <a:lnTo>
                    <a:pt x="7982643" y="5192784"/>
                  </a:lnTo>
                  <a:lnTo>
                    <a:pt x="8005449" y="5192784"/>
                  </a:lnTo>
                  <a:lnTo>
                    <a:pt x="8013511" y="5150167"/>
                  </a:lnTo>
                  <a:lnTo>
                    <a:pt x="8013511" y="5115383"/>
                  </a:lnTo>
                  <a:lnTo>
                    <a:pt x="8078703" y="5115383"/>
                  </a:lnTo>
                  <a:lnTo>
                    <a:pt x="8078703" y="5096724"/>
                  </a:lnTo>
                  <a:close/>
                </a:path>
                <a:path w="15614015" h="6326505">
                  <a:moveTo>
                    <a:pt x="8078703" y="5115383"/>
                  </a:moveTo>
                  <a:lnTo>
                    <a:pt x="8058892" y="5115383"/>
                  </a:lnTo>
                  <a:lnTo>
                    <a:pt x="8058892" y="5192784"/>
                  </a:lnTo>
                  <a:lnTo>
                    <a:pt x="8078703" y="5192784"/>
                  </a:lnTo>
                  <a:lnTo>
                    <a:pt x="8078703" y="5115383"/>
                  </a:lnTo>
                  <a:close/>
                </a:path>
                <a:path w="15614015" h="6326505">
                  <a:moveTo>
                    <a:pt x="8165835" y="5093729"/>
                  </a:moveTo>
                  <a:lnTo>
                    <a:pt x="8122757" y="5111237"/>
                  </a:lnTo>
                  <a:lnTo>
                    <a:pt x="8105250" y="5154314"/>
                  </a:lnTo>
                  <a:lnTo>
                    <a:pt x="8106344" y="5166595"/>
                  </a:lnTo>
                  <a:lnTo>
                    <a:pt x="8132101" y="5205051"/>
                  </a:lnTo>
                  <a:lnTo>
                    <a:pt x="8165835" y="5214899"/>
                  </a:lnTo>
                  <a:lnTo>
                    <a:pt x="8178029" y="5213804"/>
                  </a:lnTo>
                  <a:lnTo>
                    <a:pt x="8189274" y="5210522"/>
                  </a:lnTo>
                  <a:lnTo>
                    <a:pt x="8199568" y="5205051"/>
                  </a:lnTo>
                  <a:lnTo>
                    <a:pt x="8208912" y="5197391"/>
                  </a:lnTo>
                  <a:lnTo>
                    <a:pt x="8210650" y="5195318"/>
                  </a:lnTo>
                  <a:lnTo>
                    <a:pt x="8165835" y="5195318"/>
                  </a:lnTo>
                  <a:lnTo>
                    <a:pt x="8157642" y="5194583"/>
                  </a:lnTo>
                  <a:lnTo>
                    <a:pt x="8126026" y="5162708"/>
                  </a:lnTo>
                  <a:lnTo>
                    <a:pt x="8125291" y="5154314"/>
                  </a:lnTo>
                  <a:lnTo>
                    <a:pt x="8126026" y="5145920"/>
                  </a:lnTo>
                  <a:lnTo>
                    <a:pt x="8150113" y="5116247"/>
                  </a:lnTo>
                  <a:lnTo>
                    <a:pt x="8165835" y="5113310"/>
                  </a:lnTo>
                  <a:lnTo>
                    <a:pt x="8210650" y="5113310"/>
                  </a:lnTo>
                  <a:lnTo>
                    <a:pt x="8208912" y="5111237"/>
                  </a:lnTo>
                  <a:lnTo>
                    <a:pt x="8199568" y="5103577"/>
                  </a:lnTo>
                  <a:lnTo>
                    <a:pt x="8189274" y="5098106"/>
                  </a:lnTo>
                  <a:lnTo>
                    <a:pt x="8178029" y="5094823"/>
                  </a:lnTo>
                  <a:lnTo>
                    <a:pt x="8165835" y="5093729"/>
                  </a:lnTo>
                  <a:close/>
                </a:path>
                <a:path w="15614015" h="6326505">
                  <a:moveTo>
                    <a:pt x="8210650" y="5113310"/>
                  </a:moveTo>
                  <a:lnTo>
                    <a:pt x="8165835" y="5113310"/>
                  </a:lnTo>
                  <a:lnTo>
                    <a:pt x="8174127" y="5114044"/>
                  </a:lnTo>
                  <a:lnTo>
                    <a:pt x="8181729" y="5116247"/>
                  </a:lnTo>
                  <a:lnTo>
                    <a:pt x="8205874" y="5145920"/>
                  </a:lnTo>
                  <a:lnTo>
                    <a:pt x="8206608" y="5154314"/>
                  </a:lnTo>
                  <a:lnTo>
                    <a:pt x="8205874" y="5162708"/>
                  </a:lnTo>
                  <a:lnTo>
                    <a:pt x="8181729" y="5192381"/>
                  </a:lnTo>
                  <a:lnTo>
                    <a:pt x="8165835" y="5195318"/>
                  </a:lnTo>
                  <a:lnTo>
                    <a:pt x="8210650" y="5195318"/>
                  </a:lnTo>
                  <a:lnTo>
                    <a:pt x="8216672" y="5188134"/>
                  </a:lnTo>
                  <a:lnTo>
                    <a:pt x="8222215" y="5177868"/>
                  </a:lnTo>
                  <a:lnTo>
                    <a:pt x="8225541" y="5166595"/>
                  </a:lnTo>
                  <a:lnTo>
                    <a:pt x="8226649" y="5154314"/>
                  </a:lnTo>
                  <a:lnTo>
                    <a:pt x="8225541" y="5142033"/>
                  </a:lnTo>
                  <a:lnTo>
                    <a:pt x="8222215" y="5130760"/>
                  </a:lnTo>
                  <a:lnTo>
                    <a:pt x="8216672" y="5120494"/>
                  </a:lnTo>
                  <a:lnTo>
                    <a:pt x="8210650" y="5113310"/>
                  </a:lnTo>
                  <a:close/>
                </a:path>
                <a:path w="15614015" h="6326505">
                  <a:moveTo>
                    <a:pt x="8303259" y="5096724"/>
                  </a:moveTo>
                  <a:lnTo>
                    <a:pt x="8250276" y="5096724"/>
                  </a:lnTo>
                  <a:lnTo>
                    <a:pt x="8250276" y="5211904"/>
                  </a:lnTo>
                  <a:lnTo>
                    <a:pt x="8307866" y="5211904"/>
                  </a:lnTo>
                  <a:lnTo>
                    <a:pt x="8316216" y="5211342"/>
                  </a:lnTo>
                  <a:lnTo>
                    <a:pt x="8341615" y="5193705"/>
                  </a:lnTo>
                  <a:lnTo>
                    <a:pt x="8269856" y="5193705"/>
                  </a:lnTo>
                  <a:lnTo>
                    <a:pt x="8269856" y="5162607"/>
                  </a:lnTo>
                  <a:lnTo>
                    <a:pt x="8339858" y="5162607"/>
                  </a:lnTo>
                  <a:lnTo>
                    <a:pt x="8334746" y="5157136"/>
                  </a:lnTo>
                  <a:lnTo>
                    <a:pt x="8326985" y="5152701"/>
                  </a:lnTo>
                  <a:lnTo>
                    <a:pt x="8332428" y="5148137"/>
                  </a:lnTo>
                  <a:lnTo>
                    <a:pt x="8334685" y="5144869"/>
                  </a:lnTo>
                  <a:lnTo>
                    <a:pt x="8269856" y="5144869"/>
                  </a:lnTo>
                  <a:lnTo>
                    <a:pt x="8269856" y="5114692"/>
                  </a:lnTo>
                  <a:lnTo>
                    <a:pt x="8337754" y="5114692"/>
                  </a:lnTo>
                  <a:lnTo>
                    <a:pt x="8336277" y="5111160"/>
                  </a:lnTo>
                  <a:lnTo>
                    <a:pt x="8329980" y="5105478"/>
                  </a:lnTo>
                  <a:lnTo>
                    <a:pt x="8324768" y="5101648"/>
                  </a:lnTo>
                  <a:lnTo>
                    <a:pt x="8318577" y="5098912"/>
                  </a:lnTo>
                  <a:lnTo>
                    <a:pt x="8311407" y="5097271"/>
                  </a:lnTo>
                  <a:lnTo>
                    <a:pt x="8303259" y="5096724"/>
                  </a:lnTo>
                  <a:close/>
                </a:path>
                <a:path w="15614015" h="6326505">
                  <a:moveTo>
                    <a:pt x="8339858" y="5162607"/>
                  </a:moveTo>
                  <a:lnTo>
                    <a:pt x="8312549" y="5162607"/>
                  </a:lnTo>
                  <a:lnTo>
                    <a:pt x="8317003" y="5163989"/>
                  </a:lnTo>
                  <a:lnTo>
                    <a:pt x="8320074" y="5166753"/>
                  </a:lnTo>
                  <a:lnTo>
                    <a:pt x="8323300" y="5169364"/>
                  </a:lnTo>
                  <a:lnTo>
                    <a:pt x="8324912" y="5173050"/>
                  </a:lnTo>
                  <a:lnTo>
                    <a:pt x="8324912" y="5182878"/>
                  </a:lnTo>
                  <a:lnTo>
                    <a:pt x="8323300" y="5186794"/>
                  </a:lnTo>
                  <a:lnTo>
                    <a:pt x="8320074" y="5189559"/>
                  </a:lnTo>
                  <a:lnTo>
                    <a:pt x="8316875" y="5192438"/>
                  </a:lnTo>
                  <a:lnTo>
                    <a:pt x="8316632" y="5192438"/>
                  </a:lnTo>
                  <a:lnTo>
                    <a:pt x="8312549" y="5193705"/>
                  </a:lnTo>
                  <a:lnTo>
                    <a:pt x="8341615" y="5193705"/>
                  </a:lnTo>
                  <a:lnTo>
                    <a:pt x="8342304" y="5192438"/>
                  </a:lnTo>
                  <a:lnTo>
                    <a:pt x="8344118" y="5186248"/>
                  </a:lnTo>
                  <a:lnTo>
                    <a:pt x="8344723" y="5179423"/>
                  </a:lnTo>
                  <a:lnTo>
                    <a:pt x="8343614" y="5170497"/>
                  </a:lnTo>
                  <a:lnTo>
                    <a:pt x="8340289" y="5163068"/>
                  </a:lnTo>
                  <a:lnTo>
                    <a:pt x="8339858" y="5162607"/>
                  </a:lnTo>
                  <a:close/>
                </a:path>
                <a:path w="15614015" h="6326505">
                  <a:moveTo>
                    <a:pt x="8337754" y="5114692"/>
                  </a:moveTo>
                  <a:lnTo>
                    <a:pt x="8314009" y="5114692"/>
                  </a:lnTo>
                  <a:lnTo>
                    <a:pt x="8319844" y="5119606"/>
                  </a:lnTo>
                  <a:lnTo>
                    <a:pt x="8319844" y="5139724"/>
                  </a:lnTo>
                  <a:lnTo>
                    <a:pt x="8314009" y="5144869"/>
                  </a:lnTo>
                  <a:lnTo>
                    <a:pt x="8334685" y="5144869"/>
                  </a:lnTo>
                  <a:lnTo>
                    <a:pt x="8336315" y="5142508"/>
                  </a:lnTo>
                  <a:lnTo>
                    <a:pt x="8338647" y="5135813"/>
                  </a:lnTo>
                  <a:lnTo>
                    <a:pt x="8339425" y="5128053"/>
                  </a:lnTo>
                  <a:lnTo>
                    <a:pt x="8339425" y="5118685"/>
                  </a:lnTo>
                  <a:lnTo>
                    <a:pt x="8337754" y="5114692"/>
                  </a:lnTo>
                  <a:close/>
                </a:path>
                <a:path w="15614015" h="6326505">
                  <a:moveTo>
                    <a:pt x="8443987" y="5096724"/>
                  </a:moveTo>
                  <a:lnTo>
                    <a:pt x="8423945" y="5096724"/>
                  </a:lnTo>
                  <a:lnTo>
                    <a:pt x="8423945" y="5211904"/>
                  </a:lnTo>
                  <a:lnTo>
                    <a:pt x="8443987" y="5211904"/>
                  </a:lnTo>
                  <a:lnTo>
                    <a:pt x="8443987" y="5163759"/>
                  </a:lnTo>
                  <a:lnTo>
                    <a:pt x="8523691" y="5163759"/>
                  </a:lnTo>
                  <a:lnTo>
                    <a:pt x="8523691" y="5144639"/>
                  </a:lnTo>
                  <a:lnTo>
                    <a:pt x="8443987" y="5144639"/>
                  </a:lnTo>
                  <a:lnTo>
                    <a:pt x="8443987" y="5096724"/>
                  </a:lnTo>
                  <a:close/>
                </a:path>
                <a:path w="15614015" h="6326505">
                  <a:moveTo>
                    <a:pt x="8523691" y="5163759"/>
                  </a:moveTo>
                  <a:lnTo>
                    <a:pt x="8503650" y="5163759"/>
                  </a:lnTo>
                  <a:lnTo>
                    <a:pt x="8503650" y="5211904"/>
                  </a:lnTo>
                  <a:lnTo>
                    <a:pt x="8523691" y="5211904"/>
                  </a:lnTo>
                  <a:lnTo>
                    <a:pt x="8523691" y="5163759"/>
                  </a:lnTo>
                  <a:close/>
                </a:path>
                <a:path w="15614015" h="6326505">
                  <a:moveTo>
                    <a:pt x="8523691" y="5096724"/>
                  </a:moveTo>
                  <a:lnTo>
                    <a:pt x="8503650" y="5096724"/>
                  </a:lnTo>
                  <a:lnTo>
                    <a:pt x="8503650" y="5144639"/>
                  </a:lnTo>
                  <a:lnTo>
                    <a:pt x="8523691" y="5144639"/>
                  </a:lnTo>
                  <a:lnTo>
                    <a:pt x="8523691" y="5096724"/>
                  </a:lnTo>
                  <a:close/>
                </a:path>
                <a:path w="15614015" h="6326505">
                  <a:moveTo>
                    <a:pt x="8606028" y="5093729"/>
                  </a:moveTo>
                  <a:lnTo>
                    <a:pt x="8564794" y="5111467"/>
                  </a:lnTo>
                  <a:lnTo>
                    <a:pt x="8547747" y="5154314"/>
                  </a:lnTo>
                  <a:lnTo>
                    <a:pt x="8548812" y="5166509"/>
                  </a:lnTo>
                  <a:lnTo>
                    <a:pt x="8551927" y="5177465"/>
                  </a:lnTo>
                  <a:lnTo>
                    <a:pt x="8552009" y="5177753"/>
                  </a:lnTo>
                  <a:lnTo>
                    <a:pt x="8583625" y="5210522"/>
                  </a:lnTo>
                  <a:lnTo>
                    <a:pt x="8606028" y="5214899"/>
                  </a:lnTo>
                  <a:lnTo>
                    <a:pt x="8619461" y="5213473"/>
                  </a:lnTo>
                  <a:lnTo>
                    <a:pt x="8631195" y="5209197"/>
                  </a:lnTo>
                  <a:lnTo>
                    <a:pt x="8641230" y="5202070"/>
                  </a:lnTo>
                  <a:lnTo>
                    <a:pt x="8646679" y="5195548"/>
                  </a:lnTo>
                  <a:lnTo>
                    <a:pt x="8608562" y="5195548"/>
                  </a:lnTo>
                  <a:lnTo>
                    <a:pt x="8600269" y="5194814"/>
                  </a:lnTo>
                  <a:lnTo>
                    <a:pt x="8570726" y="5170439"/>
                  </a:lnTo>
                  <a:lnTo>
                    <a:pt x="8567788" y="5154314"/>
                  </a:lnTo>
                  <a:lnTo>
                    <a:pt x="8568523" y="5145920"/>
                  </a:lnTo>
                  <a:lnTo>
                    <a:pt x="8592667" y="5116074"/>
                  </a:lnTo>
                  <a:lnTo>
                    <a:pt x="8608562" y="5113080"/>
                  </a:lnTo>
                  <a:lnTo>
                    <a:pt x="8646679" y="5113080"/>
                  </a:lnTo>
                  <a:lnTo>
                    <a:pt x="8641230" y="5106558"/>
                  </a:lnTo>
                  <a:lnTo>
                    <a:pt x="8631195" y="5099431"/>
                  </a:lnTo>
                  <a:lnTo>
                    <a:pt x="8619461" y="5095155"/>
                  </a:lnTo>
                  <a:lnTo>
                    <a:pt x="8606028" y="5093729"/>
                  </a:lnTo>
                  <a:close/>
                </a:path>
                <a:path w="15614015" h="6326505">
                  <a:moveTo>
                    <a:pt x="8669607" y="5192093"/>
                  </a:moveTo>
                  <a:lnTo>
                    <a:pt x="8649566" y="5192093"/>
                  </a:lnTo>
                  <a:lnTo>
                    <a:pt x="8649566" y="5211904"/>
                  </a:lnTo>
                  <a:lnTo>
                    <a:pt x="8669607" y="5211904"/>
                  </a:lnTo>
                  <a:lnTo>
                    <a:pt x="8669607" y="5192093"/>
                  </a:lnTo>
                  <a:close/>
                </a:path>
                <a:path w="15614015" h="6326505">
                  <a:moveTo>
                    <a:pt x="8646679" y="5113080"/>
                  </a:moveTo>
                  <a:lnTo>
                    <a:pt x="8608562" y="5113080"/>
                  </a:lnTo>
                  <a:lnTo>
                    <a:pt x="8616956" y="5113828"/>
                  </a:lnTo>
                  <a:lnTo>
                    <a:pt x="8624630" y="5116074"/>
                  </a:lnTo>
                  <a:lnTo>
                    <a:pt x="8648832" y="5145920"/>
                  </a:lnTo>
                  <a:lnTo>
                    <a:pt x="8649566" y="5154314"/>
                  </a:lnTo>
                  <a:lnTo>
                    <a:pt x="8648832" y="5162722"/>
                  </a:lnTo>
                  <a:lnTo>
                    <a:pt x="8624630" y="5192611"/>
                  </a:lnTo>
                  <a:lnTo>
                    <a:pt x="8608562" y="5195548"/>
                  </a:lnTo>
                  <a:lnTo>
                    <a:pt x="8646679" y="5195548"/>
                  </a:lnTo>
                  <a:lnTo>
                    <a:pt x="8649566" y="5192093"/>
                  </a:lnTo>
                  <a:lnTo>
                    <a:pt x="8669607" y="5192093"/>
                  </a:lnTo>
                  <a:lnTo>
                    <a:pt x="8669607" y="5116535"/>
                  </a:lnTo>
                  <a:lnTo>
                    <a:pt x="8649566" y="5116535"/>
                  </a:lnTo>
                  <a:lnTo>
                    <a:pt x="8646679" y="5113080"/>
                  </a:lnTo>
                  <a:close/>
                </a:path>
                <a:path w="15614015" h="6326505">
                  <a:moveTo>
                    <a:pt x="8669607" y="5096724"/>
                  </a:moveTo>
                  <a:lnTo>
                    <a:pt x="8649566" y="5096724"/>
                  </a:lnTo>
                  <a:lnTo>
                    <a:pt x="8649566" y="5116535"/>
                  </a:lnTo>
                  <a:lnTo>
                    <a:pt x="8669607" y="5116535"/>
                  </a:lnTo>
                  <a:lnTo>
                    <a:pt x="8669607" y="5096724"/>
                  </a:lnTo>
                  <a:close/>
                </a:path>
                <a:path w="15614015" h="6326505">
                  <a:moveTo>
                    <a:pt x="8777603" y="5096724"/>
                  </a:moveTo>
                  <a:lnTo>
                    <a:pt x="8757562" y="5096724"/>
                  </a:lnTo>
                  <a:lnTo>
                    <a:pt x="8757562" y="5211904"/>
                  </a:lnTo>
                  <a:lnTo>
                    <a:pt x="8777603" y="5211904"/>
                  </a:lnTo>
                  <a:lnTo>
                    <a:pt x="8777603" y="5157309"/>
                  </a:lnTo>
                  <a:lnTo>
                    <a:pt x="8802736" y="5157309"/>
                  </a:lnTo>
                  <a:lnTo>
                    <a:pt x="8798104" y="5152471"/>
                  </a:lnTo>
                  <a:lnTo>
                    <a:pt x="8802882" y="5147633"/>
                  </a:lnTo>
                  <a:lnTo>
                    <a:pt x="8777603" y="5147633"/>
                  </a:lnTo>
                  <a:lnTo>
                    <a:pt x="8777603" y="5096724"/>
                  </a:lnTo>
                  <a:close/>
                </a:path>
                <a:path w="15614015" h="6326505">
                  <a:moveTo>
                    <a:pt x="8802736" y="5157309"/>
                  </a:moveTo>
                  <a:lnTo>
                    <a:pt x="8777603" y="5157309"/>
                  </a:lnTo>
                  <a:lnTo>
                    <a:pt x="8830125" y="5211904"/>
                  </a:lnTo>
                  <a:lnTo>
                    <a:pt x="8855003" y="5211904"/>
                  </a:lnTo>
                  <a:lnTo>
                    <a:pt x="8802736" y="5157309"/>
                  </a:lnTo>
                  <a:close/>
                </a:path>
                <a:path w="15614015" h="6326505">
                  <a:moveTo>
                    <a:pt x="8853161" y="5096724"/>
                  </a:moveTo>
                  <a:lnTo>
                    <a:pt x="8827360" y="5096724"/>
                  </a:lnTo>
                  <a:lnTo>
                    <a:pt x="8777603" y="5147633"/>
                  </a:lnTo>
                  <a:lnTo>
                    <a:pt x="8802882" y="5147633"/>
                  </a:lnTo>
                  <a:lnTo>
                    <a:pt x="8853161" y="5096724"/>
                  </a:lnTo>
                  <a:close/>
                </a:path>
                <a:path w="15614015" h="6326505">
                  <a:moveTo>
                    <a:pt x="8917202" y="5093729"/>
                  </a:moveTo>
                  <a:lnTo>
                    <a:pt x="8874125" y="5111237"/>
                  </a:lnTo>
                  <a:lnTo>
                    <a:pt x="8856618" y="5154314"/>
                  </a:lnTo>
                  <a:lnTo>
                    <a:pt x="8857712" y="5166595"/>
                  </a:lnTo>
                  <a:lnTo>
                    <a:pt x="8883469" y="5205051"/>
                  </a:lnTo>
                  <a:lnTo>
                    <a:pt x="8917202" y="5214899"/>
                  </a:lnTo>
                  <a:lnTo>
                    <a:pt x="8929397" y="5213804"/>
                  </a:lnTo>
                  <a:lnTo>
                    <a:pt x="8940642" y="5210522"/>
                  </a:lnTo>
                  <a:lnTo>
                    <a:pt x="8950936" y="5205051"/>
                  </a:lnTo>
                  <a:lnTo>
                    <a:pt x="8960280" y="5197391"/>
                  </a:lnTo>
                  <a:lnTo>
                    <a:pt x="8962018" y="5195318"/>
                  </a:lnTo>
                  <a:lnTo>
                    <a:pt x="8917202" y="5195318"/>
                  </a:lnTo>
                  <a:lnTo>
                    <a:pt x="8909010" y="5194583"/>
                  </a:lnTo>
                  <a:lnTo>
                    <a:pt x="8877393" y="5162708"/>
                  </a:lnTo>
                  <a:lnTo>
                    <a:pt x="8876659" y="5154314"/>
                  </a:lnTo>
                  <a:lnTo>
                    <a:pt x="8877393" y="5145920"/>
                  </a:lnTo>
                  <a:lnTo>
                    <a:pt x="8901480" y="5116247"/>
                  </a:lnTo>
                  <a:lnTo>
                    <a:pt x="8917202" y="5113310"/>
                  </a:lnTo>
                  <a:lnTo>
                    <a:pt x="8962018" y="5113310"/>
                  </a:lnTo>
                  <a:lnTo>
                    <a:pt x="8960280" y="5111237"/>
                  </a:lnTo>
                  <a:lnTo>
                    <a:pt x="8950936" y="5103577"/>
                  </a:lnTo>
                  <a:lnTo>
                    <a:pt x="8940642" y="5098106"/>
                  </a:lnTo>
                  <a:lnTo>
                    <a:pt x="8929397" y="5094823"/>
                  </a:lnTo>
                  <a:lnTo>
                    <a:pt x="8917202" y="5093729"/>
                  </a:lnTo>
                  <a:close/>
                </a:path>
                <a:path w="15614015" h="6326505">
                  <a:moveTo>
                    <a:pt x="8962018" y="5113310"/>
                  </a:moveTo>
                  <a:lnTo>
                    <a:pt x="8917202" y="5113310"/>
                  </a:lnTo>
                  <a:lnTo>
                    <a:pt x="8925495" y="5114044"/>
                  </a:lnTo>
                  <a:lnTo>
                    <a:pt x="8933097" y="5116247"/>
                  </a:lnTo>
                  <a:lnTo>
                    <a:pt x="8957242" y="5145920"/>
                  </a:lnTo>
                  <a:lnTo>
                    <a:pt x="8957976" y="5154314"/>
                  </a:lnTo>
                  <a:lnTo>
                    <a:pt x="8957242" y="5162708"/>
                  </a:lnTo>
                  <a:lnTo>
                    <a:pt x="8933097" y="5192381"/>
                  </a:lnTo>
                  <a:lnTo>
                    <a:pt x="8917202" y="5195318"/>
                  </a:lnTo>
                  <a:lnTo>
                    <a:pt x="8962018" y="5195318"/>
                  </a:lnTo>
                  <a:lnTo>
                    <a:pt x="8968040" y="5188134"/>
                  </a:lnTo>
                  <a:lnTo>
                    <a:pt x="8973583" y="5177868"/>
                  </a:lnTo>
                  <a:lnTo>
                    <a:pt x="8976909" y="5166595"/>
                  </a:lnTo>
                  <a:lnTo>
                    <a:pt x="8978017" y="5154314"/>
                  </a:lnTo>
                  <a:lnTo>
                    <a:pt x="8976909" y="5142033"/>
                  </a:lnTo>
                  <a:lnTo>
                    <a:pt x="8973583" y="5130760"/>
                  </a:lnTo>
                  <a:lnTo>
                    <a:pt x="8968040" y="5120494"/>
                  </a:lnTo>
                  <a:lnTo>
                    <a:pt x="8962018" y="5113310"/>
                  </a:lnTo>
                  <a:close/>
                </a:path>
                <a:path w="15614015" h="6326505">
                  <a:moveTo>
                    <a:pt x="9021685" y="5096724"/>
                  </a:moveTo>
                  <a:lnTo>
                    <a:pt x="9001644" y="5096724"/>
                  </a:lnTo>
                  <a:lnTo>
                    <a:pt x="9001644" y="5211904"/>
                  </a:lnTo>
                  <a:lnTo>
                    <a:pt x="9021685" y="5211904"/>
                  </a:lnTo>
                  <a:lnTo>
                    <a:pt x="9021685" y="5163759"/>
                  </a:lnTo>
                  <a:lnTo>
                    <a:pt x="9101389" y="5163759"/>
                  </a:lnTo>
                  <a:lnTo>
                    <a:pt x="9101389" y="5144639"/>
                  </a:lnTo>
                  <a:lnTo>
                    <a:pt x="9021685" y="5144639"/>
                  </a:lnTo>
                  <a:lnTo>
                    <a:pt x="9021685" y="5096724"/>
                  </a:lnTo>
                  <a:close/>
                </a:path>
                <a:path w="15614015" h="6326505">
                  <a:moveTo>
                    <a:pt x="9101389" y="5163759"/>
                  </a:moveTo>
                  <a:lnTo>
                    <a:pt x="9081348" y="5163759"/>
                  </a:lnTo>
                  <a:lnTo>
                    <a:pt x="9081348" y="5211904"/>
                  </a:lnTo>
                  <a:lnTo>
                    <a:pt x="9101389" y="5211904"/>
                  </a:lnTo>
                  <a:lnTo>
                    <a:pt x="9101389" y="5163759"/>
                  </a:lnTo>
                  <a:close/>
                </a:path>
                <a:path w="15614015" h="6326505">
                  <a:moveTo>
                    <a:pt x="9101389" y="5096724"/>
                  </a:moveTo>
                  <a:lnTo>
                    <a:pt x="9081348" y="5096724"/>
                  </a:lnTo>
                  <a:lnTo>
                    <a:pt x="9081348" y="5144639"/>
                  </a:lnTo>
                  <a:lnTo>
                    <a:pt x="9101389" y="5144639"/>
                  </a:lnTo>
                  <a:lnTo>
                    <a:pt x="9101389" y="5096724"/>
                  </a:lnTo>
                  <a:close/>
                </a:path>
                <a:path w="15614015" h="6326505">
                  <a:moveTo>
                    <a:pt x="9185799" y="5093729"/>
                  </a:moveTo>
                  <a:lnTo>
                    <a:pt x="9172548" y="5094852"/>
                  </a:lnTo>
                  <a:lnTo>
                    <a:pt x="9172904" y="5094852"/>
                  </a:lnTo>
                  <a:lnTo>
                    <a:pt x="9161554" y="5098049"/>
                  </a:lnTo>
                  <a:lnTo>
                    <a:pt x="9129650" y="5130472"/>
                  </a:lnTo>
                  <a:lnTo>
                    <a:pt x="9125445" y="5154314"/>
                  </a:lnTo>
                  <a:lnTo>
                    <a:pt x="9126511" y="5166883"/>
                  </a:lnTo>
                  <a:lnTo>
                    <a:pt x="9151764" y="5205310"/>
                  </a:lnTo>
                  <a:lnTo>
                    <a:pt x="9187182" y="5214899"/>
                  </a:lnTo>
                  <a:lnTo>
                    <a:pt x="9203048" y="5213272"/>
                  </a:lnTo>
                  <a:lnTo>
                    <a:pt x="9216783" y="5208391"/>
                  </a:lnTo>
                  <a:lnTo>
                    <a:pt x="9228387" y="5200256"/>
                  </a:lnTo>
                  <a:lnTo>
                    <a:pt x="9231921" y="5196009"/>
                  </a:lnTo>
                  <a:lnTo>
                    <a:pt x="9187643" y="5196009"/>
                  </a:lnTo>
                  <a:lnTo>
                    <a:pt x="9179782" y="5195476"/>
                  </a:lnTo>
                  <a:lnTo>
                    <a:pt x="9147949" y="5170813"/>
                  </a:lnTo>
                  <a:lnTo>
                    <a:pt x="9145948" y="5163528"/>
                  </a:lnTo>
                  <a:lnTo>
                    <a:pt x="9242468" y="5163528"/>
                  </a:lnTo>
                  <a:lnTo>
                    <a:pt x="9242929" y="5160457"/>
                  </a:lnTo>
                  <a:lnTo>
                    <a:pt x="9243159" y="5157462"/>
                  </a:lnTo>
                  <a:lnTo>
                    <a:pt x="9243140" y="5154314"/>
                  </a:lnTo>
                  <a:lnTo>
                    <a:pt x="9242449" y="5146021"/>
                  </a:lnTo>
                  <a:lnTo>
                    <a:pt x="9145948" y="5146021"/>
                  </a:lnTo>
                  <a:lnTo>
                    <a:pt x="9147718" y="5138808"/>
                  </a:lnTo>
                  <a:lnTo>
                    <a:pt x="9178082" y="5113195"/>
                  </a:lnTo>
                  <a:lnTo>
                    <a:pt x="9185799" y="5112619"/>
                  </a:lnTo>
                  <a:lnTo>
                    <a:pt x="9227731" y="5112619"/>
                  </a:lnTo>
                  <a:lnTo>
                    <a:pt x="9227034" y="5111697"/>
                  </a:lnTo>
                  <a:lnTo>
                    <a:pt x="9218496" y="5103836"/>
                  </a:lnTo>
                  <a:lnTo>
                    <a:pt x="9208778" y="5098221"/>
                  </a:lnTo>
                  <a:lnTo>
                    <a:pt x="9197879" y="5094852"/>
                  </a:lnTo>
                  <a:lnTo>
                    <a:pt x="9185799" y="5093729"/>
                  </a:lnTo>
                  <a:close/>
                </a:path>
                <a:path w="15614015" h="6326505">
                  <a:moveTo>
                    <a:pt x="9220815" y="5179193"/>
                  </a:moveTo>
                  <a:lnTo>
                    <a:pt x="9214854" y="5186550"/>
                  </a:lnTo>
                  <a:lnTo>
                    <a:pt x="9207338" y="5191805"/>
                  </a:lnTo>
                  <a:lnTo>
                    <a:pt x="9198268" y="5194958"/>
                  </a:lnTo>
                  <a:lnTo>
                    <a:pt x="9187643" y="5196009"/>
                  </a:lnTo>
                  <a:lnTo>
                    <a:pt x="9231921" y="5196009"/>
                  </a:lnTo>
                  <a:lnTo>
                    <a:pt x="9237861" y="5188868"/>
                  </a:lnTo>
                  <a:lnTo>
                    <a:pt x="9220815" y="5179193"/>
                  </a:lnTo>
                  <a:close/>
                </a:path>
                <a:path w="15614015" h="6326505">
                  <a:moveTo>
                    <a:pt x="9227731" y="5112619"/>
                  </a:moveTo>
                  <a:lnTo>
                    <a:pt x="9185799" y="5112619"/>
                  </a:lnTo>
                  <a:lnTo>
                    <a:pt x="9193037" y="5113195"/>
                  </a:lnTo>
                  <a:lnTo>
                    <a:pt x="9192664" y="5113195"/>
                  </a:lnTo>
                  <a:lnTo>
                    <a:pt x="9222888" y="5146021"/>
                  </a:lnTo>
                  <a:lnTo>
                    <a:pt x="9242449" y="5146021"/>
                  </a:lnTo>
                  <a:lnTo>
                    <a:pt x="9233458" y="5120192"/>
                  </a:lnTo>
                  <a:lnTo>
                    <a:pt x="9227731" y="5112619"/>
                  </a:lnTo>
                  <a:close/>
                </a:path>
                <a:path w="15614015" h="6326505">
                  <a:moveTo>
                    <a:pt x="9358802" y="5170439"/>
                  </a:moveTo>
                  <a:lnTo>
                    <a:pt x="9338760" y="5170439"/>
                  </a:lnTo>
                  <a:lnTo>
                    <a:pt x="9338760" y="5211904"/>
                  </a:lnTo>
                  <a:lnTo>
                    <a:pt x="9358802" y="5211904"/>
                  </a:lnTo>
                  <a:lnTo>
                    <a:pt x="9358802" y="5170439"/>
                  </a:lnTo>
                  <a:close/>
                </a:path>
                <a:path w="15614015" h="6326505">
                  <a:moveTo>
                    <a:pt x="9281401" y="5096724"/>
                  </a:moveTo>
                  <a:lnTo>
                    <a:pt x="9261359" y="5096724"/>
                  </a:lnTo>
                  <a:lnTo>
                    <a:pt x="9261359" y="5134964"/>
                  </a:lnTo>
                  <a:lnTo>
                    <a:pt x="9280061" y="5170598"/>
                  </a:lnTo>
                  <a:lnTo>
                    <a:pt x="9307661" y="5176428"/>
                  </a:lnTo>
                  <a:lnTo>
                    <a:pt x="9316084" y="5176054"/>
                  </a:lnTo>
                  <a:lnTo>
                    <a:pt x="9324075" y="5174931"/>
                  </a:lnTo>
                  <a:lnTo>
                    <a:pt x="9331634" y="5173059"/>
                  </a:lnTo>
                  <a:lnTo>
                    <a:pt x="9338760" y="5170439"/>
                  </a:lnTo>
                  <a:lnTo>
                    <a:pt x="9358802" y="5170439"/>
                  </a:lnTo>
                  <a:lnTo>
                    <a:pt x="9358802" y="5157769"/>
                  </a:lnTo>
                  <a:lnTo>
                    <a:pt x="9299983" y="5157769"/>
                  </a:lnTo>
                  <a:lnTo>
                    <a:pt x="9293072" y="5155926"/>
                  </a:lnTo>
                  <a:lnTo>
                    <a:pt x="9288312" y="5152241"/>
                  </a:lnTo>
                  <a:lnTo>
                    <a:pt x="9283704" y="5148555"/>
                  </a:lnTo>
                  <a:lnTo>
                    <a:pt x="9281401" y="5142412"/>
                  </a:lnTo>
                  <a:lnTo>
                    <a:pt x="9281401" y="5096724"/>
                  </a:lnTo>
                  <a:close/>
                </a:path>
                <a:path w="15614015" h="6326505">
                  <a:moveTo>
                    <a:pt x="9358802" y="5096724"/>
                  </a:moveTo>
                  <a:lnTo>
                    <a:pt x="9338760" y="5096724"/>
                  </a:lnTo>
                  <a:lnTo>
                    <a:pt x="9338760" y="5151780"/>
                  </a:lnTo>
                  <a:lnTo>
                    <a:pt x="9331893" y="5154400"/>
                  </a:lnTo>
                  <a:lnTo>
                    <a:pt x="9324651" y="5156272"/>
                  </a:lnTo>
                  <a:lnTo>
                    <a:pt x="9317034" y="5157395"/>
                  </a:lnTo>
                  <a:lnTo>
                    <a:pt x="9309044" y="5157769"/>
                  </a:lnTo>
                  <a:lnTo>
                    <a:pt x="9358802" y="5157769"/>
                  </a:lnTo>
                  <a:lnTo>
                    <a:pt x="9358802" y="5096724"/>
                  </a:lnTo>
                  <a:close/>
                </a:path>
                <a:path w="15614015" h="6326505">
                  <a:moveTo>
                    <a:pt x="9409292" y="5096724"/>
                  </a:moveTo>
                  <a:lnTo>
                    <a:pt x="9389251" y="5096724"/>
                  </a:lnTo>
                  <a:lnTo>
                    <a:pt x="9389251" y="5211904"/>
                  </a:lnTo>
                  <a:lnTo>
                    <a:pt x="9409292" y="5211904"/>
                  </a:lnTo>
                  <a:lnTo>
                    <a:pt x="9409292" y="5163759"/>
                  </a:lnTo>
                  <a:lnTo>
                    <a:pt x="9488996" y="5163759"/>
                  </a:lnTo>
                  <a:lnTo>
                    <a:pt x="9488996" y="5144639"/>
                  </a:lnTo>
                  <a:lnTo>
                    <a:pt x="9409292" y="5144639"/>
                  </a:lnTo>
                  <a:lnTo>
                    <a:pt x="9409292" y="5096724"/>
                  </a:lnTo>
                  <a:close/>
                </a:path>
                <a:path w="15614015" h="6326505">
                  <a:moveTo>
                    <a:pt x="9488996" y="5163759"/>
                  </a:moveTo>
                  <a:lnTo>
                    <a:pt x="9468955" y="5163759"/>
                  </a:lnTo>
                  <a:lnTo>
                    <a:pt x="9468955" y="5211904"/>
                  </a:lnTo>
                  <a:lnTo>
                    <a:pt x="9488996" y="5211904"/>
                  </a:lnTo>
                  <a:lnTo>
                    <a:pt x="9488996" y="5163759"/>
                  </a:lnTo>
                  <a:close/>
                </a:path>
                <a:path w="15614015" h="6326505">
                  <a:moveTo>
                    <a:pt x="9488996" y="5096724"/>
                  </a:moveTo>
                  <a:lnTo>
                    <a:pt x="9468955" y="5096724"/>
                  </a:lnTo>
                  <a:lnTo>
                    <a:pt x="9468955" y="5144639"/>
                  </a:lnTo>
                  <a:lnTo>
                    <a:pt x="9488996" y="5144639"/>
                  </a:lnTo>
                  <a:lnTo>
                    <a:pt x="9488996" y="5096724"/>
                  </a:lnTo>
                  <a:close/>
                </a:path>
                <a:path w="15614015" h="6326505">
                  <a:moveTo>
                    <a:pt x="9573637" y="5093729"/>
                  </a:moveTo>
                  <a:lnTo>
                    <a:pt x="9530560" y="5111237"/>
                  </a:lnTo>
                  <a:lnTo>
                    <a:pt x="9513052" y="5154314"/>
                  </a:lnTo>
                  <a:lnTo>
                    <a:pt x="9514146" y="5166595"/>
                  </a:lnTo>
                  <a:lnTo>
                    <a:pt x="9539904" y="5205051"/>
                  </a:lnTo>
                  <a:lnTo>
                    <a:pt x="9573637" y="5214899"/>
                  </a:lnTo>
                  <a:lnTo>
                    <a:pt x="9585832" y="5213804"/>
                  </a:lnTo>
                  <a:lnTo>
                    <a:pt x="9597076" y="5210522"/>
                  </a:lnTo>
                  <a:lnTo>
                    <a:pt x="9607370" y="5205051"/>
                  </a:lnTo>
                  <a:lnTo>
                    <a:pt x="9616714" y="5197391"/>
                  </a:lnTo>
                  <a:lnTo>
                    <a:pt x="9618452" y="5195318"/>
                  </a:lnTo>
                  <a:lnTo>
                    <a:pt x="9573637" y="5195318"/>
                  </a:lnTo>
                  <a:lnTo>
                    <a:pt x="9565445" y="5194583"/>
                  </a:lnTo>
                  <a:lnTo>
                    <a:pt x="9533828" y="5162708"/>
                  </a:lnTo>
                  <a:lnTo>
                    <a:pt x="9533094" y="5154314"/>
                  </a:lnTo>
                  <a:lnTo>
                    <a:pt x="9533828" y="5145920"/>
                  </a:lnTo>
                  <a:lnTo>
                    <a:pt x="9557915" y="5116247"/>
                  </a:lnTo>
                  <a:lnTo>
                    <a:pt x="9573637" y="5113310"/>
                  </a:lnTo>
                  <a:lnTo>
                    <a:pt x="9618452" y="5113310"/>
                  </a:lnTo>
                  <a:lnTo>
                    <a:pt x="9616714" y="5111237"/>
                  </a:lnTo>
                  <a:lnTo>
                    <a:pt x="9607370" y="5103577"/>
                  </a:lnTo>
                  <a:lnTo>
                    <a:pt x="9597076" y="5098106"/>
                  </a:lnTo>
                  <a:lnTo>
                    <a:pt x="9585832" y="5094823"/>
                  </a:lnTo>
                  <a:lnTo>
                    <a:pt x="9573637" y="5093729"/>
                  </a:lnTo>
                  <a:close/>
                </a:path>
                <a:path w="15614015" h="6326505">
                  <a:moveTo>
                    <a:pt x="9618452" y="5113310"/>
                  </a:moveTo>
                  <a:lnTo>
                    <a:pt x="9573637" y="5113310"/>
                  </a:lnTo>
                  <a:lnTo>
                    <a:pt x="9581930" y="5114044"/>
                  </a:lnTo>
                  <a:lnTo>
                    <a:pt x="9589532" y="5116247"/>
                  </a:lnTo>
                  <a:lnTo>
                    <a:pt x="9613676" y="5145920"/>
                  </a:lnTo>
                  <a:lnTo>
                    <a:pt x="9614410" y="5154314"/>
                  </a:lnTo>
                  <a:lnTo>
                    <a:pt x="9613676" y="5162708"/>
                  </a:lnTo>
                  <a:lnTo>
                    <a:pt x="9589532" y="5192381"/>
                  </a:lnTo>
                  <a:lnTo>
                    <a:pt x="9573637" y="5195318"/>
                  </a:lnTo>
                  <a:lnTo>
                    <a:pt x="9618452" y="5195318"/>
                  </a:lnTo>
                  <a:lnTo>
                    <a:pt x="9624474" y="5188134"/>
                  </a:lnTo>
                  <a:lnTo>
                    <a:pt x="9630017" y="5177868"/>
                  </a:lnTo>
                  <a:lnTo>
                    <a:pt x="9633343" y="5166595"/>
                  </a:lnTo>
                  <a:lnTo>
                    <a:pt x="9634452" y="5154314"/>
                  </a:lnTo>
                  <a:lnTo>
                    <a:pt x="9633343" y="5142033"/>
                  </a:lnTo>
                  <a:lnTo>
                    <a:pt x="9630017" y="5130760"/>
                  </a:lnTo>
                  <a:lnTo>
                    <a:pt x="9624474" y="5120494"/>
                  </a:lnTo>
                  <a:lnTo>
                    <a:pt x="9618452" y="5113310"/>
                  </a:lnTo>
                  <a:close/>
                </a:path>
                <a:path w="15614015" h="6326505">
                  <a:moveTo>
                    <a:pt x="9711982" y="5093729"/>
                  </a:moveTo>
                  <a:lnTo>
                    <a:pt x="9698731" y="5094852"/>
                  </a:lnTo>
                  <a:lnTo>
                    <a:pt x="9699087" y="5094852"/>
                  </a:lnTo>
                  <a:lnTo>
                    <a:pt x="9687736" y="5098049"/>
                  </a:lnTo>
                  <a:lnTo>
                    <a:pt x="9655832" y="5130472"/>
                  </a:lnTo>
                  <a:lnTo>
                    <a:pt x="9651628" y="5154314"/>
                  </a:lnTo>
                  <a:lnTo>
                    <a:pt x="9652693" y="5166883"/>
                  </a:lnTo>
                  <a:lnTo>
                    <a:pt x="9677947" y="5205310"/>
                  </a:lnTo>
                  <a:lnTo>
                    <a:pt x="9713364" y="5214899"/>
                  </a:lnTo>
                  <a:lnTo>
                    <a:pt x="9729230" y="5213272"/>
                  </a:lnTo>
                  <a:lnTo>
                    <a:pt x="9742966" y="5208391"/>
                  </a:lnTo>
                  <a:lnTo>
                    <a:pt x="9754570" y="5200256"/>
                  </a:lnTo>
                  <a:lnTo>
                    <a:pt x="9758103" y="5196009"/>
                  </a:lnTo>
                  <a:lnTo>
                    <a:pt x="9713825" y="5196009"/>
                  </a:lnTo>
                  <a:lnTo>
                    <a:pt x="9705964" y="5195476"/>
                  </a:lnTo>
                  <a:lnTo>
                    <a:pt x="9674131" y="5170813"/>
                  </a:lnTo>
                  <a:lnTo>
                    <a:pt x="9672130" y="5163528"/>
                  </a:lnTo>
                  <a:lnTo>
                    <a:pt x="9768651" y="5163528"/>
                  </a:lnTo>
                  <a:lnTo>
                    <a:pt x="9769112" y="5160457"/>
                  </a:lnTo>
                  <a:lnTo>
                    <a:pt x="9769342" y="5157462"/>
                  </a:lnTo>
                  <a:lnTo>
                    <a:pt x="9769322" y="5154314"/>
                  </a:lnTo>
                  <a:lnTo>
                    <a:pt x="9768631" y="5146021"/>
                  </a:lnTo>
                  <a:lnTo>
                    <a:pt x="9672130" y="5146021"/>
                  </a:lnTo>
                  <a:lnTo>
                    <a:pt x="9673901" y="5138808"/>
                  </a:lnTo>
                  <a:lnTo>
                    <a:pt x="9704265" y="5113195"/>
                  </a:lnTo>
                  <a:lnTo>
                    <a:pt x="9711982" y="5112619"/>
                  </a:lnTo>
                  <a:lnTo>
                    <a:pt x="9753914" y="5112619"/>
                  </a:lnTo>
                  <a:lnTo>
                    <a:pt x="9753217" y="5111697"/>
                  </a:lnTo>
                  <a:lnTo>
                    <a:pt x="9744679" y="5103836"/>
                  </a:lnTo>
                  <a:lnTo>
                    <a:pt x="9734960" y="5098221"/>
                  </a:lnTo>
                  <a:lnTo>
                    <a:pt x="9724061" y="5094852"/>
                  </a:lnTo>
                  <a:lnTo>
                    <a:pt x="9711982" y="5093729"/>
                  </a:lnTo>
                  <a:close/>
                </a:path>
                <a:path w="15614015" h="6326505">
                  <a:moveTo>
                    <a:pt x="9746997" y="5179193"/>
                  </a:moveTo>
                  <a:lnTo>
                    <a:pt x="9741036" y="5186550"/>
                  </a:lnTo>
                  <a:lnTo>
                    <a:pt x="9733521" y="5191805"/>
                  </a:lnTo>
                  <a:lnTo>
                    <a:pt x="9724450" y="5194958"/>
                  </a:lnTo>
                  <a:lnTo>
                    <a:pt x="9713825" y="5196009"/>
                  </a:lnTo>
                  <a:lnTo>
                    <a:pt x="9758103" y="5196009"/>
                  </a:lnTo>
                  <a:lnTo>
                    <a:pt x="9764044" y="5188868"/>
                  </a:lnTo>
                  <a:lnTo>
                    <a:pt x="9746997" y="5179193"/>
                  </a:lnTo>
                  <a:close/>
                </a:path>
                <a:path w="15614015" h="6326505">
                  <a:moveTo>
                    <a:pt x="9753914" y="5112619"/>
                  </a:moveTo>
                  <a:lnTo>
                    <a:pt x="9711982" y="5112619"/>
                  </a:lnTo>
                  <a:lnTo>
                    <a:pt x="9719220" y="5113195"/>
                  </a:lnTo>
                  <a:lnTo>
                    <a:pt x="9718846" y="5113195"/>
                  </a:lnTo>
                  <a:lnTo>
                    <a:pt x="9749070" y="5146021"/>
                  </a:lnTo>
                  <a:lnTo>
                    <a:pt x="9768631" y="5146021"/>
                  </a:lnTo>
                  <a:lnTo>
                    <a:pt x="9768334" y="5142450"/>
                  </a:lnTo>
                  <a:lnTo>
                    <a:pt x="9765404" y="5131623"/>
                  </a:lnTo>
                  <a:lnTo>
                    <a:pt x="9765310" y="5131278"/>
                  </a:lnTo>
                  <a:lnTo>
                    <a:pt x="9760328" y="5121142"/>
                  </a:lnTo>
                  <a:lnTo>
                    <a:pt x="9759640" y="5120192"/>
                  </a:lnTo>
                  <a:lnTo>
                    <a:pt x="9753914" y="5112619"/>
                  </a:lnTo>
                  <a:close/>
                </a:path>
                <a:path w="15614015" h="6326505">
                  <a:moveTo>
                    <a:pt x="9949715" y="5096724"/>
                  </a:moveTo>
                  <a:lnTo>
                    <a:pt x="9849969" y="5096724"/>
                  </a:lnTo>
                  <a:lnTo>
                    <a:pt x="9849969" y="5211904"/>
                  </a:lnTo>
                  <a:lnTo>
                    <a:pt x="9870011" y="5211904"/>
                  </a:lnTo>
                  <a:lnTo>
                    <a:pt x="9870011" y="5115844"/>
                  </a:lnTo>
                  <a:lnTo>
                    <a:pt x="9949715" y="5115844"/>
                  </a:lnTo>
                  <a:lnTo>
                    <a:pt x="9949715" y="5096724"/>
                  </a:lnTo>
                  <a:close/>
                </a:path>
                <a:path w="15614015" h="6326505">
                  <a:moveTo>
                    <a:pt x="9949715" y="5115844"/>
                  </a:moveTo>
                  <a:lnTo>
                    <a:pt x="9929674" y="5115844"/>
                  </a:lnTo>
                  <a:lnTo>
                    <a:pt x="9929674" y="5211904"/>
                  </a:lnTo>
                  <a:lnTo>
                    <a:pt x="9949715" y="5211904"/>
                  </a:lnTo>
                  <a:lnTo>
                    <a:pt x="9949715" y="5115844"/>
                  </a:lnTo>
                  <a:close/>
                </a:path>
                <a:path w="15614015" h="6326505">
                  <a:moveTo>
                    <a:pt x="10034356" y="5093729"/>
                  </a:moveTo>
                  <a:lnTo>
                    <a:pt x="9991279" y="5111237"/>
                  </a:lnTo>
                  <a:lnTo>
                    <a:pt x="9973771" y="5154314"/>
                  </a:lnTo>
                  <a:lnTo>
                    <a:pt x="9974865" y="5166595"/>
                  </a:lnTo>
                  <a:lnTo>
                    <a:pt x="10000622" y="5205051"/>
                  </a:lnTo>
                  <a:lnTo>
                    <a:pt x="10034356" y="5214899"/>
                  </a:lnTo>
                  <a:lnTo>
                    <a:pt x="10046551" y="5213804"/>
                  </a:lnTo>
                  <a:lnTo>
                    <a:pt x="10057795" y="5210522"/>
                  </a:lnTo>
                  <a:lnTo>
                    <a:pt x="10068089" y="5205051"/>
                  </a:lnTo>
                  <a:lnTo>
                    <a:pt x="10077433" y="5197391"/>
                  </a:lnTo>
                  <a:lnTo>
                    <a:pt x="10079171" y="5195318"/>
                  </a:lnTo>
                  <a:lnTo>
                    <a:pt x="10034356" y="5195318"/>
                  </a:lnTo>
                  <a:lnTo>
                    <a:pt x="10026164" y="5194583"/>
                  </a:lnTo>
                  <a:lnTo>
                    <a:pt x="9994547" y="5162708"/>
                  </a:lnTo>
                  <a:lnTo>
                    <a:pt x="9993813" y="5154314"/>
                  </a:lnTo>
                  <a:lnTo>
                    <a:pt x="9994547" y="5145920"/>
                  </a:lnTo>
                  <a:lnTo>
                    <a:pt x="10018634" y="5116247"/>
                  </a:lnTo>
                  <a:lnTo>
                    <a:pt x="10034356" y="5113310"/>
                  </a:lnTo>
                  <a:lnTo>
                    <a:pt x="10079171" y="5113310"/>
                  </a:lnTo>
                  <a:lnTo>
                    <a:pt x="10077433" y="5111237"/>
                  </a:lnTo>
                  <a:lnTo>
                    <a:pt x="10068089" y="5103577"/>
                  </a:lnTo>
                  <a:lnTo>
                    <a:pt x="10057795" y="5098106"/>
                  </a:lnTo>
                  <a:lnTo>
                    <a:pt x="10046551" y="5094823"/>
                  </a:lnTo>
                  <a:lnTo>
                    <a:pt x="10034356" y="5093729"/>
                  </a:lnTo>
                  <a:close/>
                </a:path>
                <a:path w="15614015" h="6326505">
                  <a:moveTo>
                    <a:pt x="10079171" y="5113310"/>
                  </a:moveTo>
                  <a:lnTo>
                    <a:pt x="10034356" y="5113310"/>
                  </a:lnTo>
                  <a:lnTo>
                    <a:pt x="10042649" y="5114044"/>
                  </a:lnTo>
                  <a:lnTo>
                    <a:pt x="10050250" y="5116247"/>
                  </a:lnTo>
                  <a:lnTo>
                    <a:pt x="10074395" y="5145920"/>
                  </a:lnTo>
                  <a:lnTo>
                    <a:pt x="10075129" y="5154314"/>
                  </a:lnTo>
                  <a:lnTo>
                    <a:pt x="10074395" y="5162708"/>
                  </a:lnTo>
                  <a:lnTo>
                    <a:pt x="10050250" y="5192381"/>
                  </a:lnTo>
                  <a:lnTo>
                    <a:pt x="10034356" y="5195318"/>
                  </a:lnTo>
                  <a:lnTo>
                    <a:pt x="10079171" y="5195318"/>
                  </a:lnTo>
                  <a:lnTo>
                    <a:pt x="10085193" y="5188134"/>
                  </a:lnTo>
                  <a:lnTo>
                    <a:pt x="10090736" y="5177868"/>
                  </a:lnTo>
                  <a:lnTo>
                    <a:pt x="10094062" y="5166595"/>
                  </a:lnTo>
                  <a:lnTo>
                    <a:pt x="10095171" y="5154314"/>
                  </a:lnTo>
                  <a:lnTo>
                    <a:pt x="10094062" y="5142033"/>
                  </a:lnTo>
                  <a:lnTo>
                    <a:pt x="10090736" y="5130760"/>
                  </a:lnTo>
                  <a:lnTo>
                    <a:pt x="10085193" y="5120494"/>
                  </a:lnTo>
                  <a:lnTo>
                    <a:pt x="10079171" y="5113310"/>
                  </a:lnTo>
                  <a:close/>
                </a:path>
                <a:path w="15614015" h="6326505">
                  <a:moveTo>
                    <a:pt x="10160830" y="5116074"/>
                  </a:moveTo>
                  <a:lnTo>
                    <a:pt x="10140789" y="5116074"/>
                  </a:lnTo>
                  <a:lnTo>
                    <a:pt x="10140789" y="5211904"/>
                  </a:lnTo>
                  <a:lnTo>
                    <a:pt x="10160830" y="5211904"/>
                  </a:lnTo>
                  <a:lnTo>
                    <a:pt x="10160830" y="5116074"/>
                  </a:lnTo>
                  <a:close/>
                </a:path>
                <a:path w="15614015" h="6326505">
                  <a:moveTo>
                    <a:pt x="10199991" y="5096724"/>
                  </a:moveTo>
                  <a:lnTo>
                    <a:pt x="10101397" y="5096724"/>
                  </a:lnTo>
                  <a:lnTo>
                    <a:pt x="10101397" y="5116074"/>
                  </a:lnTo>
                  <a:lnTo>
                    <a:pt x="10199991" y="5116074"/>
                  </a:lnTo>
                  <a:lnTo>
                    <a:pt x="10199991" y="5096724"/>
                  </a:lnTo>
                  <a:close/>
                </a:path>
                <a:path w="15614015" h="6326505">
                  <a:moveTo>
                    <a:pt x="10237596" y="5096724"/>
                  </a:moveTo>
                  <a:lnTo>
                    <a:pt x="10217555" y="5096724"/>
                  </a:lnTo>
                  <a:lnTo>
                    <a:pt x="10217555" y="5257976"/>
                  </a:lnTo>
                  <a:lnTo>
                    <a:pt x="10237596" y="5257976"/>
                  </a:lnTo>
                  <a:lnTo>
                    <a:pt x="10237596" y="5192093"/>
                  </a:lnTo>
                  <a:lnTo>
                    <a:pt x="10261550" y="5192093"/>
                  </a:lnTo>
                  <a:lnTo>
                    <a:pt x="10237596" y="5154314"/>
                  </a:lnTo>
                  <a:lnTo>
                    <a:pt x="10238330" y="5145920"/>
                  </a:lnTo>
                  <a:lnTo>
                    <a:pt x="10261676" y="5116535"/>
                  </a:lnTo>
                  <a:lnTo>
                    <a:pt x="10237596" y="5116535"/>
                  </a:lnTo>
                  <a:lnTo>
                    <a:pt x="10237596" y="5096724"/>
                  </a:lnTo>
                  <a:close/>
                </a:path>
                <a:path w="15614015" h="6326505">
                  <a:moveTo>
                    <a:pt x="10261550" y="5192093"/>
                  </a:moveTo>
                  <a:lnTo>
                    <a:pt x="10237596" y="5192093"/>
                  </a:lnTo>
                  <a:lnTo>
                    <a:pt x="10245932" y="5202070"/>
                  </a:lnTo>
                  <a:lnTo>
                    <a:pt x="10255967" y="5209197"/>
                  </a:lnTo>
                  <a:lnTo>
                    <a:pt x="10267701" y="5213473"/>
                  </a:lnTo>
                  <a:lnTo>
                    <a:pt x="10281134" y="5214899"/>
                  </a:lnTo>
                  <a:lnTo>
                    <a:pt x="10292781" y="5213804"/>
                  </a:lnTo>
                  <a:lnTo>
                    <a:pt x="10303536" y="5210522"/>
                  </a:lnTo>
                  <a:lnTo>
                    <a:pt x="10313398" y="5205051"/>
                  </a:lnTo>
                  <a:lnTo>
                    <a:pt x="10322368" y="5197391"/>
                  </a:lnTo>
                  <a:lnTo>
                    <a:pt x="10323839" y="5195548"/>
                  </a:lnTo>
                  <a:lnTo>
                    <a:pt x="10278600" y="5195548"/>
                  </a:lnTo>
                  <a:lnTo>
                    <a:pt x="10270206" y="5194814"/>
                  </a:lnTo>
                  <a:lnTo>
                    <a:pt x="10262532" y="5192611"/>
                  </a:lnTo>
                  <a:lnTo>
                    <a:pt x="10261550" y="5192093"/>
                  </a:lnTo>
                  <a:close/>
                </a:path>
                <a:path w="15614015" h="6326505">
                  <a:moveTo>
                    <a:pt x="10323669" y="5113080"/>
                  </a:moveTo>
                  <a:lnTo>
                    <a:pt x="10278600" y="5113080"/>
                  </a:lnTo>
                  <a:lnTo>
                    <a:pt x="10286893" y="5113828"/>
                  </a:lnTo>
                  <a:lnTo>
                    <a:pt x="10294495" y="5116074"/>
                  </a:lnTo>
                  <a:lnTo>
                    <a:pt x="10318639" y="5145920"/>
                  </a:lnTo>
                  <a:lnTo>
                    <a:pt x="10319374" y="5154314"/>
                  </a:lnTo>
                  <a:lnTo>
                    <a:pt x="10318639" y="5162722"/>
                  </a:lnTo>
                  <a:lnTo>
                    <a:pt x="10294495" y="5192611"/>
                  </a:lnTo>
                  <a:lnTo>
                    <a:pt x="10278600" y="5195548"/>
                  </a:lnTo>
                  <a:lnTo>
                    <a:pt x="10323839" y="5195548"/>
                  </a:lnTo>
                  <a:lnTo>
                    <a:pt x="10329826" y="5188047"/>
                  </a:lnTo>
                  <a:lnTo>
                    <a:pt x="10335153" y="5177753"/>
                  </a:lnTo>
                  <a:lnTo>
                    <a:pt x="10338350" y="5166509"/>
                  </a:lnTo>
                  <a:lnTo>
                    <a:pt x="10339415" y="5154314"/>
                  </a:lnTo>
                  <a:lnTo>
                    <a:pt x="10338350" y="5142134"/>
                  </a:lnTo>
                  <a:lnTo>
                    <a:pt x="10335256" y="5131292"/>
                  </a:lnTo>
                  <a:lnTo>
                    <a:pt x="10335153" y="5130932"/>
                  </a:lnTo>
                  <a:lnTo>
                    <a:pt x="10329826" y="5120710"/>
                  </a:lnTo>
                  <a:lnTo>
                    <a:pt x="10323669" y="5113080"/>
                  </a:lnTo>
                  <a:close/>
                </a:path>
                <a:path w="15614015" h="6326505">
                  <a:moveTo>
                    <a:pt x="10281134" y="5093729"/>
                  </a:moveTo>
                  <a:lnTo>
                    <a:pt x="10267701" y="5095155"/>
                  </a:lnTo>
                  <a:lnTo>
                    <a:pt x="10255967" y="5099431"/>
                  </a:lnTo>
                  <a:lnTo>
                    <a:pt x="10245932" y="5106558"/>
                  </a:lnTo>
                  <a:lnTo>
                    <a:pt x="10237596" y="5116535"/>
                  </a:lnTo>
                  <a:lnTo>
                    <a:pt x="10261676" y="5116535"/>
                  </a:lnTo>
                  <a:lnTo>
                    <a:pt x="10262532" y="5116074"/>
                  </a:lnTo>
                  <a:lnTo>
                    <a:pt x="10270206" y="5113828"/>
                  </a:lnTo>
                  <a:lnTo>
                    <a:pt x="10278600" y="5113080"/>
                  </a:lnTo>
                  <a:lnTo>
                    <a:pt x="10323669" y="5113080"/>
                  </a:lnTo>
                  <a:lnTo>
                    <a:pt x="10322368" y="5111467"/>
                  </a:lnTo>
                  <a:lnTo>
                    <a:pt x="10313398" y="5103707"/>
                  </a:lnTo>
                  <a:lnTo>
                    <a:pt x="10303536" y="5098164"/>
                  </a:lnTo>
                  <a:lnTo>
                    <a:pt x="10292781" y="5094838"/>
                  </a:lnTo>
                  <a:lnTo>
                    <a:pt x="10281134" y="5093729"/>
                  </a:lnTo>
                  <a:close/>
                </a:path>
                <a:path w="15614015" h="6326505">
                  <a:moveTo>
                    <a:pt x="10417233" y="5093729"/>
                  </a:moveTo>
                  <a:lnTo>
                    <a:pt x="10403982" y="5094852"/>
                  </a:lnTo>
                  <a:lnTo>
                    <a:pt x="10404338" y="5094852"/>
                  </a:lnTo>
                  <a:lnTo>
                    <a:pt x="10392987" y="5098049"/>
                  </a:lnTo>
                  <a:lnTo>
                    <a:pt x="10361083" y="5130472"/>
                  </a:lnTo>
                  <a:lnTo>
                    <a:pt x="10356879" y="5154314"/>
                  </a:lnTo>
                  <a:lnTo>
                    <a:pt x="10357944" y="5166883"/>
                  </a:lnTo>
                  <a:lnTo>
                    <a:pt x="10383198" y="5205310"/>
                  </a:lnTo>
                  <a:lnTo>
                    <a:pt x="10418615" y="5214899"/>
                  </a:lnTo>
                  <a:lnTo>
                    <a:pt x="10434481" y="5213272"/>
                  </a:lnTo>
                  <a:lnTo>
                    <a:pt x="10448216" y="5208391"/>
                  </a:lnTo>
                  <a:lnTo>
                    <a:pt x="10459821" y="5200256"/>
                  </a:lnTo>
                  <a:lnTo>
                    <a:pt x="10463354" y="5196009"/>
                  </a:lnTo>
                  <a:lnTo>
                    <a:pt x="10419076" y="5196009"/>
                  </a:lnTo>
                  <a:lnTo>
                    <a:pt x="10411215" y="5195476"/>
                  </a:lnTo>
                  <a:lnTo>
                    <a:pt x="10379382" y="5170813"/>
                  </a:lnTo>
                  <a:lnTo>
                    <a:pt x="10377381" y="5163528"/>
                  </a:lnTo>
                  <a:lnTo>
                    <a:pt x="10473902" y="5163528"/>
                  </a:lnTo>
                  <a:lnTo>
                    <a:pt x="10474362" y="5160457"/>
                  </a:lnTo>
                  <a:lnTo>
                    <a:pt x="10474593" y="5157462"/>
                  </a:lnTo>
                  <a:lnTo>
                    <a:pt x="10474573" y="5154314"/>
                  </a:lnTo>
                  <a:lnTo>
                    <a:pt x="10473882" y="5146021"/>
                  </a:lnTo>
                  <a:lnTo>
                    <a:pt x="10377381" y="5146021"/>
                  </a:lnTo>
                  <a:lnTo>
                    <a:pt x="10379152" y="5138808"/>
                  </a:lnTo>
                  <a:lnTo>
                    <a:pt x="10409516" y="5113195"/>
                  </a:lnTo>
                  <a:lnTo>
                    <a:pt x="10417233" y="5112619"/>
                  </a:lnTo>
                  <a:lnTo>
                    <a:pt x="10459165" y="5112619"/>
                  </a:lnTo>
                  <a:lnTo>
                    <a:pt x="10458468" y="5111697"/>
                  </a:lnTo>
                  <a:lnTo>
                    <a:pt x="10449930" y="5103836"/>
                  </a:lnTo>
                  <a:lnTo>
                    <a:pt x="10440211" y="5098221"/>
                  </a:lnTo>
                  <a:lnTo>
                    <a:pt x="10429312" y="5094852"/>
                  </a:lnTo>
                  <a:lnTo>
                    <a:pt x="10417233" y="5093729"/>
                  </a:lnTo>
                  <a:close/>
                </a:path>
                <a:path w="15614015" h="6326505">
                  <a:moveTo>
                    <a:pt x="10452248" y="5179193"/>
                  </a:moveTo>
                  <a:lnTo>
                    <a:pt x="10446287" y="5186550"/>
                  </a:lnTo>
                  <a:lnTo>
                    <a:pt x="10438772" y="5191805"/>
                  </a:lnTo>
                  <a:lnTo>
                    <a:pt x="10429701" y="5194958"/>
                  </a:lnTo>
                  <a:lnTo>
                    <a:pt x="10419076" y="5196009"/>
                  </a:lnTo>
                  <a:lnTo>
                    <a:pt x="10463354" y="5196009"/>
                  </a:lnTo>
                  <a:lnTo>
                    <a:pt x="10469294" y="5188868"/>
                  </a:lnTo>
                  <a:lnTo>
                    <a:pt x="10452248" y="5179193"/>
                  </a:lnTo>
                  <a:close/>
                </a:path>
                <a:path w="15614015" h="6326505">
                  <a:moveTo>
                    <a:pt x="10459165" y="5112619"/>
                  </a:moveTo>
                  <a:lnTo>
                    <a:pt x="10417233" y="5112619"/>
                  </a:lnTo>
                  <a:lnTo>
                    <a:pt x="10424471" y="5113195"/>
                  </a:lnTo>
                  <a:lnTo>
                    <a:pt x="10424097" y="5113195"/>
                  </a:lnTo>
                  <a:lnTo>
                    <a:pt x="10454321" y="5146021"/>
                  </a:lnTo>
                  <a:lnTo>
                    <a:pt x="10473882" y="5146021"/>
                  </a:lnTo>
                  <a:lnTo>
                    <a:pt x="10464891" y="5120192"/>
                  </a:lnTo>
                  <a:lnTo>
                    <a:pt x="10459165" y="5112619"/>
                  </a:lnTo>
                  <a:close/>
                </a:path>
                <a:path w="15614015" h="6326505">
                  <a:moveTo>
                    <a:pt x="10580104" y="5046966"/>
                  </a:moveTo>
                  <a:lnTo>
                    <a:pt x="10579337" y="5050499"/>
                  </a:lnTo>
                  <a:lnTo>
                    <a:pt x="10578108" y="5053647"/>
                  </a:lnTo>
                  <a:lnTo>
                    <a:pt x="10576418" y="5056411"/>
                  </a:lnTo>
                  <a:lnTo>
                    <a:pt x="10574883" y="5059022"/>
                  </a:lnTo>
                  <a:lnTo>
                    <a:pt x="10548084" y="5074610"/>
                  </a:lnTo>
                  <a:lnTo>
                    <a:pt x="10542556" y="5077067"/>
                  </a:lnTo>
                  <a:lnTo>
                    <a:pt x="10504979" y="5101634"/>
                  </a:lnTo>
                  <a:lnTo>
                    <a:pt x="10493203" y="5128226"/>
                  </a:lnTo>
                  <a:lnTo>
                    <a:pt x="10493086" y="5128686"/>
                  </a:lnTo>
                  <a:lnTo>
                    <a:pt x="10491652" y="5139629"/>
                  </a:lnTo>
                  <a:lnTo>
                    <a:pt x="10491580" y="5140176"/>
                  </a:lnTo>
                  <a:lnTo>
                    <a:pt x="10491488" y="5140881"/>
                  </a:lnTo>
                  <a:lnTo>
                    <a:pt x="10491295" y="5145906"/>
                  </a:lnTo>
                  <a:lnTo>
                    <a:pt x="10491262" y="5146770"/>
                  </a:lnTo>
                  <a:lnTo>
                    <a:pt x="10491151" y="5149664"/>
                  </a:lnTo>
                  <a:lnTo>
                    <a:pt x="10491047" y="5152385"/>
                  </a:lnTo>
                  <a:lnTo>
                    <a:pt x="10490955" y="5154775"/>
                  </a:lnTo>
                  <a:lnTo>
                    <a:pt x="10491966" y="5167099"/>
                  </a:lnTo>
                  <a:lnTo>
                    <a:pt x="10516396" y="5205439"/>
                  </a:lnTo>
                  <a:lnTo>
                    <a:pt x="10537828" y="5213948"/>
                  </a:lnTo>
                  <a:lnTo>
                    <a:pt x="10538645" y="5213948"/>
                  </a:lnTo>
                  <a:lnTo>
                    <a:pt x="10549697" y="5214899"/>
                  </a:lnTo>
                  <a:lnTo>
                    <a:pt x="10590701" y="5199695"/>
                  </a:lnTo>
                  <a:lnTo>
                    <a:pt x="10594259" y="5195548"/>
                  </a:lnTo>
                  <a:lnTo>
                    <a:pt x="10549697" y="5195548"/>
                  </a:lnTo>
                  <a:lnTo>
                    <a:pt x="10542141" y="5194929"/>
                  </a:lnTo>
                  <a:lnTo>
                    <a:pt x="10512689" y="5167416"/>
                  </a:lnTo>
                  <a:lnTo>
                    <a:pt x="10512595" y="5167099"/>
                  </a:lnTo>
                  <a:lnTo>
                    <a:pt x="10512022" y="5160764"/>
                  </a:lnTo>
                  <a:lnTo>
                    <a:pt x="10511918" y="5159612"/>
                  </a:lnTo>
                  <a:lnTo>
                    <a:pt x="10512549" y="5153407"/>
                  </a:lnTo>
                  <a:lnTo>
                    <a:pt x="10536082" y="5128226"/>
                  </a:lnTo>
                  <a:lnTo>
                    <a:pt x="10535890" y="5128226"/>
                  </a:lnTo>
                  <a:lnTo>
                    <a:pt x="10543078" y="5126368"/>
                  </a:lnTo>
                  <a:lnTo>
                    <a:pt x="10542838" y="5126368"/>
                  </a:lnTo>
                  <a:lnTo>
                    <a:pt x="10547579" y="5125980"/>
                  </a:lnTo>
                  <a:lnTo>
                    <a:pt x="10514452" y="5125980"/>
                  </a:lnTo>
                  <a:lnTo>
                    <a:pt x="10516602" y="5118916"/>
                  </a:lnTo>
                  <a:lnTo>
                    <a:pt x="10547854" y="5094881"/>
                  </a:lnTo>
                  <a:lnTo>
                    <a:pt x="10548775" y="5094420"/>
                  </a:lnTo>
                  <a:lnTo>
                    <a:pt x="10551233" y="5093422"/>
                  </a:lnTo>
                  <a:lnTo>
                    <a:pt x="10555226" y="5091886"/>
                  </a:lnTo>
                  <a:lnTo>
                    <a:pt x="10562828" y="5088662"/>
                  </a:lnTo>
                  <a:lnTo>
                    <a:pt x="10564056" y="5088047"/>
                  </a:lnTo>
                  <a:lnTo>
                    <a:pt x="10569508" y="5085436"/>
                  </a:lnTo>
                  <a:lnTo>
                    <a:pt x="10572887" y="5083901"/>
                  </a:lnTo>
                  <a:lnTo>
                    <a:pt x="10575113" y="5082749"/>
                  </a:lnTo>
                  <a:lnTo>
                    <a:pt x="10576188" y="5081981"/>
                  </a:lnTo>
                  <a:lnTo>
                    <a:pt x="10581717" y="5078526"/>
                  </a:lnTo>
                  <a:lnTo>
                    <a:pt x="10584328" y="5076836"/>
                  </a:lnTo>
                  <a:lnTo>
                    <a:pt x="10586170" y="5075300"/>
                  </a:lnTo>
                  <a:lnTo>
                    <a:pt x="10588320" y="5072536"/>
                  </a:lnTo>
                  <a:lnTo>
                    <a:pt x="10590931" y="5069081"/>
                  </a:lnTo>
                  <a:lnTo>
                    <a:pt x="10592467" y="5067085"/>
                  </a:lnTo>
                  <a:lnTo>
                    <a:pt x="10596186" y="5056411"/>
                  </a:lnTo>
                  <a:lnTo>
                    <a:pt x="10596230" y="5056181"/>
                  </a:lnTo>
                  <a:lnTo>
                    <a:pt x="10580104" y="5046966"/>
                  </a:lnTo>
                  <a:close/>
                </a:path>
                <a:path w="15614015" h="6326505">
                  <a:moveTo>
                    <a:pt x="10594143" y="5125749"/>
                  </a:moveTo>
                  <a:lnTo>
                    <a:pt x="10550388" y="5125749"/>
                  </a:lnTo>
                  <a:lnTo>
                    <a:pt x="10558163" y="5126368"/>
                  </a:lnTo>
                  <a:lnTo>
                    <a:pt x="10565131" y="5128226"/>
                  </a:lnTo>
                  <a:lnTo>
                    <a:pt x="10586685" y="5159612"/>
                  </a:lnTo>
                  <a:lnTo>
                    <a:pt x="10586785" y="5160764"/>
                  </a:lnTo>
                  <a:lnTo>
                    <a:pt x="10586199" y="5167099"/>
                  </a:lnTo>
                  <a:lnTo>
                    <a:pt x="10586122" y="5167934"/>
                  </a:lnTo>
                  <a:lnTo>
                    <a:pt x="10584135" y="5174470"/>
                  </a:lnTo>
                  <a:lnTo>
                    <a:pt x="10549697" y="5195548"/>
                  </a:lnTo>
                  <a:lnTo>
                    <a:pt x="10594259" y="5195548"/>
                  </a:lnTo>
                  <a:lnTo>
                    <a:pt x="10597756" y="5191474"/>
                  </a:lnTo>
                  <a:lnTo>
                    <a:pt x="10602795" y="5182245"/>
                  </a:lnTo>
                  <a:lnTo>
                    <a:pt x="10605818" y="5172008"/>
                  </a:lnTo>
                  <a:lnTo>
                    <a:pt x="10606826" y="5160764"/>
                  </a:lnTo>
                  <a:lnTo>
                    <a:pt x="10605876" y="5149664"/>
                  </a:lnTo>
                  <a:lnTo>
                    <a:pt x="10603025" y="5139629"/>
                  </a:lnTo>
                  <a:lnTo>
                    <a:pt x="10598274" y="5130659"/>
                  </a:lnTo>
                  <a:lnTo>
                    <a:pt x="10594143" y="5125749"/>
                  </a:lnTo>
                  <a:close/>
                </a:path>
                <a:path w="15614015" h="6326505">
                  <a:moveTo>
                    <a:pt x="10554995" y="5108012"/>
                  </a:moveTo>
                  <a:lnTo>
                    <a:pt x="10547624" y="5108012"/>
                  </a:lnTo>
                  <a:lnTo>
                    <a:pt x="10540252" y="5109471"/>
                  </a:lnTo>
                  <a:lnTo>
                    <a:pt x="10525509" y="5115306"/>
                  </a:lnTo>
                  <a:lnTo>
                    <a:pt x="10519366" y="5119837"/>
                  </a:lnTo>
                  <a:lnTo>
                    <a:pt x="10514452" y="5125980"/>
                  </a:lnTo>
                  <a:lnTo>
                    <a:pt x="10547579" y="5125980"/>
                  </a:lnTo>
                  <a:lnTo>
                    <a:pt x="10550388" y="5125749"/>
                  </a:lnTo>
                  <a:lnTo>
                    <a:pt x="10594143" y="5125749"/>
                  </a:lnTo>
                  <a:lnTo>
                    <a:pt x="10591622" y="5122755"/>
                  </a:lnTo>
                  <a:lnTo>
                    <a:pt x="10583718" y="5116305"/>
                  </a:lnTo>
                  <a:lnTo>
                    <a:pt x="10574979" y="5111697"/>
                  </a:lnTo>
                  <a:lnTo>
                    <a:pt x="10565405" y="5108933"/>
                  </a:lnTo>
                  <a:lnTo>
                    <a:pt x="10554995" y="5108012"/>
                  </a:lnTo>
                  <a:close/>
                </a:path>
                <a:path w="15614015" h="6326505">
                  <a:moveTo>
                    <a:pt x="10611158" y="5193014"/>
                  </a:moveTo>
                  <a:lnTo>
                    <a:pt x="10611158" y="5212019"/>
                  </a:lnTo>
                  <a:lnTo>
                    <a:pt x="10620934" y="5212019"/>
                  </a:lnTo>
                  <a:lnTo>
                    <a:pt x="10648987" y="5194089"/>
                  </a:lnTo>
                  <a:lnTo>
                    <a:pt x="10618990" y="5194089"/>
                  </a:lnTo>
                  <a:lnTo>
                    <a:pt x="10611158" y="5193014"/>
                  </a:lnTo>
                  <a:close/>
                </a:path>
                <a:path w="15614015" h="6326505">
                  <a:moveTo>
                    <a:pt x="10720118" y="5116074"/>
                  </a:moveTo>
                  <a:lnTo>
                    <a:pt x="10700076" y="5116074"/>
                  </a:lnTo>
                  <a:lnTo>
                    <a:pt x="10700076" y="5212019"/>
                  </a:lnTo>
                  <a:lnTo>
                    <a:pt x="10720118" y="5212019"/>
                  </a:lnTo>
                  <a:lnTo>
                    <a:pt x="10720118" y="5116074"/>
                  </a:lnTo>
                  <a:close/>
                </a:path>
                <a:path w="15614015" h="6326505">
                  <a:moveTo>
                    <a:pt x="10720118" y="5096724"/>
                  </a:moveTo>
                  <a:lnTo>
                    <a:pt x="10634654" y="5096724"/>
                  </a:lnTo>
                  <a:lnTo>
                    <a:pt x="10634634" y="5163068"/>
                  </a:lnTo>
                  <a:lnTo>
                    <a:pt x="10634280" y="5171101"/>
                  </a:lnTo>
                  <a:lnTo>
                    <a:pt x="10618990" y="5194089"/>
                  </a:lnTo>
                  <a:lnTo>
                    <a:pt x="10648987" y="5194089"/>
                  </a:lnTo>
                  <a:lnTo>
                    <a:pt x="10651816" y="5187140"/>
                  </a:lnTo>
                  <a:lnTo>
                    <a:pt x="10653976" y="5176169"/>
                  </a:lnTo>
                  <a:lnTo>
                    <a:pt x="10654696" y="5163068"/>
                  </a:lnTo>
                  <a:lnTo>
                    <a:pt x="10654696" y="5116074"/>
                  </a:lnTo>
                  <a:lnTo>
                    <a:pt x="10720118" y="5116074"/>
                  </a:lnTo>
                  <a:lnTo>
                    <a:pt x="10720118" y="5096724"/>
                  </a:lnTo>
                  <a:close/>
                </a:path>
                <a:path w="15614015" h="6326505">
                  <a:moveTo>
                    <a:pt x="10804390" y="5093729"/>
                  </a:moveTo>
                  <a:lnTo>
                    <a:pt x="10791139" y="5094852"/>
                  </a:lnTo>
                  <a:lnTo>
                    <a:pt x="10791495" y="5094852"/>
                  </a:lnTo>
                  <a:lnTo>
                    <a:pt x="10780145" y="5098049"/>
                  </a:lnTo>
                  <a:lnTo>
                    <a:pt x="10748240" y="5130472"/>
                  </a:lnTo>
                  <a:lnTo>
                    <a:pt x="10744036" y="5154314"/>
                  </a:lnTo>
                  <a:lnTo>
                    <a:pt x="10745102" y="5166883"/>
                  </a:lnTo>
                  <a:lnTo>
                    <a:pt x="10770354" y="5205310"/>
                  </a:lnTo>
                  <a:lnTo>
                    <a:pt x="10805773" y="5214899"/>
                  </a:lnTo>
                  <a:lnTo>
                    <a:pt x="10821638" y="5213272"/>
                  </a:lnTo>
                  <a:lnTo>
                    <a:pt x="10835373" y="5208391"/>
                  </a:lnTo>
                  <a:lnTo>
                    <a:pt x="10846978" y="5200256"/>
                  </a:lnTo>
                  <a:lnTo>
                    <a:pt x="10850511" y="5196009"/>
                  </a:lnTo>
                  <a:lnTo>
                    <a:pt x="10806233" y="5196009"/>
                  </a:lnTo>
                  <a:lnTo>
                    <a:pt x="10798371" y="5195476"/>
                  </a:lnTo>
                  <a:lnTo>
                    <a:pt x="10766539" y="5170813"/>
                  </a:lnTo>
                  <a:lnTo>
                    <a:pt x="10764537" y="5163528"/>
                  </a:lnTo>
                  <a:lnTo>
                    <a:pt x="10861058" y="5163528"/>
                  </a:lnTo>
                  <a:lnTo>
                    <a:pt x="10861519" y="5160457"/>
                  </a:lnTo>
                  <a:lnTo>
                    <a:pt x="10861749" y="5157462"/>
                  </a:lnTo>
                  <a:lnTo>
                    <a:pt x="10861730" y="5154314"/>
                  </a:lnTo>
                  <a:lnTo>
                    <a:pt x="10861039" y="5146021"/>
                  </a:lnTo>
                  <a:lnTo>
                    <a:pt x="10764537" y="5146021"/>
                  </a:lnTo>
                  <a:lnTo>
                    <a:pt x="10766308" y="5138808"/>
                  </a:lnTo>
                  <a:lnTo>
                    <a:pt x="10796673" y="5113195"/>
                  </a:lnTo>
                  <a:lnTo>
                    <a:pt x="10804390" y="5112619"/>
                  </a:lnTo>
                  <a:lnTo>
                    <a:pt x="10846321" y="5112619"/>
                  </a:lnTo>
                  <a:lnTo>
                    <a:pt x="10845624" y="5111697"/>
                  </a:lnTo>
                  <a:lnTo>
                    <a:pt x="10837086" y="5103836"/>
                  </a:lnTo>
                  <a:lnTo>
                    <a:pt x="10827368" y="5098221"/>
                  </a:lnTo>
                  <a:lnTo>
                    <a:pt x="10816469" y="5094852"/>
                  </a:lnTo>
                  <a:lnTo>
                    <a:pt x="10804390" y="5093729"/>
                  </a:lnTo>
                  <a:close/>
                </a:path>
                <a:path w="15614015" h="6326505">
                  <a:moveTo>
                    <a:pt x="10839404" y="5179193"/>
                  </a:moveTo>
                  <a:lnTo>
                    <a:pt x="10833444" y="5186550"/>
                  </a:lnTo>
                  <a:lnTo>
                    <a:pt x="10825928" y="5191805"/>
                  </a:lnTo>
                  <a:lnTo>
                    <a:pt x="10816858" y="5194958"/>
                  </a:lnTo>
                  <a:lnTo>
                    <a:pt x="10806233" y="5196009"/>
                  </a:lnTo>
                  <a:lnTo>
                    <a:pt x="10850511" y="5196009"/>
                  </a:lnTo>
                  <a:lnTo>
                    <a:pt x="10856451" y="5188868"/>
                  </a:lnTo>
                  <a:lnTo>
                    <a:pt x="10839404" y="5179193"/>
                  </a:lnTo>
                  <a:close/>
                </a:path>
                <a:path w="15614015" h="6326505">
                  <a:moveTo>
                    <a:pt x="10846321" y="5112619"/>
                  </a:moveTo>
                  <a:lnTo>
                    <a:pt x="10804390" y="5112619"/>
                  </a:lnTo>
                  <a:lnTo>
                    <a:pt x="10811627" y="5113195"/>
                  </a:lnTo>
                  <a:lnTo>
                    <a:pt x="10811254" y="5113195"/>
                  </a:lnTo>
                  <a:lnTo>
                    <a:pt x="10841477" y="5146021"/>
                  </a:lnTo>
                  <a:lnTo>
                    <a:pt x="10861039" y="5146021"/>
                  </a:lnTo>
                  <a:lnTo>
                    <a:pt x="10860742" y="5142450"/>
                  </a:lnTo>
                  <a:lnTo>
                    <a:pt x="10857812" y="5131623"/>
                  </a:lnTo>
                  <a:lnTo>
                    <a:pt x="10857718" y="5131278"/>
                  </a:lnTo>
                  <a:lnTo>
                    <a:pt x="10852736" y="5121142"/>
                  </a:lnTo>
                  <a:lnTo>
                    <a:pt x="10852048" y="5120192"/>
                  </a:lnTo>
                  <a:lnTo>
                    <a:pt x="10846321" y="5112619"/>
                  </a:lnTo>
                  <a:close/>
                </a:path>
                <a:path w="15614015" h="6326505">
                  <a:moveTo>
                    <a:pt x="10904828" y="5096724"/>
                  </a:moveTo>
                  <a:lnTo>
                    <a:pt x="10884787" y="5096724"/>
                  </a:lnTo>
                  <a:lnTo>
                    <a:pt x="10884787" y="5211904"/>
                  </a:lnTo>
                  <a:lnTo>
                    <a:pt x="10904828" y="5211904"/>
                  </a:lnTo>
                  <a:lnTo>
                    <a:pt x="10904828" y="5163759"/>
                  </a:lnTo>
                  <a:lnTo>
                    <a:pt x="10984533" y="5163759"/>
                  </a:lnTo>
                  <a:lnTo>
                    <a:pt x="10984533" y="5144639"/>
                  </a:lnTo>
                  <a:lnTo>
                    <a:pt x="10904828" y="5144639"/>
                  </a:lnTo>
                  <a:lnTo>
                    <a:pt x="10904828" y="5096724"/>
                  </a:lnTo>
                  <a:close/>
                </a:path>
                <a:path w="15614015" h="6326505">
                  <a:moveTo>
                    <a:pt x="10984533" y="5163759"/>
                  </a:moveTo>
                  <a:lnTo>
                    <a:pt x="10964491" y="5163759"/>
                  </a:lnTo>
                  <a:lnTo>
                    <a:pt x="10964491" y="5211904"/>
                  </a:lnTo>
                  <a:lnTo>
                    <a:pt x="10984533" y="5211904"/>
                  </a:lnTo>
                  <a:lnTo>
                    <a:pt x="10984533" y="5163759"/>
                  </a:lnTo>
                  <a:close/>
                </a:path>
                <a:path w="15614015" h="6326505">
                  <a:moveTo>
                    <a:pt x="10984533" y="5096724"/>
                  </a:moveTo>
                  <a:lnTo>
                    <a:pt x="10964491" y="5096724"/>
                  </a:lnTo>
                  <a:lnTo>
                    <a:pt x="10964491" y="5144639"/>
                  </a:lnTo>
                  <a:lnTo>
                    <a:pt x="10984533" y="5144639"/>
                  </a:lnTo>
                  <a:lnTo>
                    <a:pt x="10984533" y="5096724"/>
                  </a:lnTo>
                  <a:close/>
                </a:path>
                <a:path w="15614015" h="6326505">
                  <a:moveTo>
                    <a:pt x="11034850" y="5096724"/>
                  </a:moveTo>
                  <a:lnTo>
                    <a:pt x="11015040" y="5096724"/>
                  </a:lnTo>
                  <a:lnTo>
                    <a:pt x="11015040" y="5211904"/>
                  </a:lnTo>
                  <a:lnTo>
                    <a:pt x="11031164" y="5211904"/>
                  </a:lnTo>
                  <a:lnTo>
                    <a:pt x="11058252" y="5177580"/>
                  </a:lnTo>
                  <a:lnTo>
                    <a:pt x="11034850" y="5177580"/>
                  </a:lnTo>
                  <a:lnTo>
                    <a:pt x="11034850" y="5096724"/>
                  </a:lnTo>
                  <a:close/>
                </a:path>
                <a:path w="15614015" h="6326505">
                  <a:moveTo>
                    <a:pt x="11114785" y="5131047"/>
                  </a:moveTo>
                  <a:lnTo>
                    <a:pt x="11094975" y="5131047"/>
                  </a:lnTo>
                  <a:lnTo>
                    <a:pt x="11094975" y="5211904"/>
                  </a:lnTo>
                  <a:lnTo>
                    <a:pt x="11114785" y="5211904"/>
                  </a:lnTo>
                  <a:lnTo>
                    <a:pt x="11114785" y="5131047"/>
                  </a:lnTo>
                  <a:close/>
                </a:path>
                <a:path w="15614015" h="6326505">
                  <a:moveTo>
                    <a:pt x="11114785" y="5096724"/>
                  </a:moveTo>
                  <a:lnTo>
                    <a:pt x="11098660" y="5096724"/>
                  </a:lnTo>
                  <a:lnTo>
                    <a:pt x="11034850" y="5177580"/>
                  </a:lnTo>
                  <a:lnTo>
                    <a:pt x="11058252" y="5177580"/>
                  </a:lnTo>
                  <a:lnTo>
                    <a:pt x="11094975" y="5131047"/>
                  </a:lnTo>
                  <a:lnTo>
                    <a:pt x="11114785" y="5131047"/>
                  </a:lnTo>
                  <a:lnTo>
                    <a:pt x="11114785" y="5096724"/>
                  </a:lnTo>
                  <a:close/>
                </a:path>
                <a:path w="15614015" h="6326505">
                  <a:moveTo>
                    <a:pt x="11199195" y="5093729"/>
                  </a:moveTo>
                  <a:lnTo>
                    <a:pt x="11185945" y="5094852"/>
                  </a:lnTo>
                  <a:lnTo>
                    <a:pt x="11186301" y="5094852"/>
                  </a:lnTo>
                  <a:lnTo>
                    <a:pt x="11174950" y="5098049"/>
                  </a:lnTo>
                  <a:lnTo>
                    <a:pt x="11143046" y="5130472"/>
                  </a:lnTo>
                  <a:lnTo>
                    <a:pt x="11138842" y="5154314"/>
                  </a:lnTo>
                  <a:lnTo>
                    <a:pt x="11139907" y="5166883"/>
                  </a:lnTo>
                  <a:lnTo>
                    <a:pt x="11165160" y="5205310"/>
                  </a:lnTo>
                  <a:lnTo>
                    <a:pt x="11200578" y="5214899"/>
                  </a:lnTo>
                  <a:lnTo>
                    <a:pt x="11216444" y="5213272"/>
                  </a:lnTo>
                  <a:lnTo>
                    <a:pt x="11230179" y="5208391"/>
                  </a:lnTo>
                  <a:lnTo>
                    <a:pt x="11241783" y="5200256"/>
                  </a:lnTo>
                  <a:lnTo>
                    <a:pt x="11245316" y="5196009"/>
                  </a:lnTo>
                  <a:lnTo>
                    <a:pt x="11201038" y="5196009"/>
                  </a:lnTo>
                  <a:lnTo>
                    <a:pt x="11193177" y="5195476"/>
                  </a:lnTo>
                  <a:lnTo>
                    <a:pt x="11161344" y="5170813"/>
                  </a:lnTo>
                  <a:lnTo>
                    <a:pt x="11159343" y="5163528"/>
                  </a:lnTo>
                  <a:lnTo>
                    <a:pt x="11255864" y="5163528"/>
                  </a:lnTo>
                  <a:lnTo>
                    <a:pt x="11256325" y="5160457"/>
                  </a:lnTo>
                  <a:lnTo>
                    <a:pt x="11256555" y="5157462"/>
                  </a:lnTo>
                  <a:lnTo>
                    <a:pt x="11256536" y="5154314"/>
                  </a:lnTo>
                  <a:lnTo>
                    <a:pt x="11255845" y="5146021"/>
                  </a:lnTo>
                  <a:lnTo>
                    <a:pt x="11159343" y="5146021"/>
                  </a:lnTo>
                  <a:lnTo>
                    <a:pt x="11161114" y="5138808"/>
                  </a:lnTo>
                  <a:lnTo>
                    <a:pt x="11191478" y="5113195"/>
                  </a:lnTo>
                  <a:lnTo>
                    <a:pt x="11199195" y="5112619"/>
                  </a:lnTo>
                  <a:lnTo>
                    <a:pt x="11241126" y="5112619"/>
                  </a:lnTo>
                  <a:lnTo>
                    <a:pt x="11240429" y="5111697"/>
                  </a:lnTo>
                  <a:lnTo>
                    <a:pt x="11231892" y="5103836"/>
                  </a:lnTo>
                  <a:lnTo>
                    <a:pt x="11222174" y="5098221"/>
                  </a:lnTo>
                  <a:lnTo>
                    <a:pt x="11211275" y="5094852"/>
                  </a:lnTo>
                  <a:lnTo>
                    <a:pt x="11199195" y="5093729"/>
                  </a:lnTo>
                  <a:close/>
                </a:path>
                <a:path w="15614015" h="6326505">
                  <a:moveTo>
                    <a:pt x="11234210" y="5179193"/>
                  </a:moveTo>
                  <a:lnTo>
                    <a:pt x="11228249" y="5186550"/>
                  </a:lnTo>
                  <a:lnTo>
                    <a:pt x="11220734" y="5191805"/>
                  </a:lnTo>
                  <a:lnTo>
                    <a:pt x="11211664" y="5194958"/>
                  </a:lnTo>
                  <a:lnTo>
                    <a:pt x="11201038" y="5196009"/>
                  </a:lnTo>
                  <a:lnTo>
                    <a:pt x="11245316" y="5196009"/>
                  </a:lnTo>
                  <a:lnTo>
                    <a:pt x="11251257" y="5188868"/>
                  </a:lnTo>
                  <a:lnTo>
                    <a:pt x="11234210" y="5179193"/>
                  </a:lnTo>
                  <a:close/>
                </a:path>
                <a:path w="15614015" h="6326505">
                  <a:moveTo>
                    <a:pt x="11241126" y="5112619"/>
                  </a:moveTo>
                  <a:lnTo>
                    <a:pt x="11199195" y="5112619"/>
                  </a:lnTo>
                  <a:lnTo>
                    <a:pt x="11206433" y="5113195"/>
                  </a:lnTo>
                  <a:lnTo>
                    <a:pt x="11206059" y="5113195"/>
                  </a:lnTo>
                  <a:lnTo>
                    <a:pt x="11236283" y="5146021"/>
                  </a:lnTo>
                  <a:lnTo>
                    <a:pt x="11255845" y="5146021"/>
                  </a:lnTo>
                  <a:lnTo>
                    <a:pt x="11246853" y="5120192"/>
                  </a:lnTo>
                  <a:lnTo>
                    <a:pt x="11241126" y="5112619"/>
                  </a:lnTo>
                  <a:close/>
                </a:path>
                <a:path w="15614015" h="6326505">
                  <a:moveTo>
                    <a:pt x="11300316" y="5188177"/>
                  </a:moveTo>
                  <a:lnTo>
                    <a:pt x="11277281" y="5188177"/>
                  </a:lnTo>
                  <a:lnTo>
                    <a:pt x="11268066" y="5244154"/>
                  </a:lnTo>
                  <a:lnTo>
                    <a:pt x="11285342" y="5244154"/>
                  </a:lnTo>
                  <a:lnTo>
                    <a:pt x="11300316" y="5188177"/>
                  </a:lnTo>
                  <a:close/>
                </a:path>
                <a:path w="15614015" h="6326505">
                  <a:moveTo>
                    <a:pt x="11439206" y="5096724"/>
                  </a:moveTo>
                  <a:lnTo>
                    <a:pt x="11386224" y="5096724"/>
                  </a:lnTo>
                  <a:lnTo>
                    <a:pt x="11386224" y="5211904"/>
                  </a:lnTo>
                  <a:lnTo>
                    <a:pt x="11443814" y="5211904"/>
                  </a:lnTo>
                  <a:lnTo>
                    <a:pt x="11452164" y="5211342"/>
                  </a:lnTo>
                  <a:lnTo>
                    <a:pt x="11477564" y="5193705"/>
                  </a:lnTo>
                  <a:lnTo>
                    <a:pt x="11405805" y="5193705"/>
                  </a:lnTo>
                  <a:lnTo>
                    <a:pt x="11405805" y="5162607"/>
                  </a:lnTo>
                  <a:lnTo>
                    <a:pt x="11475807" y="5162607"/>
                  </a:lnTo>
                  <a:lnTo>
                    <a:pt x="11470694" y="5157136"/>
                  </a:lnTo>
                  <a:lnTo>
                    <a:pt x="11462933" y="5152701"/>
                  </a:lnTo>
                  <a:lnTo>
                    <a:pt x="11468375" y="5148137"/>
                  </a:lnTo>
                  <a:lnTo>
                    <a:pt x="11470632" y="5144869"/>
                  </a:lnTo>
                  <a:lnTo>
                    <a:pt x="11405805" y="5144869"/>
                  </a:lnTo>
                  <a:lnTo>
                    <a:pt x="11405805" y="5114692"/>
                  </a:lnTo>
                  <a:lnTo>
                    <a:pt x="11473702" y="5114692"/>
                  </a:lnTo>
                  <a:lnTo>
                    <a:pt x="11472224" y="5111160"/>
                  </a:lnTo>
                  <a:lnTo>
                    <a:pt x="11465928" y="5105478"/>
                  </a:lnTo>
                  <a:lnTo>
                    <a:pt x="11460716" y="5101648"/>
                  </a:lnTo>
                  <a:lnTo>
                    <a:pt x="11454525" y="5098912"/>
                  </a:lnTo>
                  <a:lnTo>
                    <a:pt x="11447355" y="5097271"/>
                  </a:lnTo>
                  <a:lnTo>
                    <a:pt x="11439206" y="5096724"/>
                  </a:lnTo>
                  <a:close/>
                </a:path>
                <a:path w="15614015" h="6326505">
                  <a:moveTo>
                    <a:pt x="11475807" y="5162607"/>
                  </a:moveTo>
                  <a:lnTo>
                    <a:pt x="11448497" y="5162607"/>
                  </a:lnTo>
                  <a:lnTo>
                    <a:pt x="11452952" y="5163989"/>
                  </a:lnTo>
                  <a:lnTo>
                    <a:pt x="11456023" y="5166753"/>
                  </a:lnTo>
                  <a:lnTo>
                    <a:pt x="11459248" y="5169364"/>
                  </a:lnTo>
                  <a:lnTo>
                    <a:pt x="11460860" y="5173050"/>
                  </a:lnTo>
                  <a:lnTo>
                    <a:pt x="11460860" y="5182878"/>
                  </a:lnTo>
                  <a:lnTo>
                    <a:pt x="11459248" y="5186794"/>
                  </a:lnTo>
                  <a:lnTo>
                    <a:pt x="11456023" y="5189559"/>
                  </a:lnTo>
                  <a:lnTo>
                    <a:pt x="11452824" y="5192438"/>
                  </a:lnTo>
                  <a:lnTo>
                    <a:pt x="11452581" y="5192438"/>
                  </a:lnTo>
                  <a:lnTo>
                    <a:pt x="11448497" y="5193705"/>
                  </a:lnTo>
                  <a:lnTo>
                    <a:pt x="11477564" y="5193705"/>
                  </a:lnTo>
                  <a:lnTo>
                    <a:pt x="11478253" y="5192438"/>
                  </a:lnTo>
                  <a:lnTo>
                    <a:pt x="11480067" y="5186248"/>
                  </a:lnTo>
                  <a:lnTo>
                    <a:pt x="11480672" y="5179423"/>
                  </a:lnTo>
                  <a:lnTo>
                    <a:pt x="11479563" y="5170497"/>
                  </a:lnTo>
                  <a:lnTo>
                    <a:pt x="11476237" y="5163068"/>
                  </a:lnTo>
                  <a:lnTo>
                    <a:pt x="11475807" y="5162607"/>
                  </a:lnTo>
                  <a:close/>
                </a:path>
                <a:path w="15614015" h="6326505">
                  <a:moveTo>
                    <a:pt x="11473702" y="5114692"/>
                  </a:moveTo>
                  <a:lnTo>
                    <a:pt x="11449956" y="5114692"/>
                  </a:lnTo>
                  <a:lnTo>
                    <a:pt x="11455792" y="5119606"/>
                  </a:lnTo>
                  <a:lnTo>
                    <a:pt x="11455792" y="5139724"/>
                  </a:lnTo>
                  <a:lnTo>
                    <a:pt x="11449956" y="5144869"/>
                  </a:lnTo>
                  <a:lnTo>
                    <a:pt x="11470632" y="5144869"/>
                  </a:lnTo>
                  <a:lnTo>
                    <a:pt x="11472263" y="5142508"/>
                  </a:lnTo>
                  <a:lnTo>
                    <a:pt x="11474595" y="5135813"/>
                  </a:lnTo>
                  <a:lnTo>
                    <a:pt x="11475372" y="5128053"/>
                  </a:lnTo>
                  <a:lnTo>
                    <a:pt x="11475372" y="5118685"/>
                  </a:lnTo>
                  <a:lnTo>
                    <a:pt x="11473702" y="5114692"/>
                  </a:lnTo>
                  <a:close/>
                </a:path>
                <a:path w="15614015" h="6326505">
                  <a:moveTo>
                    <a:pt x="11554134" y="5093729"/>
                  </a:moveTo>
                  <a:lnTo>
                    <a:pt x="11512900" y="5111467"/>
                  </a:lnTo>
                  <a:lnTo>
                    <a:pt x="11495854" y="5154314"/>
                  </a:lnTo>
                  <a:lnTo>
                    <a:pt x="11496919" y="5166509"/>
                  </a:lnTo>
                  <a:lnTo>
                    <a:pt x="11521870" y="5205051"/>
                  </a:lnTo>
                  <a:lnTo>
                    <a:pt x="11554134" y="5214899"/>
                  </a:lnTo>
                  <a:lnTo>
                    <a:pt x="11567567" y="5213473"/>
                  </a:lnTo>
                  <a:lnTo>
                    <a:pt x="11579301" y="5209197"/>
                  </a:lnTo>
                  <a:lnTo>
                    <a:pt x="11589337" y="5202070"/>
                  </a:lnTo>
                  <a:lnTo>
                    <a:pt x="11594786" y="5195548"/>
                  </a:lnTo>
                  <a:lnTo>
                    <a:pt x="11556669" y="5195548"/>
                  </a:lnTo>
                  <a:lnTo>
                    <a:pt x="11548376" y="5194814"/>
                  </a:lnTo>
                  <a:lnTo>
                    <a:pt x="11518832" y="5170439"/>
                  </a:lnTo>
                  <a:lnTo>
                    <a:pt x="11515895" y="5154314"/>
                  </a:lnTo>
                  <a:lnTo>
                    <a:pt x="11516629" y="5145920"/>
                  </a:lnTo>
                  <a:lnTo>
                    <a:pt x="11540774" y="5116074"/>
                  </a:lnTo>
                  <a:lnTo>
                    <a:pt x="11556669" y="5113080"/>
                  </a:lnTo>
                  <a:lnTo>
                    <a:pt x="11594786" y="5113080"/>
                  </a:lnTo>
                  <a:lnTo>
                    <a:pt x="11589337" y="5106558"/>
                  </a:lnTo>
                  <a:lnTo>
                    <a:pt x="11579301" y="5099431"/>
                  </a:lnTo>
                  <a:lnTo>
                    <a:pt x="11567567" y="5095155"/>
                  </a:lnTo>
                  <a:lnTo>
                    <a:pt x="11554134" y="5093729"/>
                  </a:lnTo>
                  <a:close/>
                </a:path>
                <a:path w="15614015" h="6326505">
                  <a:moveTo>
                    <a:pt x="11617714" y="5192093"/>
                  </a:moveTo>
                  <a:lnTo>
                    <a:pt x="11597673" y="5192093"/>
                  </a:lnTo>
                  <a:lnTo>
                    <a:pt x="11597673" y="5211904"/>
                  </a:lnTo>
                  <a:lnTo>
                    <a:pt x="11617714" y="5211904"/>
                  </a:lnTo>
                  <a:lnTo>
                    <a:pt x="11617714" y="5192093"/>
                  </a:lnTo>
                  <a:close/>
                </a:path>
                <a:path w="15614015" h="6326505">
                  <a:moveTo>
                    <a:pt x="11594786" y="5113080"/>
                  </a:moveTo>
                  <a:lnTo>
                    <a:pt x="11556669" y="5113080"/>
                  </a:lnTo>
                  <a:lnTo>
                    <a:pt x="11565062" y="5113828"/>
                  </a:lnTo>
                  <a:lnTo>
                    <a:pt x="11572736" y="5116074"/>
                  </a:lnTo>
                  <a:lnTo>
                    <a:pt x="11596939" y="5145920"/>
                  </a:lnTo>
                  <a:lnTo>
                    <a:pt x="11597673" y="5154314"/>
                  </a:lnTo>
                  <a:lnTo>
                    <a:pt x="11596939" y="5162722"/>
                  </a:lnTo>
                  <a:lnTo>
                    <a:pt x="11572736" y="5192611"/>
                  </a:lnTo>
                  <a:lnTo>
                    <a:pt x="11556669" y="5195548"/>
                  </a:lnTo>
                  <a:lnTo>
                    <a:pt x="11594786" y="5195548"/>
                  </a:lnTo>
                  <a:lnTo>
                    <a:pt x="11597673" y="5192093"/>
                  </a:lnTo>
                  <a:lnTo>
                    <a:pt x="11617714" y="5192093"/>
                  </a:lnTo>
                  <a:lnTo>
                    <a:pt x="11617714" y="5116535"/>
                  </a:lnTo>
                  <a:lnTo>
                    <a:pt x="11597673" y="5116535"/>
                  </a:lnTo>
                  <a:lnTo>
                    <a:pt x="11594786" y="5113080"/>
                  </a:lnTo>
                  <a:close/>
                </a:path>
                <a:path w="15614015" h="6326505">
                  <a:moveTo>
                    <a:pt x="11617714" y="5096724"/>
                  </a:moveTo>
                  <a:lnTo>
                    <a:pt x="11597673" y="5096724"/>
                  </a:lnTo>
                  <a:lnTo>
                    <a:pt x="11597673" y="5116535"/>
                  </a:lnTo>
                  <a:lnTo>
                    <a:pt x="11617714" y="5116535"/>
                  </a:lnTo>
                  <a:lnTo>
                    <a:pt x="11617714" y="5096724"/>
                  </a:lnTo>
                  <a:close/>
                </a:path>
                <a:path w="15614015" h="6326505">
                  <a:moveTo>
                    <a:pt x="11635177" y="5193014"/>
                  </a:moveTo>
                  <a:lnTo>
                    <a:pt x="11635177" y="5212019"/>
                  </a:lnTo>
                  <a:lnTo>
                    <a:pt x="11644953" y="5212019"/>
                  </a:lnTo>
                  <a:lnTo>
                    <a:pt x="11673007" y="5194089"/>
                  </a:lnTo>
                  <a:lnTo>
                    <a:pt x="11643010" y="5194089"/>
                  </a:lnTo>
                  <a:lnTo>
                    <a:pt x="11635177" y="5193014"/>
                  </a:lnTo>
                  <a:close/>
                </a:path>
                <a:path w="15614015" h="6326505">
                  <a:moveTo>
                    <a:pt x="11744138" y="5116074"/>
                  </a:moveTo>
                  <a:lnTo>
                    <a:pt x="11724097" y="5116074"/>
                  </a:lnTo>
                  <a:lnTo>
                    <a:pt x="11724097" y="5212019"/>
                  </a:lnTo>
                  <a:lnTo>
                    <a:pt x="11744138" y="5212019"/>
                  </a:lnTo>
                  <a:lnTo>
                    <a:pt x="11744138" y="5116074"/>
                  </a:lnTo>
                  <a:close/>
                </a:path>
                <a:path w="15614015" h="6326505">
                  <a:moveTo>
                    <a:pt x="11744138" y="5096724"/>
                  </a:moveTo>
                  <a:lnTo>
                    <a:pt x="11658674" y="5096724"/>
                  </a:lnTo>
                  <a:lnTo>
                    <a:pt x="11658654" y="5163068"/>
                  </a:lnTo>
                  <a:lnTo>
                    <a:pt x="11658300" y="5171101"/>
                  </a:lnTo>
                  <a:lnTo>
                    <a:pt x="11643010" y="5194089"/>
                  </a:lnTo>
                  <a:lnTo>
                    <a:pt x="11673007" y="5194089"/>
                  </a:lnTo>
                  <a:lnTo>
                    <a:pt x="11675837" y="5187140"/>
                  </a:lnTo>
                  <a:lnTo>
                    <a:pt x="11677996" y="5176169"/>
                  </a:lnTo>
                  <a:lnTo>
                    <a:pt x="11678716" y="5163068"/>
                  </a:lnTo>
                  <a:lnTo>
                    <a:pt x="11678716" y="5116074"/>
                  </a:lnTo>
                  <a:lnTo>
                    <a:pt x="11744138" y="5116074"/>
                  </a:lnTo>
                  <a:lnTo>
                    <a:pt x="11744138" y="5096724"/>
                  </a:lnTo>
                  <a:close/>
                </a:path>
                <a:path w="15614015" h="6326505">
                  <a:moveTo>
                    <a:pt x="11828640" y="5093729"/>
                  </a:moveTo>
                  <a:lnTo>
                    <a:pt x="11785564" y="5111237"/>
                  </a:lnTo>
                  <a:lnTo>
                    <a:pt x="11768056" y="5154314"/>
                  </a:lnTo>
                  <a:lnTo>
                    <a:pt x="11769151" y="5166595"/>
                  </a:lnTo>
                  <a:lnTo>
                    <a:pt x="11794907" y="5205051"/>
                  </a:lnTo>
                  <a:lnTo>
                    <a:pt x="11828640" y="5214899"/>
                  </a:lnTo>
                  <a:lnTo>
                    <a:pt x="11840835" y="5213804"/>
                  </a:lnTo>
                  <a:lnTo>
                    <a:pt x="11852079" y="5210522"/>
                  </a:lnTo>
                  <a:lnTo>
                    <a:pt x="11862373" y="5205051"/>
                  </a:lnTo>
                  <a:lnTo>
                    <a:pt x="11871717" y="5197391"/>
                  </a:lnTo>
                  <a:lnTo>
                    <a:pt x="11873455" y="5195318"/>
                  </a:lnTo>
                  <a:lnTo>
                    <a:pt x="11828640" y="5195318"/>
                  </a:lnTo>
                  <a:lnTo>
                    <a:pt x="11820448" y="5194583"/>
                  </a:lnTo>
                  <a:lnTo>
                    <a:pt x="11788831" y="5162708"/>
                  </a:lnTo>
                  <a:lnTo>
                    <a:pt x="11788097" y="5154314"/>
                  </a:lnTo>
                  <a:lnTo>
                    <a:pt x="11788831" y="5145920"/>
                  </a:lnTo>
                  <a:lnTo>
                    <a:pt x="11812918" y="5116247"/>
                  </a:lnTo>
                  <a:lnTo>
                    <a:pt x="11828640" y="5113310"/>
                  </a:lnTo>
                  <a:lnTo>
                    <a:pt x="11873455" y="5113310"/>
                  </a:lnTo>
                  <a:lnTo>
                    <a:pt x="11871717" y="5111237"/>
                  </a:lnTo>
                  <a:lnTo>
                    <a:pt x="11862373" y="5103577"/>
                  </a:lnTo>
                  <a:lnTo>
                    <a:pt x="11852079" y="5098106"/>
                  </a:lnTo>
                  <a:lnTo>
                    <a:pt x="11840835" y="5094823"/>
                  </a:lnTo>
                  <a:lnTo>
                    <a:pt x="11828640" y="5093729"/>
                  </a:lnTo>
                  <a:close/>
                </a:path>
                <a:path w="15614015" h="6326505">
                  <a:moveTo>
                    <a:pt x="11873455" y="5113310"/>
                  </a:moveTo>
                  <a:lnTo>
                    <a:pt x="11828640" y="5113310"/>
                  </a:lnTo>
                  <a:lnTo>
                    <a:pt x="11836933" y="5114044"/>
                  </a:lnTo>
                  <a:lnTo>
                    <a:pt x="11844535" y="5116247"/>
                  </a:lnTo>
                  <a:lnTo>
                    <a:pt x="11868679" y="5145920"/>
                  </a:lnTo>
                  <a:lnTo>
                    <a:pt x="11869414" y="5154314"/>
                  </a:lnTo>
                  <a:lnTo>
                    <a:pt x="11868679" y="5162708"/>
                  </a:lnTo>
                  <a:lnTo>
                    <a:pt x="11844535" y="5192381"/>
                  </a:lnTo>
                  <a:lnTo>
                    <a:pt x="11828640" y="5195318"/>
                  </a:lnTo>
                  <a:lnTo>
                    <a:pt x="11873455" y="5195318"/>
                  </a:lnTo>
                  <a:lnTo>
                    <a:pt x="11879478" y="5188134"/>
                  </a:lnTo>
                  <a:lnTo>
                    <a:pt x="11885021" y="5177868"/>
                  </a:lnTo>
                  <a:lnTo>
                    <a:pt x="11888347" y="5166595"/>
                  </a:lnTo>
                  <a:lnTo>
                    <a:pt x="11889456" y="5154314"/>
                  </a:lnTo>
                  <a:lnTo>
                    <a:pt x="11888347" y="5142033"/>
                  </a:lnTo>
                  <a:lnTo>
                    <a:pt x="11885021" y="5130760"/>
                  </a:lnTo>
                  <a:lnTo>
                    <a:pt x="11879478" y="5120494"/>
                  </a:lnTo>
                  <a:lnTo>
                    <a:pt x="11873455" y="5113310"/>
                  </a:lnTo>
                  <a:close/>
                </a:path>
                <a:path w="15614015" h="6326505">
                  <a:moveTo>
                    <a:pt x="11966064" y="5096724"/>
                  </a:moveTo>
                  <a:lnTo>
                    <a:pt x="11913082" y="5096724"/>
                  </a:lnTo>
                  <a:lnTo>
                    <a:pt x="11913082" y="5211904"/>
                  </a:lnTo>
                  <a:lnTo>
                    <a:pt x="11970671" y="5211904"/>
                  </a:lnTo>
                  <a:lnTo>
                    <a:pt x="11979022" y="5211342"/>
                  </a:lnTo>
                  <a:lnTo>
                    <a:pt x="12004421" y="5193705"/>
                  </a:lnTo>
                  <a:lnTo>
                    <a:pt x="11932662" y="5193705"/>
                  </a:lnTo>
                  <a:lnTo>
                    <a:pt x="11932662" y="5162607"/>
                  </a:lnTo>
                  <a:lnTo>
                    <a:pt x="12002664" y="5162607"/>
                  </a:lnTo>
                  <a:lnTo>
                    <a:pt x="11997551" y="5157136"/>
                  </a:lnTo>
                  <a:lnTo>
                    <a:pt x="11989791" y="5152701"/>
                  </a:lnTo>
                  <a:lnTo>
                    <a:pt x="11995233" y="5148137"/>
                  </a:lnTo>
                  <a:lnTo>
                    <a:pt x="11997490" y="5144869"/>
                  </a:lnTo>
                  <a:lnTo>
                    <a:pt x="11932662" y="5144869"/>
                  </a:lnTo>
                  <a:lnTo>
                    <a:pt x="11932662" y="5114692"/>
                  </a:lnTo>
                  <a:lnTo>
                    <a:pt x="12000559" y="5114692"/>
                  </a:lnTo>
                  <a:lnTo>
                    <a:pt x="11999082" y="5111160"/>
                  </a:lnTo>
                  <a:lnTo>
                    <a:pt x="11992785" y="5105478"/>
                  </a:lnTo>
                  <a:lnTo>
                    <a:pt x="11987573" y="5101648"/>
                  </a:lnTo>
                  <a:lnTo>
                    <a:pt x="11981382" y="5098912"/>
                  </a:lnTo>
                  <a:lnTo>
                    <a:pt x="11974212" y="5097271"/>
                  </a:lnTo>
                  <a:lnTo>
                    <a:pt x="11966064" y="5096724"/>
                  </a:lnTo>
                  <a:close/>
                </a:path>
                <a:path w="15614015" h="6326505">
                  <a:moveTo>
                    <a:pt x="12002664" y="5162607"/>
                  </a:moveTo>
                  <a:lnTo>
                    <a:pt x="11975355" y="5162607"/>
                  </a:lnTo>
                  <a:lnTo>
                    <a:pt x="11979809" y="5163989"/>
                  </a:lnTo>
                  <a:lnTo>
                    <a:pt x="11982881" y="5166753"/>
                  </a:lnTo>
                  <a:lnTo>
                    <a:pt x="11986106" y="5169364"/>
                  </a:lnTo>
                  <a:lnTo>
                    <a:pt x="11987717" y="5173050"/>
                  </a:lnTo>
                  <a:lnTo>
                    <a:pt x="11987717" y="5182878"/>
                  </a:lnTo>
                  <a:lnTo>
                    <a:pt x="11986106" y="5186794"/>
                  </a:lnTo>
                  <a:lnTo>
                    <a:pt x="11982881" y="5189559"/>
                  </a:lnTo>
                  <a:lnTo>
                    <a:pt x="11979681" y="5192438"/>
                  </a:lnTo>
                  <a:lnTo>
                    <a:pt x="11979438" y="5192438"/>
                  </a:lnTo>
                  <a:lnTo>
                    <a:pt x="11975355" y="5193705"/>
                  </a:lnTo>
                  <a:lnTo>
                    <a:pt x="12004421" y="5193705"/>
                  </a:lnTo>
                  <a:lnTo>
                    <a:pt x="12005110" y="5192438"/>
                  </a:lnTo>
                  <a:lnTo>
                    <a:pt x="12006924" y="5186248"/>
                  </a:lnTo>
                  <a:lnTo>
                    <a:pt x="12007529" y="5179423"/>
                  </a:lnTo>
                  <a:lnTo>
                    <a:pt x="12006421" y="5170497"/>
                  </a:lnTo>
                  <a:lnTo>
                    <a:pt x="12003095" y="5163068"/>
                  </a:lnTo>
                  <a:lnTo>
                    <a:pt x="12002664" y="5162607"/>
                  </a:lnTo>
                  <a:close/>
                </a:path>
                <a:path w="15614015" h="6326505">
                  <a:moveTo>
                    <a:pt x="12000559" y="5114692"/>
                  </a:moveTo>
                  <a:lnTo>
                    <a:pt x="11976813" y="5114692"/>
                  </a:lnTo>
                  <a:lnTo>
                    <a:pt x="11982649" y="5119606"/>
                  </a:lnTo>
                  <a:lnTo>
                    <a:pt x="11982649" y="5139724"/>
                  </a:lnTo>
                  <a:lnTo>
                    <a:pt x="11976813" y="5144869"/>
                  </a:lnTo>
                  <a:lnTo>
                    <a:pt x="11997490" y="5144869"/>
                  </a:lnTo>
                  <a:lnTo>
                    <a:pt x="11999120" y="5142508"/>
                  </a:lnTo>
                  <a:lnTo>
                    <a:pt x="12001452" y="5135813"/>
                  </a:lnTo>
                  <a:lnTo>
                    <a:pt x="12002230" y="5128053"/>
                  </a:lnTo>
                  <a:lnTo>
                    <a:pt x="12002230" y="5118685"/>
                  </a:lnTo>
                  <a:lnTo>
                    <a:pt x="12000559" y="5114692"/>
                  </a:lnTo>
                  <a:close/>
                </a:path>
                <a:path w="15614015" h="6326505">
                  <a:moveTo>
                    <a:pt x="12083295" y="5093729"/>
                  </a:moveTo>
                  <a:lnTo>
                    <a:pt x="12040219" y="5111237"/>
                  </a:lnTo>
                  <a:lnTo>
                    <a:pt x="12022711" y="5154314"/>
                  </a:lnTo>
                  <a:lnTo>
                    <a:pt x="12023806" y="5166595"/>
                  </a:lnTo>
                  <a:lnTo>
                    <a:pt x="12049562" y="5205051"/>
                  </a:lnTo>
                  <a:lnTo>
                    <a:pt x="12083295" y="5214899"/>
                  </a:lnTo>
                  <a:lnTo>
                    <a:pt x="12095490" y="5213804"/>
                  </a:lnTo>
                  <a:lnTo>
                    <a:pt x="12106734" y="5210522"/>
                  </a:lnTo>
                  <a:lnTo>
                    <a:pt x="12117029" y="5205051"/>
                  </a:lnTo>
                  <a:lnTo>
                    <a:pt x="12126372" y="5197391"/>
                  </a:lnTo>
                  <a:lnTo>
                    <a:pt x="12128110" y="5195318"/>
                  </a:lnTo>
                  <a:lnTo>
                    <a:pt x="12083295" y="5195318"/>
                  </a:lnTo>
                  <a:lnTo>
                    <a:pt x="12075103" y="5194583"/>
                  </a:lnTo>
                  <a:lnTo>
                    <a:pt x="12043486" y="5162708"/>
                  </a:lnTo>
                  <a:lnTo>
                    <a:pt x="12042752" y="5154314"/>
                  </a:lnTo>
                  <a:lnTo>
                    <a:pt x="12043486" y="5145920"/>
                  </a:lnTo>
                  <a:lnTo>
                    <a:pt x="12067573" y="5116247"/>
                  </a:lnTo>
                  <a:lnTo>
                    <a:pt x="12083295" y="5113310"/>
                  </a:lnTo>
                  <a:lnTo>
                    <a:pt x="12128110" y="5113310"/>
                  </a:lnTo>
                  <a:lnTo>
                    <a:pt x="12126372" y="5111237"/>
                  </a:lnTo>
                  <a:lnTo>
                    <a:pt x="12117029" y="5103577"/>
                  </a:lnTo>
                  <a:lnTo>
                    <a:pt x="12106734" y="5098106"/>
                  </a:lnTo>
                  <a:lnTo>
                    <a:pt x="12095490" y="5094823"/>
                  </a:lnTo>
                  <a:lnTo>
                    <a:pt x="12083295" y="5093729"/>
                  </a:lnTo>
                  <a:close/>
                </a:path>
                <a:path w="15614015" h="6326505">
                  <a:moveTo>
                    <a:pt x="12128110" y="5113310"/>
                  </a:moveTo>
                  <a:lnTo>
                    <a:pt x="12083295" y="5113310"/>
                  </a:lnTo>
                  <a:lnTo>
                    <a:pt x="12091588" y="5114044"/>
                  </a:lnTo>
                  <a:lnTo>
                    <a:pt x="12099190" y="5116247"/>
                  </a:lnTo>
                  <a:lnTo>
                    <a:pt x="12123335" y="5145920"/>
                  </a:lnTo>
                  <a:lnTo>
                    <a:pt x="12124069" y="5154314"/>
                  </a:lnTo>
                  <a:lnTo>
                    <a:pt x="12123335" y="5162708"/>
                  </a:lnTo>
                  <a:lnTo>
                    <a:pt x="12099190" y="5192381"/>
                  </a:lnTo>
                  <a:lnTo>
                    <a:pt x="12083295" y="5195318"/>
                  </a:lnTo>
                  <a:lnTo>
                    <a:pt x="12128110" y="5195318"/>
                  </a:lnTo>
                  <a:lnTo>
                    <a:pt x="12134133" y="5188134"/>
                  </a:lnTo>
                  <a:lnTo>
                    <a:pt x="12139676" y="5177868"/>
                  </a:lnTo>
                  <a:lnTo>
                    <a:pt x="12143002" y="5166595"/>
                  </a:lnTo>
                  <a:lnTo>
                    <a:pt x="12144111" y="5154314"/>
                  </a:lnTo>
                  <a:lnTo>
                    <a:pt x="12143002" y="5142033"/>
                  </a:lnTo>
                  <a:lnTo>
                    <a:pt x="12139676" y="5130760"/>
                  </a:lnTo>
                  <a:lnTo>
                    <a:pt x="12134133" y="5120494"/>
                  </a:lnTo>
                  <a:lnTo>
                    <a:pt x="12128110" y="5113310"/>
                  </a:lnTo>
                  <a:close/>
                </a:path>
                <a:path w="15614015" h="6326505">
                  <a:moveTo>
                    <a:pt x="12221640" y="5093729"/>
                  </a:moveTo>
                  <a:lnTo>
                    <a:pt x="12208390" y="5094852"/>
                  </a:lnTo>
                  <a:lnTo>
                    <a:pt x="12208746" y="5094852"/>
                  </a:lnTo>
                  <a:lnTo>
                    <a:pt x="12197395" y="5098049"/>
                  </a:lnTo>
                  <a:lnTo>
                    <a:pt x="12165491" y="5130472"/>
                  </a:lnTo>
                  <a:lnTo>
                    <a:pt x="12161287" y="5154314"/>
                  </a:lnTo>
                  <a:lnTo>
                    <a:pt x="12162352" y="5166883"/>
                  </a:lnTo>
                  <a:lnTo>
                    <a:pt x="12187605" y="5205310"/>
                  </a:lnTo>
                  <a:lnTo>
                    <a:pt x="12223023" y="5214899"/>
                  </a:lnTo>
                  <a:lnTo>
                    <a:pt x="12238889" y="5213272"/>
                  </a:lnTo>
                  <a:lnTo>
                    <a:pt x="12252624" y="5208391"/>
                  </a:lnTo>
                  <a:lnTo>
                    <a:pt x="12264228" y="5200256"/>
                  </a:lnTo>
                  <a:lnTo>
                    <a:pt x="12267762" y="5196009"/>
                  </a:lnTo>
                  <a:lnTo>
                    <a:pt x="12223484" y="5196009"/>
                  </a:lnTo>
                  <a:lnTo>
                    <a:pt x="12215622" y="5195476"/>
                  </a:lnTo>
                  <a:lnTo>
                    <a:pt x="12183789" y="5170813"/>
                  </a:lnTo>
                  <a:lnTo>
                    <a:pt x="12181788" y="5163528"/>
                  </a:lnTo>
                  <a:lnTo>
                    <a:pt x="12278309" y="5163528"/>
                  </a:lnTo>
                  <a:lnTo>
                    <a:pt x="12278770" y="5160457"/>
                  </a:lnTo>
                  <a:lnTo>
                    <a:pt x="12279000" y="5157462"/>
                  </a:lnTo>
                  <a:lnTo>
                    <a:pt x="12278981" y="5154314"/>
                  </a:lnTo>
                  <a:lnTo>
                    <a:pt x="12278290" y="5146021"/>
                  </a:lnTo>
                  <a:lnTo>
                    <a:pt x="12181788" y="5146021"/>
                  </a:lnTo>
                  <a:lnTo>
                    <a:pt x="12183559" y="5138808"/>
                  </a:lnTo>
                  <a:lnTo>
                    <a:pt x="12213924" y="5113195"/>
                  </a:lnTo>
                  <a:lnTo>
                    <a:pt x="12221640" y="5112619"/>
                  </a:lnTo>
                  <a:lnTo>
                    <a:pt x="12263571" y="5112619"/>
                  </a:lnTo>
                  <a:lnTo>
                    <a:pt x="12262875" y="5111697"/>
                  </a:lnTo>
                  <a:lnTo>
                    <a:pt x="12254337" y="5103836"/>
                  </a:lnTo>
                  <a:lnTo>
                    <a:pt x="12244619" y="5098221"/>
                  </a:lnTo>
                  <a:lnTo>
                    <a:pt x="12233720" y="5094852"/>
                  </a:lnTo>
                  <a:lnTo>
                    <a:pt x="12221640" y="5093729"/>
                  </a:lnTo>
                  <a:close/>
                </a:path>
                <a:path w="15614015" h="6326505">
                  <a:moveTo>
                    <a:pt x="12256655" y="5179193"/>
                  </a:moveTo>
                  <a:lnTo>
                    <a:pt x="12250694" y="5186550"/>
                  </a:lnTo>
                  <a:lnTo>
                    <a:pt x="12243179" y="5191805"/>
                  </a:lnTo>
                  <a:lnTo>
                    <a:pt x="12234109" y="5194958"/>
                  </a:lnTo>
                  <a:lnTo>
                    <a:pt x="12223484" y="5196009"/>
                  </a:lnTo>
                  <a:lnTo>
                    <a:pt x="12267762" y="5196009"/>
                  </a:lnTo>
                  <a:lnTo>
                    <a:pt x="12273702" y="5188868"/>
                  </a:lnTo>
                  <a:lnTo>
                    <a:pt x="12256655" y="5179193"/>
                  </a:lnTo>
                  <a:close/>
                </a:path>
                <a:path w="15614015" h="6326505">
                  <a:moveTo>
                    <a:pt x="12263571" y="5112619"/>
                  </a:moveTo>
                  <a:lnTo>
                    <a:pt x="12221640" y="5112619"/>
                  </a:lnTo>
                  <a:lnTo>
                    <a:pt x="12228878" y="5113195"/>
                  </a:lnTo>
                  <a:lnTo>
                    <a:pt x="12228505" y="5113195"/>
                  </a:lnTo>
                  <a:lnTo>
                    <a:pt x="12258728" y="5146021"/>
                  </a:lnTo>
                  <a:lnTo>
                    <a:pt x="12278290" y="5146021"/>
                  </a:lnTo>
                  <a:lnTo>
                    <a:pt x="12269298" y="5120192"/>
                  </a:lnTo>
                  <a:lnTo>
                    <a:pt x="12263571" y="5112619"/>
                  </a:lnTo>
                  <a:close/>
                </a:path>
                <a:path w="15614015" h="6326505">
                  <a:moveTo>
                    <a:pt x="12379669" y="5096724"/>
                  </a:moveTo>
                  <a:lnTo>
                    <a:pt x="12359628" y="5096724"/>
                  </a:lnTo>
                  <a:lnTo>
                    <a:pt x="12359628" y="5211904"/>
                  </a:lnTo>
                  <a:lnTo>
                    <a:pt x="12379669" y="5211904"/>
                  </a:lnTo>
                  <a:lnTo>
                    <a:pt x="12379669" y="5163759"/>
                  </a:lnTo>
                  <a:lnTo>
                    <a:pt x="12459374" y="5163759"/>
                  </a:lnTo>
                  <a:lnTo>
                    <a:pt x="12459374" y="5144639"/>
                  </a:lnTo>
                  <a:lnTo>
                    <a:pt x="12379669" y="5144639"/>
                  </a:lnTo>
                  <a:lnTo>
                    <a:pt x="12379669" y="5096724"/>
                  </a:lnTo>
                  <a:close/>
                </a:path>
                <a:path w="15614015" h="6326505">
                  <a:moveTo>
                    <a:pt x="12459374" y="5163759"/>
                  </a:moveTo>
                  <a:lnTo>
                    <a:pt x="12439332" y="5163759"/>
                  </a:lnTo>
                  <a:lnTo>
                    <a:pt x="12439332" y="5211904"/>
                  </a:lnTo>
                  <a:lnTo>
                    <a:pt x="12459374" y="5211904"/>
                  </a:lnTo>
                  <a:lnTo>
                    <a:pt x="12459374" y="5163759"/>
                  </a:lnTo>
                  <a:close/>
                </a:path>
                <a:path w="15614015" h="6326505">
                  <a:moveTo>
                    <a:pt x="12459374" y="5096724"/>
                  </a:moveTo>
                  <a:lnTo>
                    <a:pt x="12439332" y="5096724"/>
                  </a:lnTo>
                  <a:lnTo>
                    <a:pt x="12439332" y="5144639"/>
                  </a:lnTo>
                  <a:lnTo>
                    <a:pt x="12459374" y="5144639"/>
                  </a:lnTo>
                  <a:lnTo>
                    <a:pt x="12459374" y="5096724"/>
                  </a:lnTo>
                  <a:close/>
                </a:path>
                <a:path w="15614015" h="6326505">
                  <a:moveTo>
                    <a:pt x="12541710" y="5093729"/>
                  </a:moveTo>
                  <a:lnTo>
                    <a:pt x="12500476" y="5111467"/>
                  </a:lnTo>
                  <a:lnTo>
                    <a:pt x="12483430" y="5154314"/>
                  </a:lnTo>
                  <a:lnTo>
                    <a:pt x="12484496" y="5166509"/>
                  </a:lnTo>
                  <a:lnTo>
                    <a:pt x="12487610" y="5177465"/>
                  </a:lnTo>
                  <a:lnTo>
                    <a:pt x="12487692" y="5177753"/>
                  </a:lnTo>
                  <a:lnTo>
                    <a:pt x="12519308" y="5210522"/>
                  </a:lnTo>
                  <a:lnTo>
                    <a:pt x="12541710" y="5214899"/>
                  </a:lnTo>
                  <a:lnTo>
                    <a:pt x="12555144" y="5213473"/>
                  </a:lnTo>
                  <a:lnTo>
                    <a:pt x="12566878" y="5209197"/>
                  </a:lnTo>
                  <a:lnTo>
                    <a:pt x="12576913" y="5202070"/>
                  </a:lnTo>
                  <a:lnTo>
                    <a:pt x="12582362" y="5195548"/>
                  </a:lnTo>
                  <a:lnTo>
                    <a:pt x="12544245" y="5195548"/>
                  </a:lnTo>
                  <a:lnTo>
                    <a:pt x="12535952" y="5194814"/>
                  </a:lnTo>
                  <a:lnTo>
                    <a:pt x="12506408" y="5170439"/>
                  </a:lnTo>
                  <a:lnTo>
                    <a:pt x="12503471" y="5154314"/>
                  </a:lnTo>
                  <a:lnTo>
                    <a:pt x="12504205" y="5145920"/>
                  </a:lnTo>
                  <a:lnTo>
                    <a:pt x="12528350" y="5116074"/>
                  </a:lnTo>
                  <a:lnTo>
                    <a:pt x="12544245" y="5113080"/>
                  </a:lnTo>
                  <a:lnTo>
                    <a:pt x="12582362" y="5113080"/>
                  </a:lnTo>
                  <a:lnTo>
                    <a:pt x="12576913" y="5106558"/>
                  </a:lnTo>
                  <a:lnTo>
                    <a:pt x="12566878" y="5099431"/>
                  </a:lnTo>
                  <a:lnTo>
                    <a:pt x="12555144" y="5095155"/>
                  </a:lnTo>
                  <a:lnTo>
                    <a:pt x="12541710" y="5093729"/>
                  </a:lnTo>
                  <a:close/>
                </a:path>
                <a:path w="15614015" h="6326505">
                  <a:moveTo>
                    <a:pt x="12605290" y="5192093"/>
                  </a:moveTo>
                  <a:lnTo>
                    <a:pt x="12585249" y="5192093"/>
                  </a:lnTo>
                  <a:lnTo>
                    <a:pt x="12585249" y="5211904"/>
                  </a:lnTo>
                  <a:lnTo>
                    <a:pt x="12605290" y="5211904"/>
                  </a:lnTo>
                  <a:lnTo>
                    <a:pt x="12605290" y="5192093"/>
                  </a:lnTo>
                  <a:close/>
                </a:path>
                <a:path w="15614015" h="6326505">
                  <a:moveTo>
                    <a:pt x="12582362" y="5113080"/>
                  </a:moveTo>
                  <a:lnTo>
                    <a:pt x="12544245" y="5113080"/>
                  </a:lnTo>
                  <a:lnTo>
                    <a:pt x="12552639" y="5113828"/>
                  </a:lnTo>
                  <a:lnTo>
                    <a:pt x="12560313" y="5116074"/>
                  </a:lnTo>
                  <a:lnTo>
                    <a:pt x="12584515" y="5145920"/>
                  </a:lnTo>
                  <a:lnTo>
                    <a:pt x="12585249" y="5154314"/>
                  </a:lnTo>
                  <a:lnTo>
                    <a:pt x="12584515" y="5162722"/>
                  </a:lnTo>
                  <a:lnTo>
                    <a:pt x="12560313" y="5192611"/>
                  </a:lnTo>
                  <a:lnTo>
                    <a:pt x="12544245" y="5195548"/>
                  </a:lnTo>
                  <a:lnTo>
                    <a:pt x="12582362" y="5195548"/>
                  </a:lnTo>
                  <a:lnTo>
                    <a:pt x="12585249" y="5192093"/>
                  </a:lnTo>
                  <a:lnTo>
                    <a:pt x="12605290" y="5192093"/>
                  </a:lnTo>
                  <a:lnTo>
                    <a:pt x="12605290" y="5116535"/>
                  </a:lnTo>
                  <a:lnTo>
                    <a:pt x="12585249" y="5116535"/>
                  </a:lnTo>
                  <a:lnTo>
                    <a:pt x="12582362" y="5113080"/>
                  </a:lnTo>
                  <a:close/>
                </a:path>
                <a:path w="15614015" h="6326505">
                  <a:moveTo>
                    <a:pt x="12605290" y="5096724"/>
                  </a:moveTo>
                  <a:lnTo>
                    <a:pt x="12585249" y="5096724"/>
                  </a:lnTo>
                  <a:lnTo>
                    <a:pt x="12585249" y="5116535"/>
                  </a:lnTo>
                  <a:lnTo>
                    <a:pt x="12605290" y="5116535"/>
                  </a:lnTo>
                  <a:lnTo>
                    <a:pt x="12605290" y="5096724"/>
                  </a:lnTo>
                  <a:close/>
                </a:path>
                <a:path w="15614015" h="6326505">
                  <a:moveTo>
                    <a:pt x="12655695" y="5096724"/>
                  </a:moveTo>
                  <a:lnTo>
                    <a:pt x="12635654" y="5096724"/>
                  </a:lnTo>
                  <a:lnTo>
                    <a:pt x="12635654" y="5211904"/>
                  </a:lnTo>
                  <a:lnTo>
                    <a:pt x="12655695" y="5211904"/>
                  </a:lnTo>
                  <a:lnTo>
                    <a:pt x="12655695" y="5157309"/>
                  </a:lnTo>
                  <a:lnTo>
                    <a:pt x="12680829" y="5157309"/>
                  </a:lnTo>
                  <a:lnTo>
                    <a:pt x="12676197" y="5152471"/>
                  </a:lnTo>
                  <a:lnTo>
                    <a:pt x="12680975" y="5147633"/>
                  </a:lnTo>
                  <a:lnTo>
                    <a:pt x="12655695" y="5147633"/>
                  </a:lnTo>
                  <a:lnTo>
                    <a:pt x="12655695" y="5096724"/>
                  </a:lnTo>
                  <a:close/>
                </a:path>
                <a:path w="15614015" h="6326505">
                  <a:moveTo>
                    <a:pt x="12680829" y="5157309"/>
                  </a:moveTo>
                  <a:lnTo>
                    <a:pt x="12655695" y="5157309"/>
                  </a:lnTo>
                  <a:lnTo>
                    <a:pt x="12708217" y="5211904"/>
                  </a:lnTo>
                  <a:lnTo>
                    <a:pt x="12733097" y="5211904"/>
                  </a:lnTo>
                  <a:lnTo>
                    <a:pt x="12680829" y="5157309"/>
                  </a:lnTo>
                  <a:close/>
                </a:path>
                <a:path w="15614015" h="6326505">
                  <a:moveTo>
                    <a:pt x="12731254" y="5096724"/>
                  </a:moveTo>
                  <a:lnTo>
                    <a:pt x="12705454" y="5096724"/>
                  </a:lnTo>
                  <a:lnTo>
                    <a:pt x="12655695" y="5147633"/>
                  </a:lnTo>
                  <a:lnTo>
                    <a:pt x="12680975" y="5147633"/>
                  </a:lnTo>
                  <a:lnTo>
                    <a:pt x="12731254" y="5096724"/>
                  </a:lnTo>
                  <a:close/>
                </a:path>
                <a:path w="15614015" h="6326505">
                  <a:moveTo>
                    <a:pt x="12795295" y="5093729"/>
                  </a:moveTo>
                  <a:lnTo>
                    <a:pt x="12752218" y="5111237"/>
                  </a:lnTo>
                  <a:lnTo>
                    <a:pt x="12734711" y="5154314"/>
                  </a:lnTo>
                  <a:lnTo>
                    <a:pt x="12735805" y="5166595"/>
                  </a:lnTo>
                  <a:lnTo>
                    <a:pt x="12761562" y="5205051"/>
                  </a:lnTo>
                  <a:lnTo>
                    <a:pt x="12795295" y="5214899"/>
                  </a:lnTo>
                  <a:lnTo>
                    <a:pt x="12807490" y="5213804"/>
                  </a:lnTo>
                  <a:lnTo>
                    <a:pt x="12818734" y="5210522"/>
                  </a:lnTo>
                  <a:lnTo>
                    <a:pt x="12829028" y="5205051"/>
                  </a:lnTo>
                  <a:lnTo>
                    <a:pt x="12838372" y="5197391"/>
                  </a:lnTo>
                  <a:lnTo>
                    <a:pt x="12840110" y="5195318"/>
                  </a:lnTo>
                  <a:lnTo>
                    <a:pt x="12795295" y="5195318"/>
                  </a:lnTo>
                  <a:lnTo>
                    <a:pt x="12787103" y="5194583"/>
                  </a:lnTo>
                  <a:lnTo>
                    <a:pt x="12755486" y="5162708"/>
                  </a:lnTo>
                  <a:lnTo>
                    <a:pt x="12754752" y="5154314"/>
                  </a:lnTo>
                  <a:lnTo>
                    <a:pt x="12755486" y="5145920"/>
                  </a:lnTo>
                  <a:lnTo>
                    <a:pt x="12779573" y="5116247"/>
                  </a:lnTo>
                  <a:lnTo>
                    <a:pt x="12795295" y="5113310"/>
                  </a:lnTo>
                  <a:lnTo>
                    <a:pt x="12840110" y="5113310"/>
                  </a:lnTo>
                  <a:lnTo>
                    <a:pt x="12838372" y="5111237"/>
                  </a:lnTo>
                  <a:lnTo>
                    <a:pt x="12829028" y="5103577"/>
                  </a:lnTo>
                  <a:lnTo>
                    <a:pt x="12818734" y="5098106"/>
                  </a:lnTo>
                  <a:lnTo>
                    <a:pt x="12807490" y="5094823"/>
                  </a:lnTo>
                  <a:lnTo>
                    <a:pt x="12795295" y="5093729"/>
                  </a:lnTo>
                  <a:close/>
                </a:path>
                <a:path w="15614015" h="6326505">
                  <a:moveTo>
                    <a:pt x="12840110" y="5113310"/>
                  </a:moveTo>
                  <a:lnTo>
                    <a:pt x="12795295" y="5113310"/>
                  </a:lnTo>
                  <a:lnTo>
                    <a:pt x="12803587" y="5114044"/>
                  </a:lnTo>
                  <a:lnTo>
                    <a:pt x="12811190" y="5116247"/>
                  </a:lnTo>
                  <a:lnTo>
                    <a:pt x="12835334" y="5145920"/>
                  </a:lnTo>
                  <a:lnTo>
                    <a:pt x="12836069" y="5154314"/>
                  </a:lnTo>
                  <a:lnTo>
                    <a:pt x="12835334" y="5162708"/>
                  </a:lnTo>
                  <a:lnTo>
                    <a:pt x="12811190" y="5192381"/>
                  </a:lnTo>
                  <a:lnTo>
                    <a:pt x="12795295" y="5195318"/>
                  </a:lnTo>
                  <a:lnTo>
                    <a:pt x="12840110" y="5195318"/>
                  </a:lnTo>
                  <a:lnTo>
                    <a:pt x="12846133" y="5188134"/>
                  </a:lnTo>
                  <a:lnTo>
                    <a:pt x="12851676" y="5177868"/>
                  </a:lnTo>
                  <a:lnTo>
                    <a:pt x="12855002" y="5166595"/>
                  </a:lnTo>
                  <a:lnTo>
                    <a:pt x="12856111" y="5154314"/>
                  </a:lnTo>
                  <a:lnTo>
                    <a:pt x="12855002" y="5142033"/>
                  </a:lnTo>
                  <a:lnTo>
                    <a:pt x="12851676" y="5130760"/>
                  </a:lnTo>
                  <a:lnTo>
                    <a:pt x="12846133" y="5120494"/>
                  </a:lnTo>
                  <a:lnTo>
                    <a:pt x="12840110" y="5113310"/>
                  </a:lnTo>
                  <a:close/>
                </a:path>
                <a:path w="15614015" h="6326505">
                  <a:moveTo>
                    <a:pt x="12979482" y="5096724"/>
                  </a:moveTo>
                  <a:lnTo>
                    <a:pt x="12879737" y="5096724"/>
                  </a:lnTo>
                  <a:lnTo>
                    <a:pt x="12879737" y="5211904"/>
                  </a:lnTo>
                  <a:lnTo>
                    <a:pt x="12899777" y="5211904"/>
                  </a:lnTo>
                  <a:lnTo>
                    <a:pt x="12899777" y="5115844"/>
                  </a:lnTo>
                  <a:lnTo>
                    <a:pt x="12979482" y="5115844"/>
                  </a:lnTo>
                  <a:lnTo>
                    <a:pt x="12979482" y="5096724"/>
                  </a:lnTo>
                  <a:close/>
                </a:path>
                <a:path w="15614015" h="6326505">
                  <a:moveTo>
                    <a:pt x="12979482" y="5115844"/>
                  </a:moveTo>
                  <a:lnTo>
                    <a:pt x="12959440" y="5115844"/>
                  </a:lnTo>
                  <a:lnTo>
                    <a:pt x="12959440" y="5211904"/>
                  </a:lnTo>
                  <a:lnTo>
                    <a:pt x="12979482" y="5211904"/>
                  </a:lnTo>
                  <a:lnTo>
                    <a:pt x="12979482" y="5115844"/>
                  </a:lnTo>
                  <a:close/>
                </a:path>
                <a:path w="15614015" h="6326505">
                  <a:moveTo>
                    <a:pt x="12997088" y="5193014"/>
                  </a:moveTo>
                  <a:lnTo>
                    <a:pt x="12997088" y="5212019"/>
                  </a:lnTo>
                  <a:lnTo>
                    <a:pt x="13006864" y="5212019"/>
                  </a:lnTo>
                  <a:lnTo>
                    <a:pt x="13034917" y="5194089"/>
                  </a:lnTo>
                  <a:lnTo>
                    <a:pt x="13004921" y="5194089"/>
                  </a:lnTo>
                  <a:lnTo>
                    <a:pt x="12997088" y="5193014"/>
                  </a:lnTo>
                  <a:close/>
                </a:path>
                <a:path w="15614015" h="6326505">
                  <a:moveTo>
                    <a:pt x="13106048" y="5116074"/>
                  </a:moveTo>
                  <a:lnTo>
                    <a:pt x="13086007" y="5116074"/>
                  </a:lnTo>
                  <a:lnTo>
                    <a:pt x="13086007" y="5212019"/>
                  </a:lnTo>
                  <a:lnTo>
                    <a:pt x="13106048" y="5212019"/>
                  </a:lnTo>
                  <a:lnTo>
                    <a:pt x="13106048" y="5116074"/>
                  </a:lnTo>
                  <a:close/>
                </a:path>
                <a:path w="15614015" h="6326505">
                  <a:moveTo>
                    <a:pt x="13106048" y="5096724"/>
                  </a:moveTo>
                  <a:lnTo>
                    <a:pt x="13020585" y="5096724"/>
                  </a:lnTo>
                  <a:lnTo>
                    <a:pt x="13020564" y="5163068"/>
                  </a:lnTo>
                  <a:lnTo>
                    <a:pt x="13020210" y="5171101"/>
                  </a:lnTo>
                  <a:lnTo>
                    <a:pt x="13004921" y="5194089"/>
                  </a:lnTo>
                  <a:lnTo>
                    <a:pt x="13034917" y="5194089"/>
                  </a:lnTo>
                  <a:lnTo>
                    <a:pt x="13037747" y="5187140"/>
                  </a:lnTo>
                  <a:lnTo>
                    <a:pt x="13039907" y="5176169"/>
                  </a:lnTo>
                  <a:lnTo>
                    <a:pt x="13040627" y="5163068"/>
                  </a:lnTo>
                  <a:lnTo>
                    <a:pt x="13040627" y="5116074"/>
                  </a:lnTo>
                  <a:lnTo>
                    <a:pt x="13106048" y="5116074"/>
                  </a:lnTo>
                  <a:lnTo>
                    <a:pt x="13106048" y="5096724"/>
                  </a:lnTo>
                  <a:close/>
                </a:path>
                <a:path w="15614015" h="6326505">
                  <a:moveTo>
                    <a:pt x="13190320" y="5093729"/>
                  </a:moveTo>
                  <a:lnTo>
                    <a:pt x="13177069" y="5094852"/>
                  </a:lnTo>
                  <a:lnTo>
                    <a:pt x="13177425" y="5094852"/>
                  </a:lnTo>
                  <a:lnTo>
                    <a:pt x="13166075" y="5098049"/>
                  </a:lnTo>
                  <a:lnTo>
                    <a:pt x="13134170" y="5130472"/>
                  </a:lnTo>
                  <a:lnTo>
                    <a:pt x="13129967" y="5154314"/>
                  </a:lnTo>
                  <a:lnTo>
                    <a:pt x="13131032" y="5166883"/>
                  </a:lnTo>
                  <a:lnTo>
                    <a:pt x="13156284" y="5205310"/>
                  </a:lnTo>
                  <a:lnTo>
                    <a:pt x="13191703" y="5214899"/>
                  </a:lnTo>
                  <a:lnTo>
                    <a:pt x="13207568" y="5213272"/>
                  </a:lnTo>
                  <a:lnTo>
                    <a:pt x="13221303" y="5208391"/>
                  </a:lnTo>
                  <a:lnTo>
                    <a:pt x="13232908" y="5200256"/>
                  </a:lnTo>
                  <a:lnTo>
                    <a:pt x="13236441" y="5196009"/>
                  </a:lnTo>
                  <a:lnTo>
                    <a:pt x="13192163" y="5196009"/>
                  </a:lnTo>
                  <a:lnTo>
                    <a:pt x="13184302" y="5195476"/>
                  </a:lnTo>
                  <a:lnTo>
                    <a:pt x="13152469" y="5170813"/>
                  </a:lnTo>
                  <a:lnTo>
                    <a:pt x="13150467" y="5163528"/>
                  </a:lnTo>
                  <a:lnTo>
                    <a:pt x="13246988" y="5163528"/>
                  </a:lnTo>
                  <a:lnTo>
                    <a:pt x="13247450" y="5160457"/>
                  </a:lnTo>
                  <a:lnTo>
                    <a:pt x="13247680" y="5157462"/>
                  </a:lnTo>
                  <a:lnTo>
                    <a:pt x="13247661" y="5154314"/>
                  </a:lnTo>
                  <a:lnTo>
                    <a:pt x="13246970" y="5146021"/>
                  </a:lnTo>
                  <a:lnTo>
                    <a:pt x="13150467" y="5146021"/>
                  </a:lnTo>
                  <a:lnTo>
                    <a:pt x="13152239" y="5138808"/>
                  </a:lnTo>
                  <a:lnTo>
                    <a:pt x="13182603" y="5113195"/>
                  </a:lnTo>
                  <a:lnTo>
                    <a:pt x="13190320" y="5112619"/>
                  </a:lnTo>
                  <a:lnTo>
                    <a:pt x="13232251" y="5112619"/>
                  </a:lnTo>
                  <a:lnTo>
                    <a:pt x="13231554" y="5111697"/>
                  </a:lnTo>
                  <a:lnTo>
                    <a:pt x="13223017" y="5103836"/>
                  </a:lnTo>
                  <a:lnTo>
                    <a:pt x="13213299" y="5098221"/>
                  </a:lnTo>
                  <a:lnTo>
                    <a:pt x="13202400" y="5094852"/>
                  </a:lnTo>
                  <a:lnTo>
                    <a:pt x="13190320" y="5093729"/>
                  </a:lnTo>
                  <a:close/>
                </a:path>
                <a:path w="15614015" h="6326505">
                  <a:moveTo>
                    <a:pt x="13225335" y="5179193"/>
                  </a:moveTo>
                  <a:lnTo>
                    <a:pt x="13219374" y="5186550"/>
                  </a:lnTo>
                  <a:lnTo>
                    <a:pt x="13211859" y="5191805"/>
                  </a:lnTo>
                  <a:lnTo>
                    <a:pt x="13202788" y="5194958"/>
                  </a:lnTo>
                  <a:lnTo>
                    <a:pt x="13192163" y="5196009"/>
                  </a:lnTo>
                  <a:lnTo>
                    <a:pt x="13236441" y="5196009"/>
                  </a:lnTo>
                  <a:lnTo>
                    <a:pt x="13242382" y="5188868"/>
                  </a:lnTo>
                  <a:lnTo>
                    <a:pt x="13225335" y="5179193"/>
                  </a:lnTo>
                  <a:close/>
                </a:path>
                <a:path w="15614015" h="6326505">
                  <a:moveTo>
                    <a:pt x="13232251" y="5112619"/>
                  </a:moveTo>
                  <a:lnTo>
                    <a:pt x="13190320" y="5112619"/>
                  </a:lnTo>
                  <a:lnTo>
                    <a:pt x="13197558" y="5113195"/>
                  </a:lnTo>
                  <a:lnTo>
                    <a:pt x="13197184" y="5113195"/>
                  </a:lnTo>
                  <a:lnTo>
                    <a:pt x="13227408" y="5146021"/>
                  </a:lnTo>
                  <a:lnTo>
                    <a:pt x="13246970" y="5146021"/>
                  </a:lnTo>
                  <a:lnTo>
                    <a:pt x="13246672" y="5142450"/>
                  </a:lnTo>
                  <a:lnTo>
                    <a:pt x="13243742" y="5131623"/>
                  </a:lnTo>
                  <a:lnTo>
                    <a:pt x="13243649" y="5131278"/>
                  </a:lnTo>
                  <a:lnTo>
                    <a:pt x="13238666" y="5121142"/>
                  </a:lnTo>
                  <a:lnTo>
                    <a:pt x="13237978" y="5120192"/>
                  </a:lnTo>
                  <a:lnTo>
                    <a:pt x="13232251" y="5112619"/>
                  </a:lnTo>
                  <a:close/>
                </a:path>
                <a:path w="15614015" h="6326505">
                  <a:moveTo>
                    <a:pt x="13290758" y="5096724"/>
                  </a:moveTo>
                  <a:lnTo>
                    <a:pt x="13270718" y="5096724"/>
                  </a:lnTo>
                  <a:lnTo>
                    <a:pt x="13270718" y="5211904"/>
                  </a:lnTo>
                  <a:lnTo>
                    <a:pt x="13290758" y="5211904"/>
                  </a:lnTo>
                  <a:lnTo>
                    <a:pt x="13290758" y="5163759"/>
                  </a:lnTo>
                  <a:lnTo>
                    <a:pt x="13370463" y="5163759"/>
                  </a:lnTo>
                  <a:lnTo>
                    <a:pt x="13370463" y="5144639"/>
                  </a:lnTo>
                  <a:lnTo>
                    <a:pt x="13290758" y="5144639"/>
                  </a:lnTo>
                  <a:lnTo>
                    <a:pt x="13290758" y="5096724"/>
                  </a:lnTo>
                  <a:close/>
                </a:path>
                <a:path w="15614015" h="6326505">
                  <a:moveTo>
                    <a:pt x="13370463" y="5163759"/>
                  </a:moveTo>
                  <a:lnTo>
                    <a:pt x="13350421" y="5163759"/>
                  </a:lnTo>
                  <a:lnTo>
                    <a:pt x="13350421" y="5211904"/>
                  </a:lnTo>
                  <a:lnTo>
                    <a:pt x="13370463" y="5211904"/>
                  </a:lnTo>
                  <a:lnTo>
                    <a:pt x="13370463" y="5163759"/>
                  </a:lnTo>
                  <a:close/>
                </a:path>
                <a:path w="15614015" h="6326505">
                  <a:moveTo>
                    <a:pt x="13370463" y="5096724"/>
                  </a:moveTo>
                  <a:lnTo>
                    <a:pt x="13350421" y="5096724"/>
                  </a:lnTo>
                  <a:lnTo>
                    <a:pt x="13350421" y="5144639"/>
                  </a:lnTo>
                  <a:lnTo>
                    <a:pt x="13370463" y="5144639"/>
                  </a:lnTo>
                  <a:lnTo>
                    <a:pt x="13370463" y="5096724"/>
                  </a:lnTo>
                  <a:close/>
                </a:path>
                <a:path w="15614015" h="6326505">
                  <a:moveTo>
                    <a:pt x="13420780" y="5096724"/>
                  </a:moveTo>
                  <a:lnTo>
                    <a:pt x="13400970" y="5096724"/>
                  </a:lnTo>
                  <a:lnTo>
                    <a:pt x="13400970" y="5211904"/>
                  </a:lnTo>
                  <a:lnTo>
                    <a:pt x="13417094" y="5211904"/>
                  </a:lnTo>
                  <a:lnTo>
                    <a:pt x="13444182" y="5177580"/>
                  </a:lnTo>
                  <a:lnTo>
                    <a:pt x="13420780" y="5177580"/>
                  </a:lnTo>
                  <a:lnTo>
                    <a:pt x="13420780" y="5096724"/>
                  </a:lnTo>
                  <a:close/>
                </a:path>
                <a:path w="15614015" h="6326505">
                  <a:moveTo>
                    <a:pt x="13500716" y="5131047"/>
                  </a:moveTo>
                  <a:lnTo>
                    <a:pt x="13480905" y="5131047"/>
                  </a:lnTo>
                  <a:lnTo>
                    <a:pt x="13480905" y="5211904"/>
                  </a:lnTo>
                  <a:lnTo>
                    <a:pt x="13500716" y="5211904"/>
                  </a:lnTo>
                  <a:lnTo>
                    <a:pt x="13500716" y="5131047"/>
                  </a:lnTo>
                  <a:close/>
                </a:path>
                <a:path w="15614015" h="6326505">
                  <a:moveTo>
                    <a:pt x="13500716" y="5096724"/>
                  </a:moveTo>
                  <a:lnTo>
                    <a:pt x="13484590" y="5096724"/>
                  </a:lnTo>
                  <a:lnTo>
                    <a:pt x="13420780" y="5177580"/>
                  </a:lnTo>
                  <a:lnTo>
                    <a:pt x="13444182" y="5177580"/>
                  </a:lnTo>
                  <a:lnTo>
                    <a:pt x="13480905" y="5131047"/>
                  </a:lnTo>
                  <a:lnTo>
                    <a:pt x="13500716" y="5131047"/>
                  </a:lnTo>
                  <a:lnTo>
                    <a:pt x="13500716" y="5096724"/>
                  </a:lnTo>
                  <a:close/>
                </a:path>
                <a:path w="15614015" h="6326505">
                  <a:moveTo>
                    <a:pt x="13585126" y="5093729"/>
                  </a:moveTo>
                  <a:lnTo>
                    <a:pt x="13571875" y="5094852"/>
                  </a:lnTo>
                  <a:lnTo>
                    <a:pt x="13572231" y="5094852"/>
                  </a:lnTo>
                  <a:lnTo>
                    <a:pt x="13560881" y="5098049"/>
                  </a:lnTo>
                  <a:lnTo>
                    <a:pt x="13528976" y="5130472"/>
                  </a:lnTo>
                  <a:lnTo>
                    <a:pt x="13524772" y="5154314"/>
                  </a:lnTo>
                  <a:lnTo>
                    <a:pt x="13525838" y="5166883"/>
                  </a:lnTo>
                  <a:lnTo>
                    <a:pt x="13551090" y="5205310"/>
                  </a:lnTo>
                  <a:lnTo>
                    <a:pt x="13586509" y="5214899"/>
                  </a:lnTo>
                  <a:lnTo>
                    <a:pt x="13602374" y="5213272"/>
                  </a:lnTo>
                  <a:lnTo>
                    <a:pt x="13616109" y="5208391"/>
                  </a:lnTo>
                  <a:lnTo>
                    <a:pt x="13627714" y="5200256"/>
                  </a:lnTo>
                  <a:lnTo>
                    <a:pt x="13631247" y="5196009"/>
                  </a:lnTo>
                  <a:lnTo>
                    <a:pt x="13586969" y="5196009"/>
                  </a:lnTo>
                  <a:lnTo>
                    <a:pt x="13579107" y="5195476"/>
                  </a:lnTo>
                  <a:lnTo>
                    <a:pt x="13547274" y="5170813"/>
                  </a:lnTo>
                  <a:lnTo>
                    <a:pt x="13545273" y="5163528"/>
                  </a:lnTo>
                  <a:lnTo>
                    <a:pt x="13641794" y="5163528"/>
                  </a:lnTo>
                  <a:lnTo>
                    <a:pt x="13642255" y="5160457"/>
                  </a:lnTo>
                  <a:lnTo>
                    <a:pt x="13642485" y="5157462"/>
                  </a:lnTo>
                  <a:lnTo>
                    <a:pt x="13642466" y="5154314"/>
                  </a:lnTo>
                  <a:lnTo>
                    <a:pt x="13641775" y="5146021"/>
                  </a:lnTo>
                  <a:lnTo>
                    <a:pt x="13545273" y="5146021"/>
                  </a:lnTo>
                  <a:lnTo>
                    <a:pt x="13547044" y="5138808"/>
                  </a:lnTo>
                  <a:lnTo>
                    <a:pt x="13577409" y="5113195"/>
                  </a:lnTo>
                  <a:lnTo>
                    <a:pt x="13585126" y="5112619"/>
                  </a:lnTo>
                  <a:lnTo>
                    <a:pt x="13627057" y="5112619"/>
                  </a:lnTo>
                  <a:lnTo>
                    <a:pt x="13626360" y="5111697"/>
                  </a:lnTo>
                  <a:lnTo>
                    <a:pt x="13617822" y="5103836"/>
                  </a:lnTo>
                  <a:lnTo>
                    <a:pt x="13608104" y="5098221"/>
                  </a:lnTo>
                  <a:lnTo>
                    <a:pt x="13597205" y="5094852"/>
                  </a:lnTo>
                  <a:lnTo>
                    <a:pt x="13585126" y="5093729"/>
                  </a:lnTo>
                  <a:close/>
                </a:path>
                <a:path w="15614015" h="6326505">
                  <a:moveTo>
                    <a:pt x="13620140" y="5179193"/>
                  </a:moveTo>
                  <a:lnTo>
                    <a:pt x="13614179" y="5186550"/>
                  </a:lnTo>
                  <a:lnTo>
                    <a:pt x="13606664" y="5191805"/>
                  </a:lnTo>
                  <a:lnTo>
                    <a:pt x="13597594" y="5194958"/>
                  </a:lnTo>
                  <a:lnTo>
                    <a:pt x="13586969" y="5196009"/>
                  </a:lnTo>
                  <a:lnTo>
                    <a:pt x="13631247" y="5196009"/>
                  </a:lnTo>
                  <a:lnTo>
                    <a:pt x="13637187" y="5188868"/>
                  </a:lnTo>
                  <a:lnTo>
                    <a:pt x="13620140" y="5179193"/>
                  </a:lnTo>
                  <a:close/>
                </a:path>
                <a:path w="15614015" h="6326505">
                  <a:moveTo>
                    <a:pt x="13627057" y="5112619"/>
                  </a:moveTo>
                  <a:lnTo>
                    <a:pt x="13585126" y="5112619"/>
                  </a:lnTo>
                  <a:lnTo>
                    <a:pt x="13592363" y="5113195"/>
                  </a:lnTo>
                  <a:lnTo>
                    <a:pt x="13591990" y="5113195"/>
                  </a:lnTo>
                  <a:lnTo>
                    <a:pt x="13622213" y="5146021"/>
                  </a:lnTo>
                  <a:lnTo>
                    <a:pt x="13641775" y="5146021"/>
                  </a:lnTo>
                  <a:lnTo>
                    <a:pt x="13632784" y="5120192"/>
                  </a:lnTo>
                  <a:lnTo>
                    <a:pt x="13627057" y="5112619"/>
                  </a:lnTo>
                  <a:close/>
                </a:path>
                <a:path w="15614015" h="6326505">
                  <a:moveTo>
                    <a:pt x="13742924" y="5096724"/>
                  </a:moveTo>
                  <a:lnTo>
                    <a:pt x="13723113" y="5096724"/>
                  </a:lnTo>
                  <a:lnTo>
                    <a:pt x="13723113" y="5211904"/>
                  </a:lnTo>
                  <a:lnTo>
                    <a:pt x="13739237" y="5211904"/>
                  </a:lnTo>
                  <a:lnTo>
                    <a:pt x="13766325" y="5177580"/>
                  </a:lnTo>
                  <a:lnTo>
                    <a:pt x="13742924" y="5177580"/>
                  </a:lnTo>
                  <a:lnTo>
                    <a:pt x="13742924" y="5096724"/>
                  </a:lnTo>
                  <a:close/>
                </a:path>
                <a:path w="15614015" h="6326505">
                  <a:moveTo>
                    <a:pt x="13822859" y="5131047"/>
                  </a:moveTo>
                  <a:lnTo>
                    <a:pt x="13803048" y="5131047"/>
                  </a:lnTo>
                  <a:lnTo>
                    <a:pt x="13803048" y="5211904"/>
                  </a:lnTo>
                  <a:lnTo>
                    <a:pt x="13822859" y="5211904"/>
                  </a:lnTo>
                  <a:lnTo>
                    <a:pt x="13822859" y="5131047"/>
                  </a:lnTo>
                  <a:close/>
                </a:path>
                <a:path w="15614015" h="6326505">
                  <a:moveTo>
                    <a:pt x="13822859" y="5096724"/>
                  </a:moveTo>
                  <a:lnTo>
                    <a:pt x="13806733" y="5096724"/>
                  </a:lnTo>
                  <a:lnTo>
                    <a:pt x="13742924" y="5177580"/>
                  </a:lnTo>
                  <a:lnTo>
                    <a:pt x="13766325" y="5177580"/>
                  </a:lnTo>
                  <a:lnTo>
                    <a:pt x="13803048" y="5131047"/>
                  </a:lnTo>
                  <a:lnTo>
                    <a:pt x="13822859" y="5131047"/>
                  </a:lnTo>
                  <a:lnTo>
                    <a:pt x="13822859" y="5096724"/>
                  </a:lnTo>
                  <a:close/>
                </a:path>
                <a:path w="15614015" h="6326505">
                  <a:moveTo>
                    <a:pt x="14003560" y="5170439"/>
                  </a:moveTo>
                  <a:lnTo>
                    <a:pt x="13983518" y="5170439"/>
                  </a:lnTo>
                  <a:lnTo>
                    <a:pt x="13983518" y="5211904"/>
                  </a:lnTo>
                  <a:lnTo>
                    <a:pt x="14003560" y="5211904"/>
                  </a:lnTo>
                  <a:lnTo>
                    <a:pt x="14003560" y="5170439"/>
                  </a:lnTo>
                  <a:close/>
                </a:path>
                <a:path w="15614015" h="6326505">
                  <a:moveTo>
                    <a:pt x="13926159" y="5096724"/>
                  </a:moveTo>
                  <a:lnTo>
                    <a:pt x="13906117" y="5096724"/>
                  </a:lnTo>
                  <a:lnTo>
                    <a:pt x="13906117" y="5134964"/>
                  </a:lnTo>
                  <a:lnTo>
                    <a:pt x="13924820" y="5170598"/>
                  </a:lnTo>
                  <a:lnTo>
                    <a:pt x="13952419" y="5176428"/>
                  </a:lnTo>
                  <a:lnTo>
                    <a:pt x="13960842" y="5176054"/>
                  </a:lnTo>
                  <a:lnTo>
                    <a:pt x="13968832" y="5174931"/>
                  </a:lnTo>
                  <a:lnTo>
                    <a:pt x="13976391" y="5173059"/>
                  </a:lnTo>
                  <a:lnTo>
                    <a:pt x="13983518" y="5170439"/>
                  </a:lnTo>
                  <a:lnTo>
                    <a:pt x="14003560" y="5170439"/>
                  </a:lnTo>
                  <a:lnTo>
                    <a:pt x="14003560" y="5157769"/>
                  </a:lnTo>
                  <a:lnTo>
                    <a:pt x="13944740" y="5157769"/>
                  </a:lnTo>
                  <a:lnTo>
                    <a:pt x="13937830" y="5155926"/>
                  </a:lnTo>
                  <a:lnTo>
                    <a:pt x="13933069" y="5152241"/>
                  </a:lnTo>
                  <a:lnTo>
                    <a:pt x="13928462" y="5148555"/>
                  </a:lnTo>
                  <a:lnTo>
                    <a:pt x="13926159" y="5142412"/>
                  </a:lnTo>
                  <a:lnTo>
                    <a:pt x="13926159" y="5096724"/>
                  </a:lnTo>
                  <a:close/>
                </a:path>
                <a:path w="15614015" h="6326505">
                  <a:moveTo>
                    <a:pt x="14003560" y="5096724"/>
                  </a:moveTo>
                  <a:lnTo>
                    <a:pt x="13983518" y="5096724"/>
                  </a:lnTo>
                  <a:lnTo>
                    <a:pt x="13983518" y="5151780"/>
                  </a:lnTo>
                  <a:lnTo>
                    <a:pt x="13976650" y="5154400"/>
                  </a:lnTo>
                  <a:lnTo>
                    <a:pt x="13969408" y="5156272"/>
                  </a:lnTo>
                  <a:lnTo>
                    <a:pt x="13961792" y="5157395"/>
                  </a:lnTo>
                  <a:lnTo>
                    <a:pt x="13953801" y="5157769"/>
                  </a:lnTo>
                  <a:lnTo>
                    <a:pt x="14003560" y="5157769"/>
                  </a:lnTo>
                  <a:lnTo>
                    <a:pt x="14003560" y="5096724"/>
                  </a:lnTo>
                  <a:close/>
                </a:path>
                <a:path w="15614015" h="6326505">
                  <a:moveTo>
                    <a:pt x="14053819" y="5096724"/>
                  </a:moveTo>
                  <a:lnTo>
                    <a:pt x="14034008" y="5096724"/>
                  </a:lnTo>
                  <a:lnTo>
                    <a:pt x="14034008" y="5211904"/>
                  </a:lnTo>
                  <a:lnTo>
                    <a:pt x="14050133" y="5211904"/>
                  </a:lnTo>
                  <a:lnTo>
                    <a:pt x="14077221" y="5177580"/>
                  </a:lnTo>
                  <a:lnTo>
                    <a:pt x="14053819" y="5177580"/>
                  </a:lnTo>
                  <a:lnTo>
                    <a:pt x="14053819" y="5096724"/>
                  </a:lnTo>
                  <a:close/>
                </a:path>
                <a:path w="15614015" h="6326505">
                  <a:moveTo>
                    <a:pt x="14133754" y="5131047"/>
                  </a:moveTo>
                  <a:lnTo>
                    <a:pt x="14113944" y="5131047"/>
                  </a:lnTo>
                  <a:lnTo>
                    <a:pt x="14113944" y="5211904"/>
                  </a:lnTo>
                  <a:lnTo>
                    <a:pt x="14133754" y="5211904"/>
                  </a:lnTo>
                  <a:lnTo>
                    <a:pt x="14133754" y="5131047"/>
                  </a:lnTo>
                  <a:close/>
                </a:path>
                <a:path w="15614015" h="6326505">
                  <a:moveTo>
                    <a:pt x="14133754" y="5096724"/>
                  </a:moveTo>
                  <a:lnTo>
                    <a:pt x="14117629" y="5096724"/>
                  </a:lnTo>
                  <a:lnTo>
                    <a:pt x="14053819" y="5177580"/>
                  </a:lnTo>
                  <a:lnTo>
                    <a:pt x="14077221" y="5177580"/>
                  </a:lnTo>
                  <a:lnTo>
                    <a:pt x="14113944" y="5131047"/>
                  </a:lnTo>
                  <a:lnTo>
                    <a:pt x="14133754" y="5131047"/>
                  </a:lnTo>
                  <a:lnTo>
                    <a:pt x="14133754" y="5096724"/>
                  </a:lnTo>
                  <a:close/>
                </a:path>
                <a:path w="15614015" h="6326505">
                  <a:moveTo>
                    <a:pt x="14218394" y="5093729"/>
                  </a:moveTo>
                  <a:lnTo>
                    <a:pt x="14175087" y="5111237"/>
                  </a:lnTo>
                  <a:lnTo>
                    <a:pt x="14157811" y="5154314"/>
                  </a:lnTo>
                  <a:lnTo>
                    <a:pt x="14158891" y="5166696"/>
                  </a:lnTo>
                  <a:lnTo>
                    <a:pt x="14184272" y="5205180"/>
                  </a:lnTo>
                  <a:lnTo>
                    <a:pt x="14218394" y="5214899"/>
                  </a:lnTo>
                  <a:lnTo>
                    <a:pt x="14226615" y="5214395"/>
                  </a:lnTo>
                  <a:lnTo>
                    <a:pt x="14261242" y="5197218"/>
                  </a:lnTo>
                  <a:lnTo>
                    <a:pt x="14263039" y="5195088"/>
                  </a:lnTo>
                  <a:lnTo>
                    <a:pt x="14218394" y="5195088"/>
                  </a:lnTo>
                  <a:lnTo>
                    <a:pt x="14210102" y="5194353"/>
                  </a:lnTo>
                  <a:lnTo>
                    <a:pt x="14178571" y="5162607"/>
                  </a:lnTo>
                  <a:lnTo>
                    <a:pt x="14177852" y="5154314"/>
                  </a:lnTo>
                  <a:lnTo>
                    <a:pt x="14178571" y="5145920"/>
                  </a:lnTo>
                  <a:lnTo>
                    <a:pt x="14202500" y="5116247"/>
                  </a:lnTo>
                  <a:lnTo>
                    <a:pt x="14218394" y="5113310"/>
                  </a:lnTo>
                  <a:lnTo>
                    <a:pt x="14262315" y="5113310"/>
                  </a:lnTo>
                  <a:lnTo>
                    <a:pt x="14260896" y="5111525"/>
                  </a:lnTo>
                  <a:lnTo>
                    <a:pt x="14226702" y="5094248"/>
                  </a:lnTo>
                  <a:lnTo>
                    <a:pt x="14218394" y="5093729"/>
                  </a:lnTo>
                  <a:close/>
                </a:path>
                <a:path w="15614015" h="6326505">
                  <a:moveTo>
                    <a:pt x="14253179" y="5175046"/>
                  </a:moveTo>
                  <a:lnTo>
                    <a:pt x="14226074" y="5195088"/>
                  </a:lnTo>
                  <a:lnTo>
                    <a:pt x="14263039" y="5195088"/>
                  </a:lnTo>
                  <a:lnTo>
                    <a:pt x="14266137" y="5191416"/>
                  </a:lnTo>
                  <a:lnTo>
                    <a:pt x="14270226" y="5184952"/>
                  </a:lnTo>
                  <a:lnTo>
                    <a:pt x="14253179" y="5175046"/>
                  </a:lnTo>
                  <a:close/>
                </a:path>
                <a:path w="15614015" h="6326505">
                  <a:moveTo>
                    <a:pt x="14262315" y="5113310"/>
                  </a:moveTo>
                  <a:lnTo>
                    <a:pt x="14226074" y="5113310"/>
                  </a:lnTo>
                  <a:lnTo>
                    <a:pt x="14232908" y="5115153"/>
                  </a:lnTo>
                  <a:lnTo>
                    <a:pt x="14238896" y="5118839"/>
                  </a:lnTo>
                  <a:lnTo>
                    <a:pt x="14245039" y="5122525"/>
                  </a:lnTo>
                  <a:lnTo>
                    <a:pt x="14249570" y="5127439"/>
                  </a:lnTo>
                  <a:lnTo>
                    <a:pt x="14252489" y="5133581"/>
                  </a:lnTo>
                  <a:lnTo>
                    <a:pt x="14269304" y="5123907"/>
                  </a:lnTo>
                  <a:lnTo>
                    <a:pt x="14265532" y="5117356"/>
                  </a:lnTo>
                  <a:lnTo>
                    <a:pt x="14262315" y="5113310"/>
                  </a:lnTo>
                  <a:close/>
                </a:path>
                <a:path w="15614015" h="6326505">
                  <a:moveTo>
                    <a:pt x="14334746" y="5116074"/>
                  </a:moveTo>
                  <a:lnTo>
                    <a:pt x="14314705" y="5116074"/>
                  </a:lnTo>
                  <a:lnTo>
                    <a:pt x="14314705" y="5211904"/>
                  </a:lnTo>
                  <a:lnTo>
                    <a:pt x="14334746" y="5211904"/>
                  </a:lnTo>
                  <a:lnTo>
                    <a:pt x="14334746" y="5116074"/>
                  </a:lnTo>
                  <a:close/>
                </a:path>
                <a:path w="15614015" h="6326505">
                  <a:moveTo>
                    <a:pt x="14373907" y="5096724"/>
                  </a:moveTo>
                  <a:lnTo>
                    <a:pt x="14275313" y="5096724"/>
                  </a:lnTo>
                  <a:lnTo>
                    <a:pt x="14275313" y="5116074"/>
                  </a:lnTo>
                  <a:lnTo>
                    <a:pt x="14373907" y="5116074"/>
                  </a:lnTo>
                  <a:lnTo>
                    <a:pt x="14373907" y="5096724"/>
                  </a:lnTo>
                  <a:close/>
                </a:path>
                <a:path w="15614015" h="6326505">
                  <a:moveTo>
                    <a:pt x="14411511" y="5096724"/>
                  </a:moveTo>
                  <a:lnTo>
                    <a:pt x="14391471" y="5096724"/>
                  </a:lnTo>
                  <a:lnTo>
                    <a:pt x="14391471" y="5211904"/>
                  </a:lnTo>
                  <a:lnTo>
                    <a:pt x="14440076" y="5211904"/>
                  </a:lnTo>
                  <a:lnTo>
                    <a:pt x="14448340" y="5211270"/>
                  </a:lnTo>
                  <a:lnTo>
                    <a:pt x="14475373" y="5193245"/>
                  </a:lnTo>
                  <a:lnTo>
                    <a:pt x="14411511" y="5193245"/>
                  </a:lnTo>
                  <a:lnTo>
                    <a:pt x="14411511" y="5156618"/>
                  </a:lnTo>
                  <a:lnTo>
                    <a:pt x="14475184" y="5156618"/>
                  </a:lnTo>
                  <a:lnTo>
                    <a:pt x="14473680" y="5154012"/>
                  </a:lnTo>
                  <a:lnTo>
                    <a:pt x="14440076" y="5138189"/>
                  </a:lnTo>
                  <a:lnTo>
                    <a:pt x="14411511" y="5138189"/>
                  </a:lnTo>
                  <a:lnTo>
                    <a:pt x="14411511" y="5096724"/>
                  </a:lnTo>
                  <a:close/>
                </a:path>
                <a:path w="15614015" h="6326505">
                  <a:moveTo>
                    <a:pt x="14475184" y="5156618"/>
                  </a:moveTo>
                  <a:lnTo>
                    <a:pt x="14445758" y="5156618"/>
                  </a:lnTo>
                  <a:lnTo>
                    <a:pt x="14450519" y="5158307"/>
                  </a:lnTo>
                  <a:lnTo>
                    <a:pt x="14454359" y="5161686"/>
                  </a:lnTo>
                  <a:lnTo>
                    <a:pt x="14458352" y="5165064"/>
                  </a:lnTo>
                  <a:lnTo>
                    <a:pt x="14460348" y="5169518"/>
                  </a:lnTo>
                  <a:lnTo>
                    <a:pt x="14460348" y="5180575"/>
                  </a:lnTo>
                  <a:lnTo>
                    <a:pt x="14458352" y="5185029"/>
                  </a:lnTo>
                  <a:lnTo>
                    <a:pt x="14450519" y="5191632"/>
                  </a:lnTo>
                  <a:lnTo>
                    <a:pt x="14445758" y="5193245"/>
                  </a:lnTo>
                  <a:lnTo>
                    <a:pt x="14475373" y="5193245"/>
                  </a:lnTo>
                  <a:lnTo>
                    <a:pt x="14477279" y="5189905"/>
                  </a:lnTo>
                  <a:lnTo>
                    <a:pt x="14479439" y="5182850"/>
                  </a:lnTo>
                  <a:lnTo>
                    <a:pt x="14480159" y="5175046"/>
                  </a:lnTo>
                  <a:lnTo>
                    <a:pt x="14479439" y="5167257"/>
                  </a:lnTo>
                  <a:lnTo>
                    <a:pt x="14477279" y="5160246"/>
                  </a:lnTo>
                  <a:lnTo>
                    <a:pt x="14475184" y="5156618"/>
                  </a:lnTo>
                  <a:close/>
                </a:path>
                <a:path w="15614015" h="6326505">
                  <a:moveTo>
                    <a:pt x="14515173" y="5096724"/>
                  </a:moveTo>
                  <a:lnTo>
                    <a:pt x="14495133" y="5096724"/>
                  </a:lnTo>
                  <a:lnTo>
                    <a:pt x="14495133" y="5211904"/>
                  </a:lnTo>
                  <a:lnTo>
                    <a:pt x="14515173" y="5211904"/>
                  </a:lnTo>
                  <a:lnTo>
                    <a:pt x="14515173" y="5096724"/>
                  </a:lnTo>
                  <a:close/>
                </a:path>
                <a:path w="15614015" h="6326505">
                  <a:moveTo>
                    <a:pt x="14626880" y="5061940"/>
                  </a:moveTo>
                  <a:lnTo>
                    <a:pt x="14564682" y="5061940"/>
                  </a:lnTo>
                  <a:lnTo>
                    <a:pt x="14564682" y="5079447"/>
                  </a:lnTo>
                  <a:lnTo>
                    <a:pt x="14626880" y="5079447"/>
                  </a:lnTo>
                  <a:lnTo>
                    <a:pt x="14626880" y="5061940"/>
                  </a:lnTo>
                  <a:close/>
                </a:path>
                <a:path w="15614015" h="6326505">
                  <a:moveTo>
                    <a:pt x="14565604" y="5096724"/>
                  </a:moveTo>
                  <a:lnTo>
                    <a:pt x="14545793" y="5096724"/>
                  </a:lnTo>
                  <a:lnTo>
                    <a:pt x="14545793" y="5211904"/>
                  </a:lnTo>
                  <a:lnTo>
                    <a:pt x="14561918" y="5211904"/>
                  </a:lnTo>
                  <a:lnTo>
                    <a:pt x="14589006" y="5177580"/>
                  </a:lnTo>
                  <a:lnTo>
                    <a:pt x="14565604" y="5177580"/>
                  </a:lnTo>
                  <a:lnTo>
                    <a:pt x="14565604" y="5096724"/>
                  </a:lnTo>
                  <a:close/>
                </a:path>
                <a:path w="15614015" h="6326505">
                  <a:moveTo>
                    <a:pt x="14645539" y="5131047"/>
                  </a:moveTo>
                  <a:lnTo>
                    <a:pt x="14625729" y="5131047"/>
                  </a:lnTo>
                  <a:lnTo>
                    <a:pt x="14625729" y="5211904"/>
                  </a:lnTo>
                  <a:lnTo>
                    <a:pt x="14645539" y="5211904"/>
                  </a:lnTo>
                  <a:lnTo>
                    <a:pt x="14645539" y="5131047"/>
                  </a:lnTo>
                  <a:close/>
                </a:path>
                <a:path w="15614015" h="6326505">
                  <a:moveTo>
                    <a:pt x="14645539" y="5096724"/>
                  </a:moveTo>
                  <a:lnTo>
                    <a:pt x="14629414" y="5096724"/>
                  </a:lnTo>
                  <a:lnTo>
                    <a:pt x="14565604" y="5177580"/>
                  </a:lnTo>
                  <a:lnTo>
                    <a:pt x="14589006" y="5177580"/>
                  </a:lnTo>
                  <a:lnTo>
                    <a:pt x="14625729" y="5131047"/>
                  </a:lnTo>
                  <a:lnTo>
                    <a:pt x="14645539" y="5131047"/>
                  </a:lnTo>
                  <a:lnTo>
                    <a:pt x="14645539" y="5096724"/>
                  </a:lnTo>
                  <a:close/>
                </a:path>
                <a:path w="15614015" h="6326505">
                  <a:moveTo>
                    <a:pt x="14739625" y="5174586"/>
                  </a:moveTo>
                  <a:lnTo>
                    <a:pt x="14722578" y="5184491"/>
                  </a:lnTo>
                  <a:lnTo>
                    <a:pt x="14726163" y="5191157"/>
                  </a:lnTo>
                  <a:lnTo>
                    <a:pt x="14730698" y="5197103"/>
                  </a:lnTo>
                  <a:lnTo>
                    <a:pt x="14765943" y="5214395"/>
                  </a:lnTo>
                  <a:lnTo>
                    <a:pt x="14774870" y="5214899"/>
                  </a:lnTo>
                  <a:lnTo>
                    <a:pt x="14787381" y="5213833"/>
                  </a:lnTo>
                  <a:lnTo>
                    <a:pt x="14798654" y="5210637"/>
                  </a:lnTo>
                  <a:lnTo>
                    <a:pt x="14808689" y="5205310"/>
                  </a:lnTo>
                  <a:lnTo>
                    <a:pt x="14817486" y="5197852"/>
                  </a:lnTo>
                  <a:lnTo>
                    <a:pt x="14819277" y="5195548"/>
                  </a:lnTo>
                  <a:lnTo>
                    <a:pt x="14765962" y="5195548"/>
                  </a:lnTo>
                  <a:lnTo>
                    <a:pt x="14758437" y="5193629"/>
                  </a:lnTo>
                  <a:lnTo>
                    <a:pt x="14752294" y="5189789"/>
                  </a:lnTo>
                  <a:lnTo>
                    <a:pt x="14746305" y="5185950"/>
                  </a:lnTo>
                  <a:lnTo>
                    <a:pt x="14742082" y="5180882"/>
                  </a:lnTo>
                  <a:lnTo>
                    <a:pt x="14739625" y="5174586"/>
                  </a:lnTo>
                  <a:close/>
                </a:path>
                <a:path w="15614015" h="6326505">
                  <a:moveTo>
                    <a:pt x="14819294" y="5113080"/>
                  </a:moveTo>
                  <a:lnTo>
                    <a:pt x="14775330" y="5113080"/>
                  </a:lnTo>
                  <a:lnTo>
                    <a:pt x="14782500" y="5113627"/>
                  </a:lnTo>
                  <a:lnTo>
                    <a:pt x="14789037" y="5115268"/>
                  </a:lnTo>
                  <a:lnTo>
                    <a:pt x="14812879" y="5144869"/>
                  </a:lnTo>
                  <a:lnTo>
                    <a:pt x="14761509" y="5144869"/>
                  </a:lnTo>
                  <a:lnTo>
                    <a:pt x="14761509" y="5163759"/>
                  </a:lnTo>
                  <a:lnTo>
                    <a:pt x="14812879" y="5163759"/>
                  </a:lnTo>
                  <a:lnTo>
                    <a:pt x="14811036" y="5170554"/>
                  </a:lnTo>
                  <a:lnTo>
                    <a:pt x="14774870" y="5195548"/>
                  </a:lnTo>
                  <a:lnTo>
                    <a:pt x="14819277" y="5195548"/>
                  </a:lnTo>
                  <a:lnTo>
                    <a:pt x="14824641" y="5188652"/>
                  </a:lnTo>
                  <a:lnTo>
                    <a:pt x="14829752" y="5178329"/>
                  </a:lnTo>
                  <a:lnTo>
                    <a:pt x="14832819" y="5166883"/>
                  </a:lnTo>
                  <a:lnTo>
                    <a:pt x="14833841" y="5154314"/>
                  </a:lnTo>
                  <a:lnTo>
                    <a:pt x="14832819" y="5141659"/>
                  </a:lnTo>
                  <a:lnTo>
                    <a:pt x="14829752" y="5130184"/>
                  </a:lnTo>
                  <a:lnTo>
                    <a:pt x="14824641" y="5119890"/>
                  </a:lnTo>
                  <a:lnTo>
                    <a:pt x="14819294" y="5113080"/>
                  </a:lnTo>
                  <a:close/>
                </a:path>
                <a:path w="15614015" h="6326505">
                  <a:moveTo>
                    <a:pt x="14775100" y="5093729"/>
                  </a:moveTo>
                  <a:lnTo>
                    <a:pt x="14737523" y="5106198"/>
                  </a:lnTo>
                  <a:lnTo>
                    <a:pt x="14723269" y="5123907"/>
                  </a:lnTo>
                  <a:lnTo>
                    <a:pt x="14740547" y="5133812"/>
                  </a:lnTo>
                  <a:lnTo>
                    <a:pt x="14743465" y="5127516"/>
                  </a:lnTo>
                  <a:lnTo>
                    <a:pt x="14747918" y="5122525"/>
                  </a:lnTo>
                  <a:lnTo>
                    <a:pt x="14760049" y="5114999"/>
                  </a:lnTo>
                  <a:lnTo>
                    <a:pt x="14767190" y="5113080"/>
                  </a:lnTo>
                  <a:lnTo>
                    <a:pt x="14819294" y="5113080"/>
                  </a:lnTo>
                  <a:lnTo>
                    <a:pt x="14817486" y="5110776"/>
                  </a:lnTo>
                  <a:lnTo>
                    <a:pt x="14808790" y="5103318"/>
                  </a:lnTo>
                  <a:lnTo>
                    <a:pt x="14798827" y="5097991"/>
                  </a:lnTo>
                  <a:lnTo>
                    <a:pt x="14787597" y="5094795"/>
                  </a:lnTo>
                  <a:lnTo>
                    <a:pt x="14775100" y="5093729"/>
                  </a:lnTo>
                  <a:close/>
                </a:path>
                <a:path w="15614015" h="6326505">
                  <a:moveTo>
                    <a:pt x="14877629" y="5096724"/>
                  </a:moveTo>
                  <a:lnTo>
                    <a:pt x="14857589" y="5096724"/>
                  </a:lnTo>
                  <a:lnTo>
                    <a:pt x="14857589" y="5211904"/>
                  </a:lnTo>
                  <a:lnTo>
                    <a:pt x="14877629" y="5211904"/>
                  </a:lnTo>
                  <a:lnTo>
                    <a:pt x="14877629" y="5157309"/>
                  </a:lnTo>
                  <a:lnTo>
                    <a:pt x="14902763" y="5157309"/>
                  </a:lnTo>
                  <a:lnTo>
                    <a:pt x="14898131" y="5152471"/>
                  </a:lnTo>
                  <a:lnTo>
                    <a:pt x="14902909" y="5147633"/>
                  </a:lnTo>
                  <a:lnTo>
                    <a:pt x="14877629" y="5147633"/>
                  </a:lnTo>
                  <a:lnTo>
                    <a:pt x="14877629" y="5096724"/>
                  </a:lnTo>
                  <a:close/>
                </a:path>
                <a:path w="15614015" h="6326505">
                  <a:moveTo>
                    <a:pt x="14902763" y="5157309"/>
                  </a:moveTo>
                  <a:lnTo>
                    <a:pt x="14877629" y="5157309"/>
                  </a:lnTo>
                  <a:lnTo>
                    <a:pt x="14930151" y="5211904"/>
                  </a:lnTo>
                  <a:lnTo>
                    <a:pt x="14955031" y="5211904"/>
                  </a:lnTo>
                  <a:lnTo>
                    <a:pt x="14902763" y="5157309"/>
                  </a:lnTo>
                  <a:close/>
                </a:path>
                <a:path w="15614015" h="6326505">
                  <a:moveTo>
                    <a:pt x="14953188" y="5096724"/>
                  </a:moveTo>
                  <a:lnTo>
                    <a:pt x="14927388" y="5096724"/>
                  </a:lnTo>
                  <a:lnTo>
                    <a:pt x="14877629" y="5147633"/>
                  </a:lnTo>
                  <a:lnTo>
                    <a:pt x="14902909" y="5147633"/>
                  </a:lnTo>
                  <a:lnTo>
                    <a:pt x="14953188" y="5096724"/>
                  </a:lnTo>
                  <a:close/>
                </a:path>
                <a:path w="15614015" h="6326505">
                  <a:moveTo>
                    <a:pt x="15017229" y="5093729"/>
                  </a:moveTo>
                  <a:lnTo>
                    <a:pt x="14973921" y="5111237"/>
                  </a:lnTo>
                  <a:lnTo>
                    <a:pt x="14956645" y="5154314"/>
                  </a:lnTo>
                  <a:lnTo>
                    <a:pt x="14957725" y="5166696"/>
                  </a:lnTo>
                  <a:lnTo>
                    <a:pt x="14983107" y="5205180"/>
                  </a:lnTo>
                  <a:lnTo>
                    <a:pt x="15017229" y="5214899"/>
                  </a:lnTo>
                  <a:lnTo>
                    <a:pt x="15025450" y="5214395"/>
                  </a:lnTo>
                  <a:lnTo>
                    <a:pt x="15060076" y="5197218"/>
                  </a:lnTo>
                  <a:lnTo>
                    <a:pt x="15061874" y="5195088"/>
                  </a:lnTo>
                  <a:lnTo>
                    <a:pt x="15017229" y="5195088"/>
                  </a:lnTo>
                  <a:lnTo>
                    <a:pt x="15008936" y="5194353"/>
                  </a:lnTo>
                  <a:lnTo>
                    <a:pt x="14977406" y="5162607"/>
                  </a:lnTo>
                  <a:lnTo>
                    <a:pt x="14976686" y="5154314"/>
                  </a:lnTo>
                  <a:lnTo>
                    <a:pt x="14977406" y="5145920"/>
                  </a:lnTo>
                  <a:lnTo>
                    <a:pt x="15001334" y="5116247"/>
                  </a:lnTo>
                  <a:lnTo>
                    <a:pt x="15017229" y="5113310"/>
                  </a:lnTo>
                  <a:lnTo>
                    <a:pt x="15061149" y="5113310"/>
                  </a:lnTo>
                  <a:lnTo>
                    <a:pt x="15059730" y="5111525"/>
                  </a:lnTo>
                  <a:lnTo>
                    <a:pt x="15025536" y="5094248"/>
                  </a:lnTo>
                  <a:lnTo>
                    <a:pt x="15017229" y="5093729"/>
                  </a:lnTo>
                  <a:close/>
                </a:path>
                <a:path w="15614015" h="6326505">
                  <a:moveTo>
                    <a:pt x="15052013" y="5175046"/>
                  </a:moveTo>
                  <a:lnTo>
                    <a:pt x="15024908" y="5195088"/>
                  </a:lnTo>
                  <a:lnTo>
                    <a:pt x="15061874" y="5195088"/>
                  </a:lnTo>
                  <a:lnTo>
                    <a:pt x="15064971" y="5191416"/>
                  </a:lnTo>
                  <a:lnTo>
                    <a:pt x="15069060" y="5184952"/>
                  </a:lnTo>
                  <a:lnTo>
                    <a:pt x="15052013" y="5175046"/>
                  </a:lnTo>
                  <a:close/>
                </a:path>
                <a:path w="15614015" h="6326505">
                  <a:moveTo>
                    <a:pt x="15061149" y="5113310"/>
                  </a:moveTo>
                  <a:lnTo>
                    <a:pt x="15024908" y="5113310"/>
                  </a:lnTo>
                  <a:lnTo>
                    <a:pt x="15031742" y="5115153"/>
                  </a:lnTo>
                  <a:lnTo>
                    <a:pt x="15037731" y="5118839"/>
                  </a:lnTo>
                  <a:lnTo>
                    <a:pt x="15043874" y="5122525"/>
                  </a:lnTo>
                  <a:lnTo>
                    <a:pt x="15048405" y="5127439"/>
                  </a:lnTo>
                  <a:lnTo>
                    <a:pt x="15051323" y="5133581"/>
                  </a:lnTo>
                  <a:lnTo>
                    <a:pt x="15068139" y="5123907"/>
                  </a:lnTo>
                  <a:lnTo>
                    <a:pt x="15064366" y="5117356"/>
                  </a:lnTo>
                  <a:lnTo>
                    <a:pt x="15061149" y="5113310"/>
                  </a:lnTo>
                  <a:close/>
                </a:path>
                <a:path w="15614015" h="6326505">
                  <a:moveTo>
                    <a:pt x="15188819" y="5096724"/>
                  </a:moveTo>
                  <a:lnTo>
                    <a:pt x="15089073" y="5096724"/>
                  </a:lnTo>
                  <a:lnTo>
                    <a:pt x="15089073" y="5211904"/>
                  </a:lnTo>
                  <a:lnTo>
                    <a:pt x="15109114" y="5211904"/>
                  </a:lnTo>
                  <a:lnTo>
                    <a:pt x="15109114" y="5115844"/>
                  </a:lnTo>
                  <a:lnTo>
                    <a:pt x="15188819" y="5115844"/>
                  </a:lnTo>
                  <a:lnTo>
                    <a:pt x="15188819" y="5096724"/>
                  </a:lnTo>
                  <a:close/>
                </a:path>
                <a:path w="15614015" h="6326505">
                  <a:moveTo>
                    <a:pt x="15188819" y="5115844"/>
                  </a:moveTo>
                  <a:lnTo>
                    <a:pt x="15168777" y="5115844"/>
                  </a:lnTo>
                  <a:lnTo>
                    <a:pt x="15168777" y="5211904"/>
                  </a:lnTo>
                  <a:lnTo>
                    <a:pt x="15188819" y="5211904"/>
                  </a:lnTo>
                  <a:lnTo>
                    <a:pt x="15188819" y="5115844"/>
                  </a:lnTo>
                  <a:close/>
                </a:path>
                <a:path w="15614015" h="6326505">
                  <a:moveTo>
                    <a:pt x="15273459" y="5093729"/>
                  </a:moveTo>
                  <a:lnTo>
                    <a:pt x="15230383" y="5111237"/>
                  </a:lnTo>
                  <a:lnTo>
                    <a:pt x="15212875" y="5154314"/>
                  </a:lnTo>
                  <a:lnTo>
                    <a:pt x="15213970" y="5166595"/>
                  </a:lnTo>
                  <a:lnTo>
                    <a:pt x="15239726" y="5205051"/>
                  </a:lnTo>
                  <a:lnTo>
                    <a:pt x="15273459" y="5214899"/>
                  </a:lnTo>
                  <a:lnTo>
                    <a:pt x="15285654" y="5213804"/>
                  </a:lnTo>
                  <a:lnTo>
                    <a:pt x="15296898" y="5210522"/>
                  </a:lnTo>
                  <a:lnTo>
                    <a:pt x="15307192" y="5205051"/>
                  </a:lnTo>
                  <a:lnTo>
                    <a:pt x="15316536" y="5197391"/>
                  </a:lnTo>
                  <a:lnTo>
                    <a:pt x="15318274" y="5195318"/>
                  </a:lnTo>
                  <a:lnTo>
                    <a:pt x="15273459" y="5195318"/>
                  </a:lnTo>
                  <a:lnTo>
                    <a:pt x="15265267" y="5194583"/>
                  </a:lnTo>
                  <a:lnTo>
                    <a:pt x="15233650" y="5162708"/>
                  </a:lnTo>
                  <a:lnTo>
                    <a:pt x="15232916" y="5154314"/>
                  </a:lnTo>
                  <a:lnTo>
                    <a:pt x="15233650" y="5145920"/>
                  </a:lnTo>
                  <a:lnTo>
                    <a:pt x="15257737" y="5116247"/>
                  </a:lnTo>
                  <a:lnTo>
                    <a:pt x="15273459" y="5113310"/>
                  </a:lnTo>
                  <a:lnTo>
                    <a:pt x="15318274" y="5113310"/>
                  </a:lnTo>
                  <a:lnTo>
                    <a:pt x="15316536" y="5111237"/>
                  </a:lnTo>
                  <a:lnTo>
                    <a:pt x="15307192" y="5103577"/>
                  </a:lnTo>
                  <a:lnTo>
                    <a:pt x="15296898" y="5098106"/>
                  </a:lnTo>
                  <a:lnTo>
                    <a:pt x="15285654" y="5094823"/>
                  </a:lnTo>
                  <a:lnTo>
                    <a:pt x="15273459" y="5093729"/>
                  </a:lnTo>
                  <a:close/>
                </a:path>
                <a:path w="15614015" h="6326505">
                  <a:moveTo>
                    <a:pt x="15318274" y="5113310"/>
                  </a:moveTo>
                  <a:lnTo>
                    <a:pt x="15273459" y="5113310"/>
                  </a:lnTo>
                  <a:lnTo>
                    <a:pt x="15281752" y="5114044"/>
                  </a:lnTo>
                  <a:lnTo>
                    <a:pt x="15289354" y="5116247"/>
                  </a:lnTo>
                  <a:lnTo>
                    <a:pt x="15313498" y="5145920"/>
                  </a:lnTo>
                  <a:lnTo>
                    <a:pt x="15314233" y="5154314"/>
                  </a:lnTo>
                  <a:lnTo>
                    <a:pt x="15313498" y="5162708"/>
                  </a:lnTo>
                  <a:lnTo>
                    <a:pt x="15289354" y="5192381"/>
                  </a:lnTo>
                  <a:lnTo>
                    <a:pt x="15273459" y="5195318"/>
                  </a:lnTo>
                  <a:lnTo>
                    <a:pt x="15318274" y="5195318"/>
                  </a:lnTo>
                  <a:lnTo>
                    <a:pt x="15324297" y="5188134"/>
                  </a:lnTo>
                  <a:lnTo>
                    <a:pt x="15329840" y="5177868"/>
                  </a:lnTo>
                  <a:lnTo>
                    <a:pt x="15333166" y="5166595"/>
                  </a:lnTo>
                  <a:lnTo>
                    <a:pt x="15334275" y="5154314"/>
                  </a:lnTo>
                  <a:lnTo>
                    <a:pt x="15333166" y="5142033"/>
                  </a:lnTo>
                  <a:lnTo>
                    <a:pt x="15329840" y="5130760"/>
                  </a:lnTo>
                  <a:lnTo>
                    <a:pt x="15324297" y="5120494"/>
                  </a:lnTo>
                  <a:lnTo>
                    <a:pt x="15318274" y="5113310"/>
                  </a:lnTo>
                  <a:close/>
                </a:path>
                <a:path w="15614015" h="6326505">
                  <a:moveTo>
                    <a:pt x="15377941" y="5096724"/>
                  </a:moveTo>
                  <a:lnTo>
                    <a:pt x="15357901" y="5096724"/>
                  </a:lnTo>
                  <a:lnTo>
                    <a:pt x="15357901" y="5257976"/>
                  </a:lnTo>
                  <a:lnTo>
                    <a:pt x="15377941" y="5257976"/>
                  </a:lnTo>
                  <a:lnTo>
                    <a:pt x="15377941" y="5192093"/>
                  </a:lnTo>
                  <a:lnTo>
                    <a:pt x="15401896" y="5192093"/>
                  </a:lnTo>
                  <a:lnTo>
                    <a:pt x="15377941" y="5154314"/>
                  </a:lnTo>
                  <a:lnTo>
                    <a:pt x="15378676" y="5145920"/>
                  </a:lnTo>
                  <a:lnTo>
                    <a:pt x="15402022" y="5116535"/>
                  </a:lnTo>
                  <a:lnTo>
                    <a:pt x="15377941" y="5116535"/>
                  </a:lnTo>
                  <a:lnTo>
                    <a:pt x="15377941" y="5096724"/>
                  </a:lnTo>
                  <a:close/>
                </a:path>
                <a:path w="15614015" h="6326505">
                  <a:moveTo>
                    <a:pt x="15401896" y="5192093"/>
                  </a:moveTo>
                  <a:lnTo>
                    <a:pt x="15377941" y="5192093"/>
                  </a:lnTo>
                  <a:lnTo>
                    <a:pt x="15386278" y="5202070"/>
                  </a:lnTo>
                  <a:lnTo>
                    <a:pt x="15396313" y="5209197"/>
                  </a:lnTo>
                  <a:lnTo>
                    <a:pt x="15408047" y="5213473"/>
                  </a:lnTo>
                  <a:lnTo>
                    <a:pt x="15421480" y="5214899"/>
                  </a:lnTo>
                  <a:lnTo>
                    <a:pt x="15433127" y="5213804"/>
                  </a:lnTo>
                  <a:lnTo>
                    <a:pt x="15443882" y="5210522"/>
                  </a:lnTo>
                  <a:lnTo>
                    <a:pt x="15453745" y="5205051"/>
                  </a:lnTo>
                  <a:lnTo>
                    <a:pt x="15462714" y="5197391"/>
                  </a:lnTo>
                  <a:lnTo>
                    <a:pt x="15464185" y="5195548"/>
                  </a:lnTo>
                  <a:lnTo>
                    <a:pt x="15418945" y="5195548"/>
                  </a:lnTo>
                  <a:lnTo>
                    <a:pt x="15410552" y="5194814"/>
                  </a:lnTo>
                  <a:lnTo>
                    <a:pt x="15402878" y="5192611"/>
                  </a:lnTo>
                  <a:lnTo>
                    <a:pt x="15401896" y="5192093"/>
                  </a:lnTo>
                  <a:close/>
                </a:path>
                <a:path w="15614015" h="6326505">
                  <a:moveTo>
                    <a:pt x="15464016" y="5113080"/>
                  </a:moveTo>
                  <a:lnTo>
                    <a:pt x="15418945" y="5113080"/>
                  </a:lnTo>
                  <a:lnTo>
                    <a:pt x="15427238" y="5113828"/>
                  </a:lnTo>
                  <a:lnTo>
                    <a:pt x="15434840" y="5116074"/>
                  </a:lnTo>
                  <a:lnTo>
                    <a:pt x="15458985" y="5145920"/>
                  </a:lnTo>
                  <a:lnTo>
                    <a:pt x="15459719" y="5154314"/>
                  </a:lnTo>
                  <a:lnTo>
                    <a:pt x="15458985" y="5162722"/>
                  </a:lnTo>
                  <a:lnTo>
                    <a:pt x="15434840" y="5192611"/>
                  </a:lnTo>
                  <a:lnTo>
                    <a:pt x="15418945" y="5195548"/>
                  </a:lnTo>
                  <a:lnTo>
                    <a:pt x="15464185" y="5195548"/>
                  </a:lnTo>
                  <a:lnTo>
                    <a:pt x="15470172" y="5188047"/>
                  </a:lnTo>
                  <a:lnTo>
                    <a:pt x="15475499" y="5177753"/>
                  </a:lnTo>
                  <a:lnTo>
                    <a:pt x="15478695" y="5166509"/>
                  </a:lnTo>
                  <a:lnTo>
                    <a:pt x="15479760" y="5154314"/>
                  </a:lnTo>
                  <a:lnTo>
                    <a:pt x="15478695" y="5142134"/>
                  </a:lnTo>
                  <a:lnTo>
                    <a:pt x="15475602" y="5131292"/>
                  </a:lnTo>
                  <a:lnTo>
                    <a:pt x="15475499" y="5130932"/>
                  </a:lnTo>
                  <a:lnTo>
                    <a:pt x="15470172" y="5120710"/>
                  </a:lnTo>
                  <a:lnTo>
                    <a:pt x="15464016" y="5113080"/>
                  </a:lnTo>
                  <a:close/>
                </a:path>
                <a:path w="15614015" h="6326505">
                  <a:moveTo>
                    <a:pt x="15421480" y="5093729"/>
                  </a:moveTo>
                  <a:lnTo>
                    <a:pt x="15408047" y="5095155"/>
                  </a:lnTo>
                  <a:lnTo>
                    <a:pt x="15396313" y="5099431"/>
                  </a:lnTo>
                  <a:lnTo>
                    <a:pt x="15386278" y="5106558"/>
                  </a:lnTo>
                  <a:lnTo>
                    <a:pt x="15377941" y="5116535"/>
                  </a:lnTo>
                  <a:lnTo>
                    <a:pt x="15402022" y="5116535"/>
                  </a:lnTo>
                  <a:lnTo>
                    <a:pt x="15402878" y="5116074"/>
                  </a:lnTo>
                  <a:lnTo>
                    <a:pt x="15410552" y="5113828"/>
                  </a:lnTo>
                  <a:lnTo>
                    <a:pt x="15418945" y="5113080"/>
                  </a:lnTo>
                  <a:lnTo>
                    <a:pt x="15464016" y="5113080"/>
                  </a:lnTo>
                  <a:lnTo>
                    <a:pt x="15462714" y="5111467"/>
                  </a:lnTo>
                  <a:lnTo>
                    <a:pt x="15453745" y="5103707"/>
                  </a:lnTo>
                  <a:lnTo>
                    <a:pt x="15443882" y="5098164"/>
                  </a:lnTo>
                  <a:lnTo>
                    <a:pt x="15433127" y="5094838"/>
                  </a:lnTo>
                  <a:lnTo>
                    <a:pt x="15421480" y="5093729"/>
                  </a:lnTo>
                  <a:close/>
                </a:path>
                <a:path w="15614015" h="6326505">
                  <a:moveTo>
                    <a:pt x="15602980" y="5184491"/>
                  </a:moveTo>
                  <a:lnTo>
                    <a:pt x="15594533" y="5184491"/>
                  </a:lnTo>
                  <a:lnTo>
                    <a:pt x="15591002" y="5185950"/>
                  </a:lnTo>
                  <a:lnTo>
                    <a:pt x="15585166" y="5191785"/>
                  </a:lnTo>
                  <a:lnTo>
                    <a:pt x="15583707" y="5195318"/>
                  </a:lnTo>
                  <a:lnTo>
                    <a:pt x="15583707" y="5203611"/>
                  </a:lnTo>
                  <a:lnTo>
                    <a:pt x="15585166" y="5207143"/>
                  </a:lnTo>
                  <a:lnTo>
                    <a:pt x="15591002" y="5212979"/>
                  </a:lnTo>
                  <a:lnTo>
                    <a:pt x="15594533" y="5214438"/>
                  </a:lnTo>
                  <a:lnTo>
                    <a:pt x="15602980" y="5214438"/>
                  </a:lnTo>
                  <a:lnTo>
                    <a:pt x="15606511" y="5212979"/>
                  </a:lnTo>
                  <a:lnTo>
                    <a:pt x="15609276" y="5210061"/>
                  </a:lnTo>
                  <a:lnTo>
                    <a:pt x="15612194" y="5207143"/>
                  </a:lnTo>
                  <a:lnTo>
                    <a:pt x="15613654" y="5203611"/>
                  </a:lnTo>
                  <a:lnTo>
                    <a:pt x="15613654" y="5195318"/>
                  </a:lnTo>
                  <a:lnTo>
                    <a:pt x="15612194" y="5191785"/>
                  </a:lnTo>
                  <a:lnTo>
                    <a:pt x="15609276" y="5188868"/>
                  </a:lnTo>
                  <a:lnTo>
                    <a:pt x="15606511" y="5185950"/>
                  </a:lnTo>
                  <a:lnTo>
                    <a:pt x="15602980" y="5184491"/>
                  </a:lnTo>
                  <a:close/>
                </a:path>
                <a:path w="15614015" h="6326505">
                  <a:moveTo>
                    <a:pt x="15545708" y="5116074"/>
                  </a:moveTo>
                  <a:lnTo>
                    <a:pt x="15525667" y="5116074"/>
                  </a:lnTo>
                  <a:lnTo>
                    <a:pt x="15525667" y="5211904"/>
                  </a:lnTo>
                  <a:lnTo>
                    <a:pt x="15545708" y="5211904"/>
                  </a:lnTo>
                  <a:lnTo>
                    <a:pt x="15545708" y="5116074"/>
                  </a:lnTo>
                  <a:close/>
                </a:path>
                <a:path w="15614015" h="6326505">
                  <a:moveTo>
                    <a:pt x="15584869" y="5096724"/>
                  </a:moveTo>
                  <a:lnTo>
                    <a:pt x="15486275" y="5096724"/>
                  </a:lnTo>
                  <a:lnTo>
                    <a:pt x="15486275" y="5116074"/>
                  </a:lnTo>
                  <a:lnTo>
                    <a:pt x="15584869" y="5116074"/>
                  </a:lnTo>
                  <a:lnTo>
                    <a:pt x="15584869" y="5096724"/>
                  </a:lnTo>
                  <a:close/>
                </a:path>
                <a:path w="15614015" h="6326505">
                  <a:moveTo>
                    <a:pt x="102110" y="5544397"/>
                  </a:moveTo>
                  <a:lnTo>
                    <a:pt x="84141" y="5554993"/>
                  </a:lnTo>
                  <a:lnTo>
                    <a:pt x="87842" y="5563171"/>
                  </a:lnTo>
                  <a:lnTo>
                    <a:pt x="92750" y="5570456"/>
                  </a:lnTo>
                  <a:lnTo>
                    <a:pt x="132719" y="5591246"/>
                  </a:lnTo>
                  <a:lnTo>
                    <a:pt x="142883" y="5591850"/>
                  </a:lnTo>
                  <a:lnTo>
                    <a:pt x="155207" y="5591001"/>
                  </a:lnTo>
                  <a:lnTo>
                    <a:pt x="166380" y="5588453"/>
                  </a:lnTo>
                  <a:lnTo>
                    <a:pt x="176400" y="5584205"/>
                  </a:lnTo>
                  <a:lnTo>
                    <a:pt x="185269" y="5578259"/>
                  </a:lnTo>
                  <a:lnTo>
                    <a:pt x="192455" y="5570888"/>
                  </a:lnTo>
                  <a:lnTo>
                    <a:pt x="142422" y="5570888"/>
                  </a:lnTo>
                  <a:lnTo>
                    <a:pt x="135094" y="5570456"/>
                  </a:lnTo>
                  <a:lnTo>
                    <a:pt x="104567" y="5552689"/>
                  </a:lnTo>
                  <a:lnTo>
                    <a:pt x="102110" y="5544397"/>
                  </a:lnTo>
                  <a:close/>
                </a:path>
                <a:path w="15614015" h="6326505">
                  <a:moveTo>
                    <a:pt x="194944" y="5427604"/>
                  </a:moveTo>
                  <a:lnTo>
                    <a:pt x="89440" y="5427604"/>
                  </a:lnTo>
                  <a:lnTo>
                    <a:pt x="89440" y="5447645"/>
                  </a:lnTo>
                  <a:lnTo>
                    <a:pt x="168683" y="5447645"/>
                  </a:lnTo>
                  <a:lnTo>
                    <a:pt x="128370" y="5497403"/>
                  </a:lnTo>
                  <a:lnTo>
                    <a:pt x="137355" y="5510534"/>
                  </a:lnTo>
                  <a:lnTo>
                    <a:pt x="142422" y="5510534"/>
                  </a:lnTo>
                  <a:lnTo>
                    <a:pt x="150816" y="5511038"/>
                  </a:lnTo>
                  <a:lnTo>
                    <a:pt x="180662" y="5531280"/>
                  </a:lnTo>
                  <a:lnTo>
                    <a:pt x="180662" y="5550386"/>
                  </a:lnTo>
                  <a:lnTo>
                    <a:pt x="150622" y="5570456"/>
                  </a:lnTo>
                  <a:lnTo>
                    <a:pt x="149917" y="5570456"/>
                  </a:lnTo>
                  <a:lnTo>
                    <a:pt x="142422" y="5570888"/>
                  </a:lnTo>
                  <a:lnTo>
                    <a:pt x="192483" y="5570888"/>
                  </a:lnTo>
                  <a:lnTo>
                    <a:pt x="197709" y="5562076"/>
                  </a:lnTo>
                  <a:lnTo>
                    <a:pt x="200819" y="5552041"/>
                  </a:lnTo>
                  <a:lnTo>
                    <a:pt x="201855" y="5540710"/>
                  </a:lnTo>
                  <a:lnTo>
                    <a:pt x="201078" y="5531280"/>
                  </a:lnTo>
                  <a:lnTo>
                    <a:pt x="175191" y="5498727"/>
                  </a:lnTo>
                  <a:lnTo>
                    <a:pt x="156935" y="5493256"/>
                  </a:lnTo>
                  <a:lnTo>
                    <a:pt x="194944" y="5446493"/>
                  </a:lnTo>
                  <a:lnTo>
                    <a:pt x="194944" y="5427604"/>
                  </a:lnTo>
                  <a:close/>
                </a:path>
                <a:path w="15614015" h="6326505">
                  <a:moveTo>
                    <a:pt x="242608" y="5561443"/>
                  </a:moveTo>
                  <a:lnTo>
                    <a:pt x="234161" y="5561443"/>
                  </a:lnTo>
                  <a:lnTo>
                    <a:pt x="230629" y="5562902"/>
                  </a:lnTo>
                  <a:lnTo>
                    <a:pt x="224793" y="5568738"/>
                  </a:lnTo>
                  <a:lnTo>
                    <a:pt x="223334" y="5572270"/>
                  </a:lnTo>
                  <a:lnTo>
                    <a:pt x="223334" y="5580563"/>
                  </a:lnTo>
                  <a:lnTo>
                    <a:pt x="224793" y="5584095"/>
                  </a:lnTo>
                  <a:lnTo>
                    <a:pt x="230629" y="5589931"/>
                  </a:lnTo>
                  <a:lnTo>
                    <a:pt x="234161" y="5591390"/>
                  </a:lnTo>
                  <a:lnTo>
                    <a:pt x="242608" y="5591390"/>
                  </a:lnTo>
                  <a:lnTo>
                    <a:pt x="246140" y="5589931"/>
                  </a:lnTo>
                  <a:lnTo>
                    <a:pt x="248904" y="5587013"/>
                  </a:lnTo>
                  <a:lnTo>
                    <a:pt x="251822" y="5584095"/>
                  </a:lnTo>
                  <a:lnTo>
                    <a:pt x="253281" y="5580563"/>
                  </a:lnTo>
                  <a:lnTo>
                    <a:pt x="253281" y="5572270"/>
                  </a:lnTo>
                  <a:lnTo>
                    <a:pt x="251822" y="5568738"/>
                  </a:lnTo>
                  <a:lnTo>
                    <a:pt x="248904" y="5565820"/>
                  </a:lnTo>
                  <a:lnTo>
                    <a:pt x="246140" y="5562902"/>
                  </a:lnTo>
                  <a:lnTo>
                    <a:pt x="242608" y="5561443"/>
                  </a:lnTo>
                  <a:close/>
                </a:path>
                <a:path w="15614015" h="6326505">
                  <a:moveTo>
                    <a:pt x="436300" y="5424610"/>
                  </a:moveTo>
                  <a:lnTo>
                    <a:pt x="388486" y="5438215"/>
                  </a:lnTo>
                  <a:lnTo>
                    <a:pt x="357921" y="5475749"/>
                  </a:lnTo>
                  <a:lnTo>
                    <a:pt x="351989" y="5508230"/>
                  </a:lnTo>
                  <a:lnTo>
                    <a:pt x="353472" y="5525161"/>
                  </a:lnTo>
                  <a:lnTo>
                    <a:pt x="375716" y="5567663"/>
                  </a:lnTo>
                  <a:lnTo>
                    <a:pt x="403005" y="5585890"/>
                  </a:lnTo>
                  <a:lnTo>
                    <a:pt x="403144" y="5585890"/>
                  </a:lnTo>
                  <a:lnTo>
                    <a:pt x="418779" y="5590339"/>
                  </a:lnTo>
                  <a:lnTo>
                    <a:pt x="436300" y="5591850"/>
                  </a:lnTo>
                  <a:lnTo>
                    <a:pt x="447142" y="5591188"/>
                  </a:lnTo>
                  <a:lnTo>
                    <a:pt x="457551" y="5589201"/>
                  </a:lnTo>
                  <a:lnTo>
                    <a:pt x="467528" y="5585890"/>
                  </a:lnTo>
                  <a:lnTo>
                    <a:pt x="477074" y="5581254"/>
                  </a:lnTo>
                  <a:lnTo>
                    <a:pt x="485871" y="5575394"/>
                  </a:lnTo>
                  <a:lnTo>
                    <a:pt x="491030" y="5570888"/>
                  </a:lnTo>
                  <a:lnTo>
                    <a:pt x="436300" y="5570888"/>
                  </a:lnTo>
                  <a:lnTo>
                    <a:pt x="422997" y="5569765"/>
                  </a:lnTo>
                  <a:lnTo>
                    <a:pt x="411270" y="5566482"/>
                  </a:lnTo>
                  <a:lnTo>
                    <a:pt x="411127" y="5566482"/>
                  </a:lnTo>
                  <a:lnTo>
                    <a:pt x="400192" y="5560780"/>
                  </a:lnTo>
                  <a:lnTo>
                    <a:pt x="374276" y="5521044"/>
                  </a:lnTo>
                  <a:lnTo>
                    <a:pt x="373182" y="5508230"/>
                  </a:lnTo>
                  <a:lnTo>
                    <a:pt x="374276" y="5495315"/>
                  </a:lnTo>
                  <a:lnTo>
                    <a:pt x="400192" y="5455449"/>
                  </a:lnTo>
                  <a:lnTo>
                    <a:pt x="436300" y="5445342"/>
                  </a:lnTo>
                  <a:lnTo>
                    <a:pt x="490749" y="5445342"/>
                  </a:lnTo>
                  <a:lnTo>
                    <a:pt x="485655" y="5440965"/>
                  </a:lnTo>
                  <a:lnTo>
                    <a:pt x="476844" y="5435206"/>
                  </a:lnTo>
                  <a:lnTo>
                    <a:pt x="467575" y="5430657"/>
                  </a:lnTo>
                  <a:lnTo>
                    <a:pt x="457493" y="5427259"/>
                  </a:lnTo>
                  <a:lnTo>
                    <a:pt x="447127" y="5425272"/>
                  </a:lnTo>
                  <a:lnTo>
                    <a:pt x="436300" y="5424610"/>
                  </a:lnTo>
                  <a:close/>
                </a:path>
                <a:path w="15614015" h="6326505">
                  <a:moveTo>
                    <a:pt x="487210" y="5541863"/>
                  </a:moveTo>
                  <a:lnTo>
                    <a:pt x="452138" y="5568930"/>
                  </a:lnTo>
                  <a:lnTo>
                    <a:pt x="436300" y="5570888"/>
                  </a:lnTo>
                  <a:lnTo>
                    <a:pt x="491030" y="5570888"/>
                  </a:lnTo>
                  <a:lnTo>
                    <a:pt x="493602" y="5568641"/>
                  </a:lnTo>
                  <a:lnTo>
                    <a:pt x="500268" y="5560996"/>
                  </a:lnTo>
                  <a:lnTo>
                    <a:pt x="505869" y="5552459"/>
                  </a:lnTo>
                  <a:lnTo>
                    <a:pt x="487210" y="5541863"/>
                  </a:lnTo>
                  <a:close/>
                </a:path>
                <a:path w="15614015" h="6326505">
                  <a:moveTo>
                    <a:pt x="490749" y="5445342"/>
                  </a:moveTo>
                  <a:lnTo>
                    <a:pt x="436300" y="5445342"/>
                  </a:lnTo>
                  <a:lnTo>
                    <a:pt x="444406" y="5445846"/>
                  </a:lnTo>
                  <a:lnTo>
                    <a:pt x="452138" y="5447357"/>
                  </a:lnTo>
                  <a:lnTo>
                    <a:pt x="487210" y="5474597"/>
                  </a:lnTo>
                  <a:lnTo>
                    <a:pt x="505869" y="5463771"/>
                  </a:lnTo>
                  <a:lnTo>
                    <a:pt x="500168" y="5455247"/>
                  </a:lnTo>
                  <a:lnTo>
                    <a:pt x="493430" y="5447645"/>
                  </a:lnTo>
                  <a:lnTo>
                    <a:pt x="490749" y="5445342"/>
                  </a:lnTo>
                  <a:close/>
                </a:path>
                <a:path w="15614015" h="6326505">
                  <a:moveTo>
                    <a:pt x="632856" y="5493026"/>
                  </a:moveTo>
                  <a:lnTo>
                    <a:pt x="612815" y="5493026"/>
                  </a:lnTo>
                  <a:lnTo>
                    <a:pt x="612815" y="5588856"/>
                  </a:lnTo>
                  <a:lnTo>
                    <a:pt x="632856" y="5588856"/>
                  </a:lnTo>
                  <a:lnTo>
                    <a:pt x="632856" y="5493026"/>
                  </a:lnTo>
                  <a:close/>
                </a:path>
                <a:path w="15614015" h="6326505">
                  <a:moveTo>
                    <a:pt x="672017" y="5473676"/>
                  </a:moveTo>
                  <a:lnTo>
                    <a:pt x="573424" y="5473676"/>
                  </a:lnTo>
                  <a:lnTo>
                    <a:pt x="573424" y="5493026"/>
                  </a:lnTo>
                  <a:lnTo>
                    <a:pt x="672017" y="5493026"/>
                  </a:lnTo>
                  <a:lnTo>
                    <a:pt x="672017" y="5473676"/>
                  </a:lnTo>
                  <a:close/>
                </a:path>
                <a:path w="15614015" h="6326505">
                  <a:moveTo>
                    <a:pt x="739216" y="5470681"/>
                  </a:moveTo>
                  <a:lnTo>
                    <a:pt x="696139" y="5488188"/>
                  </a:lnTo>
                  <a:lnTo>
                    <a:pt x="678631" y="5531266"/>
                  </a:lnTo>
                  <a:lnTo>
                    <a:pt x="679726" y="5543547"/>
                  </a:lnTo>
                  <a:lnTo>
                    <a:pt x="705483" y="5582003"/>
                  </a:lnTo>
                  <a:lnTo>
                    <a:pt x="739216" y="5591850"/>
                  </a:lnTo>
                  <a:lnTo>
                    <a:pt x="751411" y="5590756"/>
                  </a:lnTo>
                  <a:lnTo>
                    <a:pt x="762655" y="5587474"/>
                  </a:lnTo>
                  <a:lnTo>
                    <a:pt x="772949" y="5582003"/>
                  </a:lnTo>
                  <a:lnTo>
                    <a:pt x="782293" y="5574343"/>
                  </a:lnTo>
                  <a:lnTo>
                    <a:pt x="784031" y="5572270"/>
                  </a:lnTo>
                  <a:lnTo>
                    <a:pt x="739216" y="5572270"/>
                  </a:lnTo>
                  <a:lnTo>
                    <a:pt x="731024" y="5571536"/>
                  </a:lnTo>
                  <a:lnTo>
                    <a:pt x="699407" y="5539660"/>
                  </a:lnTo>
                  <a:lnTo>
                    <a:pt x="698673" y="5531266"/>
                  </a:lnTo>
                  <a:lnTo>
                    <a:pt x="699407" y="5522872"/>
                  </a:lnTo>
                  <a:lnTo>
                    <a:pt x="723494" y="5493199"/>
                  </a:lnTo>
                  <a:lnTo>
                    <a:pt x="739216" y="5490262"/>
                  </a:lnTo>
                  <a:lnTo>
                    <a:pt x="784031" y="5490262"/>
                  </a:lnTo>
                  <a:lnTo>
                    <a:pt x="782293" y="5488188"/>
                  </a:lnTo>
                  <a:lnTo>
                    <a:pt x="772949" y="5480529"/>
                  </a:lnTo>
                  <a:lnTo>
                    <a:pt x="762655" y="5475058"/>
                  </a:lnTo>
                  <a:lnTo>
                    <a:pt x="751411" y="5471775"/>
                  </a:lnTo>
                  <a:lnTo>
                    <a:pt x="739216" y="5470681"/>
                  </a:lnTo>
                  <a:close/>
                </a:path>
                <a:path w="15614015" h="6326505">
                  <a:moveTo>
                    <a:pt x="784031" y="5490262"/>
                  </a:moveTo>
                  <a:lnTo>
                    <a:pt x="739216" y="5490262"/>
                  </a:lnTo>
                  <a:lnTo>
                    <a:pt x="747509" y="5490996"/>
                  </a:lnTo>
                  <a:lnTo>
                    <a:pt x="755111" y="5493199"/>
                  </a:lnTo>
                  <a:lnTo>
                    <a:pt x="779255" y="5522872"/>
                  </a:lnTo>
                  <a:lnTo>
                    <a:pt x="779989" y="5531266"/>
                  </a:lnTo>
                  <a:lnTo>
                    <a:pt x="779255" y="5539660"/>
                  </a:lnTo>
                  <a:lnTo>
                    <a:pt x="755111" y="5569333"/>
                  </a:lnTo>
                  <a:lnTo>
                    <a:pt x="739216" y="5572270"/>
                  </a:lnTo>
                  <a:lnTo>
                    <a:pt x="784031" y="5572270"/>
                  </a:lnTo>
                  <a:lnTo>
                    <a:pt x="790053" y="5565085"/>
                  </a:lnTo>
                  <a:lnTo>
                    <a:pt x="795596" y="5554820"/>
                  </a:lnTo>
                  <a:lnTo>
                    <a:pt x="798922" y="5543547"/>
                  </a:lnTo>
                  <a:lnTo>
                    <a:pt x="800031" y="5531266"/>
                  </a:lnTo>
                  <a:lnTo>
                    <a:pt x="798922" y="5518985"/>
                  </a:lnTo>
                  <a:lnTo>
                    <a:pt x="795596" y="5507712"/>
                  </a:lnTo>
                  <a:lnTo>
                    <a:pt x="790053" y="5497446"/>
                  </a:lnTo>
                  <a:lnTo>
                    <a:pt x="784031" y="5490262"/>
                  </a:lnTo>
                  <a:close/>
                </a:path>
                <a:path w="15614015" h="6326505">
                  <a:moveTo>
                    <a:pt x="913787" y="5547391"/>
                  </a:moveTo>
                  <a:lnTo>
                    <a:pt x="893746" y="5547391"/>
                  </a:lnTo>
                  <a:lnTo>
                    <a:pt x="893746" y="5588856"/>
                  </a:lnTo>
                  <a:lnTo>
                    <a:pt x="913787" y="5588856"/>
                  </a:lnTo>
                  <a:lnTo>
                    <a:pt x="913787" y="5547391"/>
                  </a:lnTo>
                  <a:close/>
                </a:path>
                <a:path w="15614015" h="6326505">
                  <a:moveTo>
                    <a:pt x="836386" y="5473676"/>
                  </a:moveTo>
                  <a:lnTo>
                    <a:pt x="816345" y="5473676"/>
                  </a:lnTo>
                  <a:lnTo>
                    <a:pt x="816345" y="5511915"/>
                  </a:lnTo>
                  <a:lnTo>
                    <a:pt x="835047" y="5547549"/>
                  </a:lnTo>
                  <a:lnTo>
                    <a:pt x="862647" y="5553380"/>
                  </a:lnTo>
                  <a:lnTo>
                    <a:pt x="871070" y="5553006"/>
                  </a:lnTo>
                  <a:lnTo>
                    <a:pt x="879060" y="5551883"/>
                  </a:lnTo>
                  <a:lnTo>
                    <a:pt x="886619" y="5550011"/>
                  </a:lnTo>
                  <a:lnTo>
                    <a:pt x="893746" y="5547391"/>
                  </a:lnTo>
                  <a:lnTo>
                    <a:pt x="913787" y="5547391"/>
                  </a:lnTo>
                  <a:lnTo>
                    <a:pt x="913787" y="5534721"/>
                  </a:lnTo>
                  <a:lnTo>
                    <a:pt x="854968" y="5534721"/>
                  </a:lnTo>
                  <a:lnTo>
                    <a:pt x="848058" y="5532878"/>
                  </a:lnTo>
                  <a:lnTo>
                    <a:pt x="843297" y="5529193"/>
                  </a:lnTo>
                  <a:lnTo>
                    <a:pt x="838690" y="5525507"/>
                  </a:lnTo>
                  <a:lnTo>
                    <a:pt x="836386" y="5519364"/>
                  </a:lnTo>
                  <a:lnTo>
                    <a:pt x="836386" y="5473676"/>
                  </a:lnTo>
                  <a:close/>
                </a:path>
                <a:path w="15614015" h="6326505">
                  <a:moveTo>
                    <a:pt x="913787" y="5473676"/>
                  </a:moveTo>
                  <a:lnTo>
                    <a:pt x="893746" y="5473676"/>
                  </a:lnTo>
                  <a:lnTo>
                    <a:pt x="893746" y="5528732"/>
                  </a:lnTo>
                  <a:lnTo>
                    <a:pt x="886878" y="5531352"/>
                  </a:lnTo>
                  <a:lnTo>
                    <a:pt x="879636" y="5533224"/>
                  </a:lnTo>
                  <a:lnTo>
                    <a:pt x="872020" y="5534347"/>
                  </a:lnTo>
                  <a:lnTo>
                    <a:pt x="864029" y="5534721"/>
                  </a:lnTo>
                  <a:lnTo>
                    <a:pt x="913787" y="5534721"/>
                  </a:lnTo>
                  <a:lnTo>
                    <a:pt x="913787" y="5473676"/>
                  </a:lnTo>
                  <a:close/>
                </a:path>
                <a:path w="15614015" h="6326505">
                  <a:moveTo>
                    <a:pt x="964277" y="5473676"/>
                  </a:moveTo>
                  <a:lnTo>
                    <a:pt x="944236" y="5473676"/>
                  </a:lnTo>
                  <a:lnTo>
                    <a:pt x="944236" y="5588856"/>
                  </a:lnTo>
                  <a:lnTo>
                    <a:pt x="964277" y="5588856"/>
                  </a:lnTo>
                  <a:lnTo>
                    <a:pt x="964277" y="5534261"/>
                  </a:lnTo>
                  <a:lnTo>
                    <a:pt x="989411" y="5534261"/>
                  </a:lnTo>
                  <a:lnTo>
                    <a:pt x="984779" y="5529423"/>
                  </a:lnTo>
                  <a:lnTo>
                    <a:pt x="989556" y="5524585"/>
                  </a:lnTo>
                  <a:lnTo>
                    <a:pt x="964277" y="5524585"/>
                  </a:lnTo>
                  <a:lnTo>
                    <a:pt x="964277" y="5473676"/>
                  </a:lnTo>
                  <a:close/>
                </a:path>
                <a:path w="15614015" h="6326505">
                  <a:moveTo>
                    <a:pt x="989411" y="5534261"/>
                  </a:moveTo>
                  <a:lnTo>
                    <a:pt x="964277" y="5534261"/>
                  </a:lnTo>
                  <a:lnTo>
                    <a:pt x="1016799" y="5588856"/>
                  </a:lnTo>
                  <a:lnTo>
                    <a:pt x="1041678" y="5588856"/>
                  </a:lnTo>
                  <a:lnTo>
                    <a:pt x="989411" y="5534261"/>
                  </a:lnTo>
                  <a:close/>
                </a:path>
                <a:path w="15614015" h="6326505">
                  <a:moveTo>
                    <a:pt x="1039835" y="5473676"/>
                  </a:moveTo>
                  <a:lnTo>
                    <a:pt x="1014035" y="5473676"/>
                  </a:lnTo>
                  <a:lnTo>
                    <a:pt x="964277" y="5524585"/>
                  </a:lnTo>
                  <a:lnTo>
                    <a:pt x="989556" y="5524585"/>
                  </a:lnTo>
                  <a:lnTo>
                    <a:pt x="1039835" y="5473676"/>
                  </a:lnTo>
                  <a:close/>
                </a:path>
                <a:path w="15614015" h="6326505">
                  <a:moveTo>
                    <a:pt x="1080126" y="5473676"/>
                  </a:moveTo>
                  <a:lnTo>
                    <a:pt x="1060315" y="5473676"/>
                  </a:lnTo>
                  <a:lnTo>
                    <a:pt x="1060315" y="5588856"/>
                  </a:lnTo>
                  <a:lnTo>
                    <a:pt x="1076441" y="5588856"/>
                  </a:lnTo>
                  <a:lnTo>
                    <a:pt x="1103528" y="5554532"/>
                  </a:lnTo>
                  <a:lnTo>
                    <a:pt x="1080126" y="5554532"/>
                  </a:lnTo>
                  <a:lnTo>
                    <a:pt x="1080126" y="5473676"/>
                  </a:lnTo>
                  <a:close/>
                </a:path>
                <a:path w="15614015" h="6326505">
                  <a:moveTo>
                    <a:pt x="1160061" y="5508000"/>
                  </a:moveTo>
                  <a:lnTo>
                    <a:pt x="1140250" y="5508000"/>
                  </a:lnTo>
                  <a:lnTo>
                    <a:pt x="1140250" y="5588856"/>
                  </a:lnTo>
                  <a:lnTo>
                    <a:pt x="1160061" y="5588856"/>
                  </a:lnTo>
                  <a:lnTo>
                    <a:pt x="1160061" y="5508000"/>
                  </a:lnTo>
                  <a:close/>
                </a:path>
                <a:path w="15614015" h="6326505">
                  <a:moveTo>
                    <a:pt x="1160061" y="5473676"/>
                  </a:moveTo>
                  <a:lnTo>
                    <a:pt x="1143936" y="5473676"/>
                  </a:lnTo>
                  <a:lnTo>
                    <a:pt x="1080126" y="5554532"/>
                  </a:lnTo>
                  <a:lnTo>
                    <a:pt x="1103528" y="5554532"/>
                  </a:lnTo>
                  <a:lnTo>
                    <a:pt x="1140250" y="5508000"/>
                  </a:lnTo>
                  <a:lnTo>
                    <a:pt x="1160061" y="5508000"/>
                  </a:lnTo>
                  <a:lnTo>
                    <a:pt x="1160061" y="5473676"/>
                  </a:lnTo>
                  <a:close/>
                </a:path>
                <a:path w="15614015" h="6326505">
                  <a:moveTo>
                    <a:pt x="1255759" y="5554302"/>
                  </a:moveTo>
                  <a:lnTo>
                    <a:pt x="1238820" y="5564279"/>
                  </a:lnTo>
                  <a:lnTo>
                    <a:pt x="1238987" y="5564279"/>
                  </a:lnTo>
                  <a:lnTo>
                    <a:pt x="1246242" y="5576301"/>
                  </a:lnTo>
                  <a:lnTo>
                    <a:pt x="1256393" y="5584940"/>
                  </a:lnTo>
                  <a:lnTo>
                    <a:pt x="1269394" y="5590123"/>
                  </a:lnTo>
                  <a:lnTo>
                    <a:pt x="1285245" y="5591850"/>
                  </a:lnTo>
                  <a:lnTo>
                    <a:pt x="1295237" y="5591231"/>
                  </a:lnTo>
                  <a:lnTo>
                    <a:pt x="1325081" y="5573192"/>
                  </a:lnTo>
                  <a:lnTo>
                    <a:pt x="1285476" y="5573192"/>
                  </a:lnTo>
                  <a:lnTo>
                    <a:pt x="1274980" y="5572011"/>
                  </a:lnTo>
                  <a:lnTo>
                    <a:pt x="1266529" y="5568469"/>
                  </a:lnTo>
                  <a:lnTo>
                    <a:pt x="1260122" y="5562566"/>
                  </a:lnTo>
                  <a:lnTo>
                    <a:pt x="1255759" y="5554302"/>
                  </a:lnTo>
                  <a:close/>
                </a:path>
                <a:path w="15614015" h="6326505">
                  <a:moveTo>
                    <a:pt x="1320181" y="5489110"/>
                  </a:moveTo>
                  <a:lnTo>
                    <a:pt x="1290006" y="5489110"/>
                  </a:lnTo>
                  <a:lnTo>
                    <a:pt x="1295151" y="5490646"/>
                  </a:lnTo>
                  <a:lnTo>
                    <a:pt x="1298836" y="5493717"/>
                  </a:lnTo>
                  <a:lnTo>
                    <a:pt x="1302676" y="5496789"/>
                  </a:lnTo>
                  <a:lnTo>
                    <a:pt x="1304595" y="5500782"/>
                  </a:lnTo>
                  <a:lnTo>
                    <a:pt x="1304595" y="5510610"/>
                  </a:lnTo>
                  <a:lnTo>
                    <a:pt x="1302983" y="5514527"/>
                  </a:lnTo>
                  <a:lnTo>
                    <a:pt x="1299758" y="5517444"/>
                  </a:lnTo>
                  <a:lnTo>
                    <a:pt x="1296533" y="5520208"/>
                  </a:lnTo>
                  <a:lnTo>
                    <a:pt x="1292002" y="5521591"/>
                  </a:lnTo>
                  <a:lnTo>
                    <a:pt x="1273727" y="5521591"/>
                  </a:lnTo>
                  <a:lnTo>
                    <a:pt x="1273727" y="5539789"/>
                  </a:lnTo>
                  <a:lnTo>
                    <a:pt x="1296379" y="5539789"/>
                  </a:lnTo>
                  <a:lnTo>
                    <a:pt x="1300986" y="5541248"/>
                  </a:lnTo>
                  <a:lnTo>
                    <a:pt x="1304365" y="5544166"/>
                  </a:lnTo>
                  <a:lnTo>
                    <a:pt x="1307897" y="5547084"/>
                  </a:lnTo>
                  <a:lnTo>
                    <a:pt x="1309663" y="5550846"/>
                  </a:lnTo>
                  <a:lnTo>
                    <a:pt x="1309663" y="5560675"/>
                  </a:lnTo>
                  <a:lnTo>
                    <a:pt x="1307513" y="5564975"/>
                  </a:lnTo>
                  <a:lnTo>
                    <a:pt x="1299067" y="5571579"/>
                  </a:lnTo>
                  <a:lnTo>
                    <a:pt x="1293154" y="5573192"/>
                  </a:lnTo>
                  <a:lnTo>
                    <a:pt x="1325081" y="5573192"/>
                  </a:lnTo>
                  <a:lnTo>
                    <a:pt x="1326595" y="5570715"/>
                  </a:lnTo>
                  <a:lnTo>
                    <a:pt x="1328754" y="5564279"/>
                  </a:lnTo>
                  <a:lnTo>
                    <a:pt x="1329474" y="5557297"/>
                  </a:lnTo>
                  <a:lnTo>
                    <a:pt x="1328279" y="5548241"/>
                  </a:lnTo>
                  <a:lnTo>
                    <a:pt x="1324694" y="5540653"/>
                  </a:lnTo>
                  <a:lnTo>
                    <a:pt x="1318719" y="5534534"/>
                  </a:lnTo>
                  <a:lnTo>
                    <a:pt x="1310354" y="5529883"/>
                  </a:lnTo>
                  <a:lnTo>
                    <a:pt x="1316401" y="5525161"/>
                  </a:lnTo>
                  <a:lnTo>
                    <a:pt x="1320721" y="5519287"/>
                  </a:lnTo>
                  <a:lnTo>
                    <a:pt x="1323312" y="5512261"/>
                  </a:lnTo>
                  <a:lnTo>
                    <a:pt x="1324176" y="5504083"/>
                  </a:lnTo>
                  <a:lnTo>
                    <a:pt x="1323585" y="5498310"/>
                  </a:lnTo>
                  <a:lnTo>
                    <a:pt x="1323485" y="5497331"/>
                  </a:lnTo>
                  <a:lnTo>
                    <a:pt x="1321412" y="5491126"/>
                  </a:lnTo>
                  <a:lnTo>
                    <a:pt x="1320181" y="5489110"/>
                  </a:lnTo>
                  <a:close/>
                </a:path>
                <a:path w="15614015" h="6326505">
                  <a:moveTo>
                    <a:pt x="1283402" y="5470681"/>
                  </a:moveTo>
                  <a:lnTo>
                    <a:pt x="1269336" y="5472265"/>
                  </a:lnTo>
                  <a:lnTo>
                    <a:pt x="1257545" y="5477016"/>
                  </a:lnTo>
                  <a:lnTo>
                    <a:pt x="1248028" y="5484934"/>
                  </a:lnTo>
                  <a:lnTo>
                    <a:pt x="1240786" y="5496021"/>
                  </a:lnTo>
                  <a:lnTo>
                    <a:pt x="1257141" y="5505466"/>
                  </a:lnTo>
                  <a:lnTo>
                    <a:pt x="1261374" y="5498310"/>
                  </a:lnTo>
                  <a:lnTo>
                    <a:pt x="1267162" y="5493199"/>
                  </a:lnTo>
                  <a:lnTo>
                    <a:pt x="1274505" y="5490132"/>
                  </a:lnTo>
                  <a:lnTo>
                    <a:pt x="1283402" y="5489110"/>
                  </a:lnTo>
                  <a:lnTo>
                    <a:pt x="1320181" y="5489110"/>
                  </a:lnTo>
                  <a:lnTo>
                    <a:pt x="1317956" y="5485468"/>
                  </a:lnTo>
                  <a:lnTo>
                    <a:pt x="1313119" y="5480356"/>
                  </a:lnTo>
                  <a:lnTo>
                    <a:pt x="1307201" y="5476123"/>
                  </a:lnTo>
                  <a:lnTo>
                    <a:pt x="1300276" y="5473100"/>
                  </a:lnTo>
                  <a:lnTo>
                    <a:pt x="1292343" y="5471286"/>
                  </a:lnTo>
                  <a:lnTo>
                    <a:pt x="1283402" y="5470681"/>
                  </a:lnTo>
                  <a:close/>
                </a:path>
                <a:path w="15614015" h="6326505">
                  <a:moveTo>
                    <a:pt x="1371230" y="5473676"/>
                  </a:moveTo>
                  <a:lnTo>
                    <a:pt x="1351189" y="5473676"/>
                  </a:lnTo>
                  <a:lnTo>
                    <a:pt x="1351189" y="5634928"/>
                  </a:lnTo>
                  <a:lnTo>
                    <a:pt x="1371230" y="5634928"/>
                  </a:lnTo>
                  <a:lnTo>
                    <a:pt x="1371230" y="5569044"/>
                  </a:lnTo>
                  <a:lnTo>
                    <a:pt x="1395185" y="5569044"/>
                  </a:lnTo>
                  <a:lnTo>
                    <a:pt x="1371230" y="5531266"/>
                  </a:lnTo>
                  <a:lnTo>
                    <a:pt x="1371965" y="5522872"/>
                  </a:lnTo>
                  <a:lnTo>
                    <a:pt x="1395311" y="5493487"/>
                  </a:lnTo>
                  <a:lnTo>
                    <a:pt x="1371230" y="5493487"/>
                  </a:lnTo>
                  <a:lnTo>
                    <a:pt x="1371230" y="5473676"/>
                  </a:lnTo>
                  <a:close/>
                </a:path>
                <a:path w="15614015" h="6326505">
                  <a:moveTo>
                    <a:pt x="1395185" y="5569044"/>
                  </a:moveTo>
                  <a:lnTo>
                    <a:pt x="1371230" y="5569044"/>
                  </a:lnTo>
                  <a:lnTo>
                    <a:pt x="1379567" y="5579022"/>
                  </a:lnTo>
                  <a:lnTo>
                    <a:pt x="1389602" y="5586149"/>
                  </a:lnTo>
                  <a:lnTo>
                    <a:pt x="1401336" y="5590425"/>
                  </a:lnTo>
                  <a:lnTo>
                    <a:pt x="1414768" y="5591850"/>
                  </a:lnTo>
                  <a:lnTo>
                    <a:pt x="1426416" y="5590756"/>
                  </a:lnTo>
                  <a:lnTo>
                    <a:pt x="1437171" y="5587474"/>
                  </a:lnTo>
                  <a:lnTo>
                    <a:pt x="1447033" y="5582003"/>
                  </a:lnTo>
                  <a:lnTo>
                    <a:pt x="1456003" y="5574343"/>
                  </a:lnTo>
                  <a:lnTo>
                    <a:pt x="1457474" y="5572500"/>
                  </a:lnTo>
                  <a:lnTo>
                    <a:pt x="1412234" y="5572500"/>
                  </a:lnTo>
                  <a:lnTo>
                    <a:pt x="1403841" y="5571766"/>
                  </a:lnTo>
                  <a:lnTo>
                    <a:pt x="1396167" y="5569563"/>
                  </a:lnTo>
                  <a:lnTo>
                    <a:pt x="1395185" y="5569044"/>
                  </a:lnTo>
                  <a:close/>
                </a:path>
                <a:path w="15614015" h="6326505">
                  <a:moveTo>
                    <a:pt x="1457304" y="5490032"/>
                  </a:moveTo>
                  <a:lnTo>
                    <a:pt x="1412234" y="5490032"/>
                  </a:lnTo>
                  <a:lnTo>
                    <a:pt x="1420527" y="5490780"/>
                  </a:lnTo>
                  <a:lnTo>
                    <a:pt x="1428129" y="5493026"/>
                  </a:lnTo>
                  <a:lnTo>
                    <a:pt x="1452274" y="5522872"/>
                  </a:lnTo>
                  <a:lnTo>
                    <a:pt x="1453008" y="5531266"/>
                  </a:lnTo>
                  <a:lnTo>
                    <a:pt x="1452274" y="5539674"/>
                  </a:lnTo>
                  <a:lnTo>
                    <a:pt x="1428129" y="5569563"/>
                  </a:lnTo>
                  <a:lnTo>
                    <a:pt x="1412234" y="5572500"/>
                  </a:lnTo>
                  <a:lnTo>
                    <a:pt x="1457474" y="5572500"/>
                  </a:lnTo>
                  <a:lnTo>
                    <a:pt x="1463461" y="5564999"/>
                  </a:lnTo>
                  <a:lnTo>
                    <a:pt x="1468788" y="5554705"/>
                  </a:lnTo>
                  <a:lnTo>
                    <a:pt x="1471984" y="5543461"/>
                  </a:lnTo>
                  <a:lnTo>
                    <a:pt x="1473049" y="5531266"/>
                  </a:lnTo>
                  <a:lnTo>
                    <a:pt x="1471984" y="5519086"/>
                  </a:lnTo>
                  <a:lnTo>
                    <a:pt x="1468890" y="5508244"/>
                  </a:lnTo>
                  <a:lnTo>
                    <a:pt x="1468788" y="5507884"/>
                  </a:lnTo>
                  <a:lnTo>
                    <a:pt x="1463461" y="5497662"/>
                  </a:lnTo>
                  <a:lnTo>
                    <a:pt x="1457304" y="5490032"/>
                  </a:lnTo>
                  <a:close/>
                </a:path>
                <a:path w="15614015" h="6326505">
                  <a:moveTo>
                    <a:pt x="1414768" y="5470681"/>
                  </a:moveTo>
                  <a:lnTo>
                    <a:pt x="1401336" y="5472107"/>
                  </a:lnTo>
                  <a:lnTo>
                    <a:pt x="1389602" y="5476383"/>
                  </a:lnTo>
                  <a:lnTo>
                    <a:pt x="1379567" y="5483510"/>
                  </a:lnTo>
                  <a:lnTo>
                    <a:pt x="1371230" y="5493487"/>
                  </a:lnTo>
                  <a:lnTo>
                    <a:pt x="1395311" y="5493487"/>
                  </a:lnTo>
                  <a:lnTo>
                    <a:pt x="1396167" y="5493026"/>
                  </a:lnTo>
                  <a:lnTo>
                    <a:pt x="1403841" y="5490780"/>
                  </a:lnTo>
                  <a:lnTo>
                    <a:pt x="1412234" y="5490032"/>
                  </a:lnTo>
                  <a:lnTo>
                    <a:pt x="1457304" y="5490032"/>
                  </a:lnTo>
                  <a:lnTo>
                    <a:pt x="1456003" y="5488419"/>
                  </a:lnTo>
                  <a:lnTo>
                    <a:pt x="1447033" y="5480659"/>
                  </a:lnTo>
                  <a:lnTo>
                    <a:pt x="1437171" y="5475116"/>
                  </a:lnTo>
                  <a:lnTo>
                    <a:pt x="1426416" y="5471790"/>
                  </a:lnTo>
                  <a:lnTo>
                    <a:pt x="1414768" y="5470681"/>
                  </a:lnTo>
                  <a:close/>
                </a:path>
                <a:path w="15614015" h="6326505">
                  <a:moveTo>
                    <a:pt x="1550868" y="5470681"/>
                  </a:moveTo>
                  <a:lnTo>
                    <a:pt x="1537616" y="5471804"/>
                  </a:lnTo>
                  <a:lnTo>
                    <a:pt x="1537972" y="5471804"/>
                  </a:lnTo>
                  <a:lnTo>
                    <a:pt x="1526622" y="5475000"/>
                  </a:lnTo>
                  <a:lnTo>
                    <a:pt x="1494718" y="5507424"/>
                  </a:lnTo>
                  <a:lnTo>
                    <a:pt x="1490513" y="5531266"/>
                  </a:lnTo>
                  <a:lnTo>
                    <a:pt x="1491579" y="5543835"/>
                  </a:lnTo>
                  <a:lnTo>
                    <a:pt x="1516832" y="5582262"/>
                  </a:lnTo>
                  <a:lnTo>
                    <a:pt x="1552250" y="5591850"/>
                  </a:lnTo>
                  <a:lnTo>
                    <a:pt x="1568116" y="5590224"/>
                  </a:lnTo>
                  <a:lnTo>
                    <a:pt x="1581851" y="5585343"/>
                  </a:lnTo>
                  <a:lnTo>
                    <a:pt x="1593455" y="5577208"/>
                  </a:lnTo>
                  <a:lnTo>
                    <a:pt x="1596989" y="5572961"/>
                  </a:lnTo>
                  <a:lnTo>
                    <a:pt x="1552711" y="5572961"/>
                  </a:lnTo>
                  <a:lnTo>
                    <a:pt x="1544850" y="5572428"/>
                  </a:lnTo>
                  <a:lnTo>
                    <a:pt x="1513017" y="5547765"/>
                  </a:lnTo>
                  <a:lnTo>
                    <a:pt x="1511016" y="5540480"/>
                  </a:lnTo>
                  <a:lnTo>
                    <a:pt x="1607536" y="5540480"/>
                  </a:lnTo>
                  <a:lnTo>
                    <a:pt x="1607997" y="5537409"/>
                  </a:lnTo>
                  <a:lnTo>
                    <a:pt x="1608227" y="5534414"/>
                  </a:lnTo>
                  <a:lnTo>
                    <a:pt x="1608208" y="5531266"/>
                  </a:lnTo>
                  <a:lnTo>
                    <a:pt x="1607517" y="5522973"/>
                  </a:lnTo>
                  <a:lnTo>
                    <a:pt x="1511016" y="5522973"/>
                  </a:lnTo>
                  <a:lnTo>
                    <a:pt x="1512786" y="5515760"/>
                  </a:lnTo>
                  <a:lnTo>
                    <a:pt x="1543151" y="5490147"/>
                  </a:lnTo>
                  <a:lnTo>
                    <a:pt x="1550868" y="5489571"/>
                  </a:lnTo>
                  <a:lnTo>
                    <a:pt x="1592799" y="5489571"/>
                  </a:lnTo>
                  <a:lnTo>
                    <a:pt x="1592102" y="5488649"/>
                  </a:lnTo>
                  <a:lnTo>
                    <a:pt x="1583564" y="5480788"/>
                  </a:lnTo>
                  <a:lnTo>
                    <a:pt x="1573846" y="5475173"/>
                  </a:lnTo>
                  <a:lnTo>
                    <a:pt x="1562947" y="5471804"/>
                  </a:lnTo>
                  <a:lnTo>
                    <a:pt x="1550868" y="5470681"/>
                  </a:lnTo>
                  <a:close/>
                </a:path>
                <a:path w="15614015" h="6326505">
                  <a:moveTo>
                    <a:pt x="1585882" y="5556144"/>
                  </a:moveTo>
                  <a:lnTo>
                    <a:pt x="1579922" y="5563502"/>
                  </a:lnTo>
                  <a:lnTo>
                    <a:pt x="1572406" y="5568757"/>
                  </a:lnTo>
                  <a:lnTo>
                    <a:pt x="1563336" y="5571910"/>
                  </a:lnTo>
                  <a:lnTo>
                    <a:pt x="1552711" y="5572961"/>
                  </a:lnTo>
                  <a:lnTo>
                    <a:pt x="1596989" y="5572961"/>
                  </a:lnTo>
                  <a:lnTo>
                    <a:pt x="1602929" y="5565820"/>
                  </a:lnTo>
                  <a:lnTo>
                    <a:pt x="1585882" y="5556144"/>
                  </a:lnTo>
                  <a:close/>
                </a:path>
                <a:path w="15614015" h="6326505">
                  <a:moveTo>
                    <a:pt x="1592799" y="5489571"/>
                  </a:moveTo>
                  <a:lnTo>
                    <a:pt x="1550868" y="5489571"/>
                  </a:lnTo>
                  <a:lnTo>
                    <a:pt x="1558106" y="5490147"/>
                  </a:lnTo>
                  <a:lnTo>
                    <a:pt x="1557732" y="5490147"/>
                  </a:lnTo>
                  <a:lnTo>
                    <a:pt x="1587956" y="5522973"/>
                  </a:lnTo>
                  <a:lnTo>
                    <a:pt x="1607517" y="5522973"/>
                  </a:lnTo>
                  <a:lnTo>
                    <a:pt x="1598525" y="5497144"/>
                  </a:lnTo>
                  <a:lnTo>
                    <a:pt x="1592799" y="5489571"/>
                  </a:lnTo>
                  <a:close/>
                </a:path>
                <a:path w="15614015" h="6326505">
                  <a:moveTo>
                    <a:pt x="1651306" y="5473676"/>
                  </a:moveTo>
                  <a:lnTo>
                    <a:pt x="1631265" y="5473676"/>
                  </a:lnTo>
                  <a:lnTo>
                    <a:pt x="1631265" y="5588856"/>
                  </a:lnTo>
                  <a:lnTo>
                    <a:pt x="1651306" y="5588856"/>
                  </a:lnTo>
                  <a:lnTo>
                    <a:pt x="1651306" y="5540710"/>
                  </a:lnTo>
                  <a:lnTo>
                    <a:pt x="1731011" y="5540710"/>
                  </a:lnTo>
                  <a:lnTo>
                    <a:pt x="1731011" y="5521591"/>
                  </a:lnTo>
                  <a:lnTo>
                    <a:pt x="1651306" y="5521591"/>
                  </a:lnTo>
                  <a:lnTo>
                    <a:pt x="1651306" y="5473676"/>
                  </a:lnTo>
                  <a:close/>
                </a:path>
                <a:path w="15614015" h="6326505">
                  <a:moveTo>
                    <a:pt x="1731011" y="5540710"/>
                  </a:moveTo>
                  <a:lnTo>
                    <a:pt x="1710969" y="5540710"/>
                  </a:lnTo>
                  <a:lnTo>
                    <a:pt x="1710969" y="5588856"/>
                  </a:lnTo>
                  <a:lnTo>
                    <a:pt x="1731011" y="5588856"/>
                  </a:lnTo>
                  <a:lnTo>
                    <a:pt x="1731011" y="5540710"/>
                  </a:lnTo>
                  <a:close/>
                </a:path>
                <a:path w="15614015" h="6326505">
                  <a:moveTo>
                    <a:pt x="1731011" y="5473676"/>
                  </a:moveTo>
                  <a:lnTo>
                    <a:pt x="1710969" y="5473676"/>
                  </a:lnTo>
                  <a:lnTo>
                    <a:pt x="1710969" y="5521591"/>
                  </a:lnTo>
                  <a:lnTo>
                    <a:pt x="1731011" y="5521591"/>
                  </a:lnTo>
                  <a:lnTo>
                    <a:pt x="1731011" y="5473676"/>
                  </a:lnTo>
                  <a:close/>
                </a:path>
                <a:path w="15614015" h="6326505">
                  <a:moveTo>
                    <a:pt x="1781328" y="5473676"/>
                  </a:moveTo>
                  <a:lnTo>
                    <a:pt x="1761517" y="5473676"/>
                  </a:lnTo>
                  <a:lnTo>
                    <a:pt x="1761517" y="5588856"/>
                  </a:lnTo>
                  <a:lnTo>
                    <a:pt x="1777642" y="5588856"/>
                  </a:lnTo>
                  <a:lnTo>
                    <a:pt x="1804730" y="5554532"/>
                  </a:lnTo>
                  <a:lnTo>
                    <a:pt x="1781328" y="5554532"/>
                  </a:lnTo>
                  <a:lnTo>
                    <a:pt x="1781328" y="5473676"/>
                  </a:lnTo>
                  <a:close/>
                </a:path>
                <a:path w="15614015" h="6326505">
                  <a:moveTo>
                    <a:pt x="1861263" y="5508000"/>
                  </a:moveTo>
                  <a:lnTo>
                    <a:pt x="1841452" y="5508000"/>
                  </a:lnTo>
                  <a:lnTo>
                    <a:pt x="1841452" y="5588856"/>
                  </a:lnTo>
                  <a:lnTo>
                    <a:pt x="1861263" y="5588856"/>
                  </a:lnTo>
                  <a:lnTo>
                    <a:pt x="1861263" y="5508000"/>
                  </a:lnTo>
                  <a:close/>
                </a:path>
                <a:path w="15614015" h="6326505">
                  <a:moveTo>
                    <a:pt x="1861263" y="5473676"/>
                  </a:moveTo>
                  <a:lnTo>
                    <a:pt x="1845138" y="5473676"/>
                  </a:lnTo>
                  <a:lnTo>
                    <a:pt x="1781328" y="5554532"/>
                  </a:lnTo>
                  <a:lnTo>
                    <a:pt x="1804730" y="5554532"/>
                  </a:lnTo>
                  <a:lnTo>
                    <a:pt x="1841452" y="5508000"/>
                  </a:lnTo>
                  <a:lnTo>
                    <a:pt x="1861263" y="5508000"/>
                  </a:lnTo>
                  <a:lnTo>
                    <a:pt x="1861263" y="5473676"/>
                  </a:lnTo>
                  <a:close/>
                </a:path>
                <a:path w="15614015" h="6326505">
                  <a:moveTo>
                    <a:pt x="1977924" y="5473676"/>
                  </a:moveTo>
                  <a:lnTo>
                    <a:pt x="1928857" y="5473676"/>
                  </a:lnTo>
                  <a:lnTo>
                    <a:pt x="1920694" y="5474338"/>
                  </a:lnTo>
                  <a:lnTo>
                    <a:pt x="1889941" y="5503147"/>
                  </a:lnTo>
                  <a:lnTo>
                    <a:pt x="1889235" y="5510764"/>
                  </a:lnTo>
                  <a:lnTo>
                    <a:pt x="1889235" y="5519364"/>
                  </a:lnTo>
                  <a:lnTo>
                    <a:pt x="1891923" y="5526889"/>
                  </a:lnTo>
                  <a:lnTo>
                    <a:pt x="1902673" y="5539789"/>
                  </a:lnTo>
                  <a:lnTo>
                    <a:pt x="1909660" y="5544089"/>
                  </a:lnTo>
                  <a:lnTo>
                    <a:pt x="1918260" y="5546239"/>
                  </a:lnTo>
                  <a:lnTo>
                    <a:pt x="1884628" y="5588856"/>
                  </a:lnTo>
                  <a:lnTo>
                    <a:pt x="1909046" y="5588856"/>
                  </a:lnTo>
                  <a:lnTo>
                    <a:pt x="1941296" y="5547391"/>
                  </a:lnTo>
                  <a:lnTo>
                    <a:pt x="1977924" y="5547391"/>
                  </a:lnTo>
                  <a:lnTo>
                    <a:pt x="1977924" y="5529423"/>
                  </a:lnTo>
                  <a:lnTo>
                    <a:pt x="1923866" y="5529423"/>
                  </a:lnTo>
                  <a:lnTo>
                    <a:pt x="1919028" y="5527734"/>
                  </a:lnTo>
                  <a:lnTo>
                    <a:pt x="1911043" y="5520976"/>
                  </a:lnTo>
                  <a:lnTo>
                    <a:pt x="1909046" y="5516523"/>
                  </a:lnTo>
                  <a:lnTo>
                    <a:pt x="1909046" y="5505312"/>
                  </a:lnTo>
                  <a:lnTo>
                    <a:pt x="1911043" y="5500782"/>
                  </a:lnTo>
                  <a:lnTo>
                    <a:pt x="1919028" y="5494024"/>
                  </a:lnTo>
                  <a:lnTo>
                    <a:pt x="1923866" y="5492335"/>
                  </a:lnTo>
                  <a:lnTo>
                    <a:pt x="1977924" y="5492335"/>
                  </a:lnTo>
                  <a:lnTo>
                    <a:pt x="1977924" y="5473676"/>
                  </a:lnTo>
                  <a:close/>
                </a:path>
                <a:path w="15614015" h="6326505">
                  <a:moveTo>
                    <a:pt x="1977924" y="5547391"/>
                  </a:moveTo>
                  <a:lnTo>
                    <a:pt x="1958113" y="5547391"/>
                  </a:lnTo>
                  <a:lnTo>
                    <a:pt x="1958113" y="5588856"/>
                  </a:lnTo>
                  <a:lnTo>
                    <a:pt x="1977924" y="5588856"/>
                  </a:lnTo>
                  <a:lnTo>
                    <a:pt x="1977924" y="5547391"/>
                  </a:lnTo>
                  <a:close/>
                </a:path>
                <a:path w="15614015" h="6326505">
                  <a:moveTo>
                    <a:pt x="1977924" y="5492335"/>
                  </a:moveTo>
                  <a:lnTo>
                    <a:pt x="1958113" y="5492335"/>
                  </a:lnTo>
                  <a:lnTo>
                    <a:pt x="1958113" y="5529423"/>
                  </a:lnTo>
                  <a:lnTo>
                    <a:pt x="1977924" y="5529423"/>
                  </a:lnTo>
                  <a:lnTo>
                    <a:pt x="1977924" y="5492335"/>
                  </a:lnTo>
                  <a:close/>
                </a:path>
                <a:path w="15614015" h="6326505">
                  <a:moveTo>
                    <a:pt x="2180838" y="5569736"/>
                  </a:moveTo>
                  <a:lnTo>
                    <a:pt x="2054831" y="5569736"/>
                  </a:lnTo>
                  <a:lnTo>
                    <a:pt x="2054831" y="5619724"/>
                  </a:lnTo>
                  <a:lnTo>
                    <a:pt x="2074642" y="5619724"/>
                  </a:lnTo>
                  <a:lnTo>
                    <a:pt x="2074642" y="5588856"/>
                  </a:lnTo>
                  <a:lnTo>
                    <a:pt x="2180838" y="5588856"/>
                  </a:lnTo>
                  <a:lnTo>
                    <a:pt x="2180838" y="5569736"/>
                  </a:lnTo>
                  <a:close/>
                </a:path>
                <a:path w="15614015" h="6326505">
                  <a:moveTo>
                    <a:pt x="2180838" y="5588856"/>
                  </a:moveTo>
                  <a:lnTo>
                    <a:pt x="2161027" y="5588856"/>
                  </a:lnTo>
                  <a:lnTo>
                    <a:pt x="2161027" y="5619724"/>
                  </a:lnTo>
                  <a:lnTo>
                    <a:pt x="2180838" y="5619724"/>
                  </a:lnTo>
                  <a:lnTo>
                    <a:pt x="2180838" y="5588856"/>
                  </a:lnTo>
                  <a:close/>
                </a:path>
                <a:path w="15614015" h="6326505">
                  <a:moveTo>
                    <a:pt x="2164943" y="5473676"/>
                  </a:moveTo>
                  <a:lnTo>
                    <a:pt x="2079940" y="5473676"/>
                  </a:lnTo>
                  <a:lnTo>
                    <a:pt x="2079940" y="5527119"/>
                  </a:lnTo>
                  <a:lnTo>
                    <a:pt x="2079282" y="5539458"/>
                  </a:lnTo>
                  <a:lnTo>
                    <a:pt x="2079249" y="5540063"/>
                  </a:lnTo>
                  <a:lnTo>
                    <a:pt x="2077176" y="5551480"/>
                  </a:lnTo>
                  <a:lnTo>
                    <a:pt x="2073721" y="5561371"/>
                  </a:lnTo>
                  <a:lnTo>
                    <a:pt x="2068883" y="5569736"/>
                  </a:lnTo>
                  <a:lnTo>
                    <a:pt x="2091689" y="5569736"/>
                  </a:lnTo>
                  <a:lnTo>
                    <a:pt x="2099751" y="5527119"/>
                  </a:lnTo>
                  <a:lnTo>
                    <a:pt x="2099751" y="5492335"/>
                  </a:lnTo>
                  <a:lnTo>
                    <a:pt x="2164943" y="5492335"/>
                  </a:lnTo>
                  <a:lnTo>
                    <a:pt x="2164943" y="5473676"/>
                  </a:lnTo>
                  <a:close/>
                </a:path>
                <a:path w="15614015" h="6326505">
                  <a:moveTo>
                    <a:pt x="2164943" y="5492335"/>
                  </a:moveTo>
                  <a:lnTo>
                    <a:pt x="2145132" y="5492335"/>
                  </a:lnTo>
                  <a:lnTo>
                    <a:pt x="2145132" y="5569736"/>
                  </a:lnTo>
                  <a:lnTo>
                    <a:pt x="2164943" y="5569736"/>
                  </a:lnTo>
                  <a:lnTo>
                    <a:pt x="2164943" y="5492335"/>
                  </a:lnTo>
                  <a:close/>
                </a:path>
                <a:path w="15614015" h="6326505">
                  <a:moveTo>
                    <a:pt x="2252075" y="5470681"/>
                  </a:moveTo>
                  <a:lnTo>
                    <a:pt x="2208997" y="5488188"/>
                  </a:lnTo>
                  <a:lnTo>
                    <a:pt x="2191490" y="5531266"/>
                  </a:lnTo>
                  <a:lnTo>
                    <a:pt x="2192584" y="5543547"/>
                  </a:lnTo>
                  <a:lnTo>
                    <a:pt x="2218341" y="5582003"/>
                  </a:lnTo>
                  <a:lnTo>
                    <a:pt x="2252075" y="5591850"/>
                  </a:lnTo>
                  <a:lnTo>
                    <a:pt x="2264269" y="5590756"/>
                  </a:lnTo>
                  <a:lnTo>
                    <a:pt x="2275514" y="5587474"/>
                  </a:lnTo>
                  <a:lnTo>
                    <a:pt x="2285808" y="5582003"/>
                  </a:lnTo>
                  <a:lnTo>
                    <a:pt x="2295152" y="5574343"/>
                  </a:lnTo>
                  <a:lnTo>
                    <a:pt x="2296890" y="5572270"/>
                  </a:lnTo>
                  <a:lnTo>
                    <a:pt x="2252075" y="5572270"/>
                  </a:lnTo>
                  <a:lnTo>
                    <a:pt x="2243883" y="5571536"/>
                  </a:lnTo>
                  <a:lnTo>
                    <a:pt x="2212266" y="5539660"/>
                  </a:lnTo>
                  <a:lnTo>
                    <a:pt x="2211531" y="5531266"/>
                  </a:lnTo>
                  <a:lnTo>
                    <a:pt x="2212266" y="5522872"/>
                  </a:lnTo>
                  <a:lnTo>
                    <a:pt x="2236353" y="5493199"/>
                  </a:lnTo>
                  <a:lnTo>
                    <a:pt x="2252075" y="5490262"/>
                  </a:lnTo>
                  <a:lnTo>
                    <a:pt x="2296890" y="5490262"/>
                  </a:lnTo>
                  <a:lnTo>
                    <a:pt x="2295152" y="5488188"/>
                  </a:lnTo>
                  <a:lnTo>
                    <a:pt x="2285808" y="5480529"/>
                  </a:lnTo>
                  <a:lnTo>
                    <a:pt x="2275514" y="5475058"/>
                  </a:lnTo>
                  <a:lnTo>
                    <a:pt x="2264269" y="5471775"/>
                  </a:lnTo>
                  <a:lnTo>
                    <a:pt x="2252075" y="5470681"/>
                  </a:lnTo>
                  <a:close/>
                </a:path>
                <a:path w="15614015" h="6326505">
                  <a:moveTo>
                    <a:pt x="2296890" y="5490262"/>
                  </a:moveTo>
                  <a:lnTo>
                    <a:pt x="2252075" y="5490262"/>
                  </a:lnTo>
                  <a:lnTo>
                    <a:pt x="2260368" y="5490996"/>
                  </a:lnTo>
                  <a:lnTo>
                    <a:pt x="2267970" y="5493199"/>
                  </a:lnTo>
                  <a:lnTo>
                    <a:pt x="2292114" y="5522872"/>
                  </a:lnTo>
                  <a:lnTo>
                    <a:pt x="2292848" y="5531266"/>
                  </a:lnTo>
                  <a:lnTo>
                    <a:pt x="2292114" y="5539660"/>
                  </a:lnTo>
                  <a:lnTo>
                    <a:pt x="2267970" y="5569333"/>
                  </a:lnTo>
                  <a:lnTo>
                    <a:pt x="2252075" y="5572270"/>
                  </a:lnTo>
                  <a:lnTo>
                    <a:pt x="2296890" y="5572270"/>
                  </a:lnTo>
                  <a:lnTo>
                    <a:pt x="2302912" y="5565085"/>
                  </a:lnTo>
                  <a:lnTo>
                    <a:pt x="2308455" y="5554820"/>
                  </a:lnTo>
                  <a:lnTo>
                    <a:pt x="2311781" y="5543547"/>
                  </a:lnTo>
                  <a:lnTo>
                    <a:pt x="2312890" y="5531266"/>
                  </a:lnTo>
                  <a:lnTo>
                    <a:pt x="2311781" y="5518985"/>
                  </a:lnTo>
                  <a:lnTo>
                    <a:pt x="2308455" y="5507712"/>
                  </a:lnTo>
                  <a:lnTo>
                    <a:pt x="2302912" y="5497446"/>
                  </a:lnTo>
                  <a:lnTo>
                    <a:pt x="2296890" y="5490262"/>
                  </a:lnTo>
                  <a:close/>
                </a:path>
                <a:path w="15614015" h="6326505">
                  <a:moveTo>
                    <a:pt x="2342930" y="5473676"/>
                  </a:moveTo>
                  <a:lnTo>
                    <a:pt x="2319203" y="5473676"/>
                  </a:lnTo>
                  <a:lnTo>
                    <a:pt x="2360898" y="5529653"/>
                  </a:lnTo>
                  <a:lnTo>
                    <a:pt x="2316669" y="5588856"/>
                  </a:lnTo>
                  <a:lnTo>
                    <a:pt x="2340166" y="5588856"/>
                  </a:lnTo>
                  <a:lnTo>
                    <a:pt x="2372646" y="5545318"/>
                  </a:lnTo>
                  <a:lnTo>
                    <a:pt x="2396162" y="5545318"/>
                  </a:lnTo>
                  <a:lnTo>
                    <a:pt x="2384395" y="5529423"/>
                  </a:lnTo>
                  <a:lnTo>
                    <a:pt x="2396046" y="5513758"/>
                  </a:lnTo>
                  <a:lnTo>
                    <a:pt x="2372646" y="5513758"/>
                  </a:lnTo>
                  <a:lnTo>
                    <a:pt x="2342930" y="5473676"/>
                  </a:lnTo>
                  <a:close/>
                </a:path>
                <a:path w="15614015" h="6326505">
                  <a:moveTo>
                    <a:pt x="2396162" y="5545318"/>
                  </a:moveTo>
                  <a:lnTo>
                    <a:pt x="2372646" y="5545318"/>
                  </a:lnTo>
                  <a:lnTo>
                    <a:pt x="2404897" y="5588856"/>
                  </a:lnTo>
                  <a:lnTo>
                    <a:pt x="2428393" y="5588856"/>
                  </a:lnTo>
                  <a:lnTo>
                    <a:pt x="2396162" y="5545318"/>
                  </a:lnTo>
                  <a:close/>
                </a:path>
                <a:path w="15614015" h="6326505">
                  <a:moveTo>
                    <a:pt x="2425859" y="5473676"/>
                  </a:moveTo>
                  <a:lnTo>
                    <a:pt x="2402363" y="5473676"/>
                  </a:lnTo>
                  <a:lnTo>
                    <a:pt x="2372646" y="5513758"/>
                  </a:lnTo>
                  <a:lnTo>
                    <a:pt x="2396046" y="5513758"/>
                  </a:lnTo>
                  <a:lnTo>
                    <a:pt x="2425859" y="5473676"/>
                  </a:lnTo>
                  <a:close/>
                </a:path>
                <a:path w="15614015" h="6326505">
                  <a:moveTo>
                    <a:pt x="2493007" y="5470681"/>
                  </a:moveTo>
                  <a:lnTo>
                    <a:pt x="2449930" y="5488188"/>
                  </a:lnTo>
                  <a:lnTo>
                    <a:pt x="2432423" y="5531266"/>
                  </a:lnTo>
                  <a:lnTo>
                    <a:pt x="2433517" y="5543547"/>
                  </a:lnTo>
                  <a:lnTo>
                    <a:pt x="2459274" y="5582003"/>
                  </a:lnTo>
                  <a:lnTo>
                    <a:pt x="2493007" y="5591850"/>
                  </a:lnTo>
                  <a:lnTo>
                    <a:pt x="2505202" y="5590756"/>
                  </a:lnTo>
                  <a:lnTo>
                    <a:pt x="2516446" y="5587474"/>
                  </a:lnTo>
                  <a:lnTo>
                    <a:pt x="2526741" y="5582003"/>
                  </a:lnTo>
                  <a:lnTo>
                    <a:pt x="2536085" y="5574343"/>
                  </a:lnTo>
                  <a:lnTo>
                    <a:pt x="2537823" y="5572270"/>
                  </a:lnTo>
                  <a:lnTo>
                    <a:pt x="2493007" y="5572270"/>
                  </a:lnTo>
                  <a:lnTo>
                    <a:pt x="2484815" y="5571536"/>
                  </a:lnTo>
                  <a:lnTo>
                    <a:pt x="2453198" y="5539660"/>
                  </a:lnTo>
                  <a:lnTo>
                    <a:pt x="2452464" y="5531266"/>
                  </a:lnTo>
                  <a:lnTo>
                    <a:pt x="2453198" y="5522872"/>
                  </a:lnTo>
                  <a:lnTo>
                    <a:pt x="2477285" y="5493199"/>
                  </a:lnTo>
                  <a:lnTo>
                    <a:pt x="2493007" y="5490262"/>
                  </a:lnTo>
                  <a:lnTo>
                    <a:pt x="2537823" y="5490262"/>
                  </a:lnTo>
                  <a:lnTo>
                    <a:pt x="2536085" y="5488188"/>
                  </a:lnTo>
                  <a:lnTo>
                    <a:pt x="2526741" y="5480529"/>
                  </a:lnTo>
                  <a:lnTo>
                    <a:pt x="2516446" y="5475058"/>
                  </a:lnTo>
                  <a:lnTo>
                    <a:pt x="2505202" y="5471775"/>
                  </a:lnTo>
                  <a:lnTo>
                    <a:pt x="2493007" y="5470681"/>
                  </a:lnTo>
                  <a:close/>
                </a:path>
                <a:path w="15614015" h="6326505">
                  <a:moveTo>
                    <a:pt x="2537823" y="5490262"/>
                  </a:moveTo>
                  <a:lnTo>
                    <a:pt x="2493007" y="5490262"/>
                  </a:lnTo>
                  <a:lnTo>
                    <a:pt x="2501300" y="5490996"/>
                  </a:lnTo>
                  <a:lnTo>
                    <a:pt x="2508902" y="5493199"/>
                  </a:lnTo>
                  <a:lnTo>
                    <a:pt x="2533047" y="5522872"/>
                  </a:lnTo>
                  <a:lnTo>
                    <a:pt x="2533781" y="5531266"/>
                  </a:lnTo>
                  <a:lnTo>
                    <a:pt x="2533047" y="5539660"/>
                  </a:lnTo>
                  <a:lnTo>
                    <a:pt x="2508902" y="5569333"/>
                  </a:lnTo>
                  <a:lnTo>
                    <a:pt x="2493007" y="5572270"/>
                  </a:lnTo>
                  <a:lnTo>
                    <a:pt x="2537823" y="5572270"/>
                  </a:lnTo>
                  <a:lnTo>
                    <a:pt x="2543845" y="5565085"/>
                  </a:lnTo>
                  <a:lnTo>
                    <a:pt x="2549388" y="5554820"/>
                  </a:lnTo>
                  <a:lnTo>
                    <a:pt x="2552714" y="5543547"/>
                  </a:lnTo>
                  <a:lnTo>
                    <a:pt x="2553822" y="5531266"/>
                  </a:lnTo>
                  <a:lnTo>
                    <a:pt x="2552714" y="5518985"/>
                  </a:lnTo>
                  <a:lnTo>
                    <a:pt x="2549388" y="5507712"/>
                  </a:lnTo>
                  <a:lnTo>
                    <a:pt x="2543845" y="5497446"/>
                  </a:lnTo>
                  <a:lnTo>
                    <a:pt x="2537823" y="5490262"/>
                  </a:lnTo>
                  <a:close/>
                </a:path>
                <a:path w="15614015" h="6326505">
                  <a:moveTo>
                    <a:pt x="2687899" y="5569736"/>
                  </a:moveTo>
                  <a:lnTo>
                    <a:pt x="2561892" y="5569736"/>
                  </a:lnTo>
                  <a:lnTo>
                    <a:pt x="2561892" y="5619724"/>
                  </a:lnTo>
                  <a:lnTo>
                    <a:pt x="2581703" y="5619724"/>
                  </a:lnTo>
                  <a:lnTo>
                    <a:pt x="2581703" y="5588856"/>
                  </a:lnTo>
                  <a:lnTo>
                    <a:pt x="2687899" y="5588856"/>
                  </a:lnTo>
                  <a:lnTo>
                    <a:pt x="2687899" y="5569736"/>
                  </a:lnTo>
                  <a:close/>
                </a:path>
                <a:path w="15614015" h="6326505">
                  <a:moveTo>
                    <a:pt x="2687899" y="5588856"/>
                  </a:moveTo>
                  <a:lnTo>
                    <a:pt x="2668088" y="5588856"/>
                  </a:lnTo>
                  <a:lnTo>
                    <a:pt x="2668088" y="5619724"/>
                  </a:lnTo>
                  <a:lnTo>
                    <a:pt x="2687899" y="5619724"/>
                  </a:lnTo>
                  <a:lnTo>
                    <a:pt x="2687899" y="5588856"/>
                  </a:lnTo>
                  <a:close/>
                </a:path>
                <a:path w="15614015" h="6326505">
                  <a:moveTo>
                    <a:pt x="2672004" y="5473676"/>
                  </a:moveTo>
                  <a:lnTo>
                    <a:pt x="2587001" y="5473676"/>
                  </a:lnTo>
                  <a:lnTo>
                    <a:pt x="2587001" y="5527119"/>
                  </a:lnTo>
                  <a:lnTo>
                    <a:pt x="2586342" y="5539458"/>
                  </a:lnTo>
                  <a:lnTo>
                    <a:pt x="2586310" y="5540063"/>
                  </a:lnTo>
                  <a:lnTo>
                    <a:pt x="2584237" y="5551480"/>
                  </a:lnTo>
                  <a:lnTo>
                    <a:pt x="2580782" y="5561371"/>
                  </a:lnTo>
                  <a:lnTo>
                    <a:pt x="2575944" y="5569736"/>
                  </a:lnTo>
                  <a:lnTo>
                    <a:pt x="2598750" y="5569736"/>
                  </a:lnTo>
                  <a:lnTo>
                    <a:pt x="2606812" y="5527119"/>
                  </a:lnTo>
                  <a:lnTo>
                    <a:pt x="2606812" y="5492335"/>
                  </a:lnTo>
                  <a:lnTo>
                    <a:pt x="2672004" y="5492335"/>
                  </a:lnTo>
                  <a:lnTo>
                    <a:pt x="2672004" y="5473676"/>
                  </a:lnTo>
                  <a:close/>
                </a:path>
                <a:path w="15614015" h="6326505">
                  <a:moveTo>
                    <a:pt x="2672004" y="5492335"/>
                  </a:moveTo>
                  <a:lnTo>
                    <a:pt x="2652193" y="5492335"/>
                  </a:lnTo>
                  <a:lnTo>
                    <a:pt x="2652193" y="5569736"/>
                  </a:lnTo>
                  <a:lnTo>
                    <a:pt x="2672004" y="5569736"/>
                  </a:lnTo>
                  <a:lnTo>
                    <a:pt x="2672004" y="5492335"/>
                  </a:lnTo>
                  <a:close/>
                </a:path>
                <a:path w="15614015" h="6326505">
                  <a:moveTo>
                    <a:pt x="2759136" y="5470681"/>
                  </a:moveTo>
                  <a:lnTo>
                    <a:pt x="2716058" y="5488188"/>
                  </a:lnTo>
                  <a:lnTo>
                    <a:pt x="2698551" y="5531266"/>
                  </a:lnTo>
                  <a:lnTo>
                    <a:pt x="2699645" y="5543547"/>
                  </a:lnTo>
                  <a:lnTo>
                    <a:pt x="2725402" y="5582003"/>
                  </a:lnTo>
                  <a:lnTo>
                    <a:pt x="2759136" y="5591850"/>
                  </a:lnTo>
                  <a:lnTo>
                    <a:pt x="2771330" y="5590756"/>
                  </a:lnTo>
                  <a:lnTo>
                    <a:pt x="2782575" y="5587474"/>
                  </a:lnTo>
                  <a:lnTo>
                    <a:pt x="2792869" y="5582003"/>
                  </a:lnTo>
                  <a:lnTo>
                    <a:pt x="2802213" y="5574343"/>
                  </a:lnTo>
                  <a:lnTo>
                    <a:pt x="2803951" y="5572270"/>
                  </a:lnTo>
                  <a:lnTo>
                    <a:pt x="2759136" y="5572270"/>
                  </a:lnTo>
                  <a:lnTo>
                    <a:pt x="2750943" y="5571536"/>
                  </a:lnTo>
                  <a:lnTo>
                    <a:pt x="2719327" y="5539660"/>
                  </a:lnTo>
                  <a:lnTo>
                    <a:pt x="2718592" y="5531266"/>
                  </a:lnTo>
                  <a:lnTo>
                    <a:pt x="2719327" y="5522872"/>
                  </a:lnTo>
                  <a:lnTo>
                    <a:pt x="2743413" y="5493199"/>
                  </a:lnTo>
                  <a:lnTo>
                    <a:pt x="2759136" y="5490262"/>
                  </a:lnTo>
                  <a:lnTo>
                    <a:pt x="2803951" y="5490262"/>
                  </a:lnTo>
                  <a:lnTo>
                    <a:pt x="2802213" y="5488188"/>
                  </a:lnTo>
                  <a:lnTo>
                    <a:pt x="2792869" y="5480529"/>
                  </a:lnTo>
                  <a:lnTo>
                    <a:pt x="2782575" y="5475058"/>
                  </a:lnTo>
                  <a:lnTo>
                    <a:pt x="2771330" y="5471775"/>
                  </a:lnTo>
                  <a:lnTo>
                    <a:pt x="2759136" y="5470681"/>
                  </a:lnTo>
                  <a:close/>
                </a:path>
                <a:path w="15614015" h="6326505">
                  <a:moveTo>
                    <a:pt x="2803951" y="5490262"/>
                  </a:moveTo>
                  <a:lnTo>
                    <a:pt x="2759136" y="5490262"/>
                  </a:lnTo>
                  <a:lnTo>
                    <a:pt x="2767429" y="5490996"/>
                  </a:lnTo>
                  <a:lnTo>
                    <a:pt x="2775030" y="5493199"/>
                  </a:lnTo>
                  <a:lnTo>
                    <a:pt x="2799175" y="5522872"/>
                  </a:lnTo>
                  <a:lnTo>
                    <a:pt x="2799909" y="5531266"/>
                  </a:lnTo>
                  <a:lnTo>
                    <a:pt x="2799175" y="5539660"/>
                  </a:lnTo>
                  <a:lnTo>
                    <a:pt x="2775030" y="5569333"/>
                  </a:lnTo>
                  <a:lnTo>
                    <a:pt x="2759136" y="5572270"/>
                  </a:lnTo>
                  <a:lnTo>
                    <a:pt x="2803951" y="5572270"/>
                  </a:lnTo>
                  <a:lnTo>
                    <a:pt x="2809973" y="5565085"/>
                  </a:lnTo>
                  <a:lnTo>
                    <a:pt x="2815516" y="5554820"/>
                  </a:lnTo>
                  <a:lnTo>
                    <a:pt x="2818842" y="5543547"/>
                  </a:lnTo>
                  <a:lnTo>
                    <a:pt x="2819950" y="5531266"/>
                  </a:lnTo>
                  <a:lnTo>
                    <a:pt x="2818842" y="5518985"/>
                  </a:lnTo>
                  <a:lnTo>
                    <a:pt x="2815516" y="5507712"/>
                  </a:lnTo>
                  <a:lnTo>
                    <a:pt x="2809973" y="5497446"/>
                  </a:lnTo>
                  <a:lnTo>
                    <a:pt x="2803951" y="5490262"/>
                  </a:lnTo>
                  <a:close/>
                </a:path>
                <a:path w="15614015" h="6326505">
                  <a:moveTo>
                    <a:pt x="2896559" y="5473676"/>
                  </a:moveTo>
                  <a:lnTo>
                    <a:pt x="2843577" y="5473676"/>
                  </a:lnTo>
                  <a:lnTo>
                    <a:pt x="2843577" y="5588856"/>
                  </a:lnTo>
                  <a:lnTo>
                    <a:pt x="2901167" y="5588856"/>
                  </a:lnTo>
                  <a:lnTo>
                    <a:pt x="2909517" y="5588294"/>
                  </a:lnTo>
                  <a:lnTo>
                    <a:pt x="2934916" y="5570658"/>
                  </a:lnTo>
                  <a:lnTo>
                    <a:pt x="2863157" y="5570658"/>
                  </a:lnTo>
                  <a:lnTo>
                    <a:pt x="2863157" y="5539559"/>
                  </a:lnTo>
                  <a:lnTo>
                    <a:pt x="2933159" y="5539559"/>
                  </a:lnTo>
                  <a:lnTo>
                    <a:pt x="2928047" y="5534088"/>
                  </a:lnTo>
                  <a:lnTo>
                    <a:pt x="2920287" y="5529653"/>
                  </a:lnTo>
                  <a:lnTo>
                    <a:pt x="2925729" y="5525089"/>
                  </a:lnTo>
                  <a:lnTo>
                    <a:pt x="2927985" y="5521821"/>
                  </a:lnTo>
                  <a:lnTo>
                    <a:pt x="2863157" y="5521821"/>
                  </a:lnTo>
                  <a:lnTo>
                    <a:pt x="2863157" y="5491644"/>
                  </a:lnTo>
                  <a:lnTo>
                    <a:pt x="2931055" y="5491644"/>
                  </a:lnTo>
                  <a:lnTo>
                    <a:pt x="2929578" y="5488112"/>
                  </a:lnTo>
                  <a:lnTo>
                    <a:pt x="2923281" y="5482430"/>
                  </a:lnTo>
                  <a:lnTo>
                    <a:pt x="2918069" y="5478600"/>
                  </a:lnTo>
                  <a:lnTo>
                    <a:pt x="2911878" y="5475864"/>
                  </a:lnTo>
                  <a:lnTo>
                    <a:pt x="2904708" y="5474223"/>
                  </a:lnTo>
                  <a:lnTo>
                    <a:pt x="2896559" y="5473676"/>
                  </a:lnTo>
                  <a:close/>
                </a:path>
                <a:path w="15614015" h="6326505">
                  <a:moveTo>
                    <a:pt x="2933159" y="5539559"/>
                  </a:moveTo>
                  <a:lnTo>
                    <a:pt x="2905851" y="5539559"/>
                  </a:lnTo>
                  <a:lnTo>
                    <a:pt x="2910304" y="5540941"/>
                  </a:lnTo>
                  <a:lnTo>
                    <a:pt x="2913376" y="5543705"/>
                  </a:lnTo>
                  <a:lnTo>
                    <a:pt x="2916601" y="5546316"/>
                  </a:lnTo>
                  <a:lnTo>
                    <a:pt x="2918213" y="5550002"/>
                  </a:lnTo>
                  <a:lnTo>
                    <a:pt x="2918213" y="5559830"/>
                  </a:lnTo>
                  <a:lnTo>
                    <a:pt x="2916601" y="5563746"/>
                  </a:lnTo>
                  <a:lnTo>
                    <a:pt x="2913376" y="5566511"/>
                  </a:lnTo>
                  <a:lnTo>
                    <a:pt x="2910176" y="5569391"/>
                  </a:lnTo>
                  <a:lnTo>
                    <a:pt x="2909932" y="5569391"/>
                  </a:lnTo>
                  <a:lnTo>
                    <a:pt x="2905851" y="5570658"/>
                  </a:lnTo>
                  <a:lnTo>
                    <a:pt x="2934916" y="5570658"/>
                  </a:lnTo>
                  <a:lnTo>
                    <a:pt x="2935605" y="5569391"/>
                  </a:lnTo>
                  <a:lnTo>
                    <a:pt x="2937420" y="5563200"/>
                  </a:lnTo>
                  <a:lnTo>
                    <a:pt x="2938024" y="5556375"/>
                  </a:lnTo>
                  <a:lnTo>
                    <a:pt x="2936916" y="5547449"/>
                  </a:lnTo>
                  <a:lnTo>
                    <a:pt x="2933590" y="5540019"/>
                  </a:lnTo>
                  <a:lnTo>
                    <a:pt x="2933159" y="5539559"/>
                  </a:lnTo>
                  <a:close/>
                </a:path>
                <a:path w="15614015" h="6326505">
                  <a:moveTo>
                    <a:pt x="2931055" y="5491644"/>
                  </a:moveTo>
                  <a:lnTo>
                    <a:pt x="2907309" y="5491644"/>
                  </a:lnTo>
                  <a:lnTo>
                    <a:pt x="2913145" y="5496559"/>
                  </a:lnTo>
                  <a:lnTo>
                    <a:pt x="2913145" y="5516677"/>
                  </a:lnTo>
                  <a:lnTo>
                    <a:pt x="2907309" y="5521821"/>
                  </a:lnTo>
                  <a:lnTo>
                    <a:pt x="2927985" y="5521821"/>
                  </a:lnTo>
                  <a:lnTo>
                    <a:pt x="2929616" y="5519460"/>
                  </a:lnTo>
                  <a:lnTo>
                    <a:pt x="2931948" y="5512765"/>
                  </a:lnTo>
                  <a:lnTo>
                    <a:pt x="2932726" y="5505005"/>
                  </a:lnTo>
                  <a:lnTo>
                    <a:pt x="2932726" y="5495637"/>
                  </a:lnTo>
                  <a:lnTo>
                    <a:pt x="2931055" y="5491644"/>
                  </a:lnTo>
                  <a:close/>
                </a:path>
                <a:path w="15614015" h="6326505">
                  <a:moveTo>
                    <a:pt x="2987129" y="5565129"/>
                  </a:moveTo>
                  <a:lnTo>
                    <a:pt x="2964092" y="5565129"/>
                  </a:lnTo>
                  <a:lnTo>
                    <a:pt x="2954878" y="5621106"/>
                  </a:lnTo>
                  <a:lnTo>
                    <a:pt x="2972155" y="5621106"/>
                  </a:lnTo>
                  <a:lnTo>
                    <a:pt x="2987129" y="5565129"/>
                  </a:lnTo>
                  <a:close/>
                </a:path>
                <a:path w="15614015" h="6326505">
                  <a:moveTo>
                    <a:pt x="3187986" y="5569736"/>
                  </a:moveTo>
                  <a:lnTo>
                    <a:pt x="3061979" y="5569736"/>
                  </a:lnTo>
                  <a:lnTo>
                    <a:pt x="3061979" y="5619724"/>
                  </a:lnTo>
                  <a:lnTo>
                    <a:pt x="3081790" y="5619724"/>
                  </a:lnTo>
                  <a:lnTo>
                    <a:pt x="3081790" y="5588856"/>
                  </a:lnTo>
                  <a:lnTo>
                    <a:pt x="3187986" y="5588856"/>
                  </a:lnTo>
                  <a:lnTo>
                    <a:pt x="3187986" y="5569736"/>
                  </a:lnTo>
                  <a:close/>
                </a:path>
                <a:path w="15614015" h="6326505">
                  <a:moveTo>
                    <a:pt x="3187986" y="5588856"/>
                  </a:moveTo>
                  <a:lnTo>
                    <a:pt x="3168175" y="5588856"/>
                  </a:lnTo>
                  <a:lnTo>
                    <a:pt x="3168175" y="5619724"/>
                  </a:lnTo>
                  <a:lnTo>
                    <a:pt x="3187986" y="5619724"/>
                  </a:lnTo>
                  <a:lnTo>
                    <a:pt x="3187986" y="5588856"/>
                  </a:lnTo>
                  <a:close/>
                </a:path>
                <a:path w="15614015" h="6326505">
                  <a:moveTo>
                    <a:pt x="3172091" y="5473676"/>
                  </a:moveTo>
                  <a:lnTo>
                    <a:pt x="3087088" y="5473676"/>
                  </a:lnTo>
                  <a:lnTo>
                    <a:pt x="3087088" y="5527119"/>
                  </a:lnTo>
                  <a:lnTo>
                    <a:pt x="3086430" y="5539458"/>
                  </a:lnTo>
                  <a:lnTo>
                    <a:pt x="3086397" y="5540063"/>
                  </a:lnTo>
                  <a:lnTo>
                    <a:pt x="3084324" y="5551480"/>
                  </a:lnTo>
                  <a:lnTo>
                    <a:pt x="3080869" y="5561371"/>
                  </a:lnTo>
                  <a:lnTo>
                    <a:pt x="3076031" y="5569736"/>
                  </a:lnTo>
                  <a:lnTo>
                    <a:pt x="3098836" y="5569736"/>
                  </a:lnTo>
                  <a:lnTo>
                    <a:pt x="3102364" y="5560766"/>
                  </a:lnTo>
                  <a:lnTo>
                    <a:pt x="3104883" y="5550674"/>
                  </a:lnTo>
                  <a:lnTo>
                    <a:pt x="3106314" y="5540063"/>
                  </a:lnTo>
                  <a:lnTo>
                    <a:pt x="3106395" y="5539458"/>
                  </a:lnTo>
                  <a:lnTo>
                    <a:pt x="3106899" y="5527119"/>
                  </a:lnTo>
                  <a:lnTo>
                    <a:pt x="3106899" y="5492335"/>
                  </a:lnTo>
                  <a:lnTo>
                    <a:pt x="3172091" y="5492335"/>
                  </a:lnTo>
                  <a:lnTo>
                    <a:pt x="3172091" y="5473676"/>
                  </a:lnTo>
                  <a:close/>
                </a:path>
                <a:path w="15614015" h="6326505">
                  <a:moveTo>
                    <a:pt x="3172091" y="5492335"/>
                  </a:moveTo>
                  <a:lnTo>
                    <a:pt x="3152280" y="5492335"/>
                  </a:lnTo>
                  <a:lnTo>
                    <a:pt x="3152280" y="5569736"/>
                  </a:lnTo>
                  <a:lnTo>
                    <a:pt x="3172091" y="5569736"/>
                  </a:lnTo>
                  <a:lnTo>
                    <a:pt x="3172091" y="5492335"/>
                  </a:lnTo>
                  <a:close/>
                </a:path>
                <a:path w="15614015" h="6326505">
                  <a:moveTo>
                    <a:pt x="3259223" y="5470681"/>
                  </a:moveTo>
                  <a:lnTo>
                    <a:pt x="3216145" y="5488188"/>
                  </a:lnTo>
                  <a:lnTo>
                    <a:pt x="3198638" y="5531266"/>
                  </a:lnTo>
                  <a:lnTo>
                    <a:pt x="3199732" y="5543547"/>
                  </a:lnTo>
                  <a:lnTo>
                    <a:pt x="3225489" y="5582003"/>
                  </a:lnTo>
                  <a:lnTo>
                    <a:pt x="3259223" y="5591850"/>
                  </a:lnTo>
                  <a:lnTo>
                    <a:pt x="3271417" y="5590756"/>
                  </a:lnTo>
                  <a:lnTo>
                    <a:pt x="3282662" y="5587474"/>
                  </a:lnTo>
                  <a:lnTo>
                    <a:pt x="3292956" y="5582003"/>
                  </a:lnTo>
                  <a:lnTo>
                    <a:pt x="3302300" y="5574343"/>
                  </a:lnTo>
                  <a:lnTo>
                    <a:pt x="3304038" y="5572270"/>
                  </a:lnTo>
                  <a:lnTo>
                    <a:pt x="3259223" y="5572270"/>
                  </a:lnTo>
                  <a:lnTo>
                    <a:pt x="3251030" y="5571536"/>
                  </a:lnTo>
                  <a:lnTo>
                    <a:pt x="3219414" y="5539660"/>
                  </a:lnTo>
                  <a:lnTo>
                    <a:pt x="3218679" y="5531266"/>
                  </a:lnTo>
                  <a:lnTo>
                    <a:pt x="3219414" y="5522872"/>
                  </a:lnTo>
                  <a:lnTo>
                    <a:pt x="3243500" y="5493199"/>
                  </a:lnTo>
                  <a:lnTo>
                    <a:pt x="3259223" y="5490262"/>
                  </a:lnTo>
                  <a:lnTo>
                    <a:pt x="3304038" y="5490262"/>
                  </a:lnTo>
                  <a:lnTo>
                    <a:pt x="3302300" y="5488188"/>
                  </a:lnTo>
                  <a:lnTo>
                    <a:pt x="3292956" y="5480529"/>
                  </a:lnTo>
                  <a:lnTo>
                    <a:pt x="3282662" y="5475058"/>
                  </a:lnTo>
                  <a:lnTo>
                    <a:pt x="3271417" y="5471775"/>
                  </a:lnTo>
                  <a:lnTo>
                    <a:pt x="3259223" y="5470681"/>
                  </a:lnTo>
                  <a:close/>
                </a:path>
                <a:path w="15614015" h="6326505">
                  <a:moveTo>
                    <a:pt x="3304038" y="5490262"/>
                  </a:moveTo>
                  <a:lnTo>
                    <a:pt x="3259223" y="5490262"/>
                  </a:lnTo>
                  <a:lnTo>
                    <a:pt x="3267516" y="5490996"/>
                  </a:lnTo>
                  <a:lnTo>
                    <a:pt x="3275117" y="5493199"/>
                  </a:lnTo>
                  <a:lnTo>
                    <a:pt x="3299262" y="5522872"/>
                  </a:lnTo>
                  <a:lnTo>
                    <a:pt x="3299996" y="5531266"/>
                  </a:lnTo>
                  <a:lnTo>
                    <a:pt x="3299262" y="5539660"/>
                  </a:lnTo>
                  <a:lnTo>
                    <a:pt x="3275117" y="5569333"/>
                  </a:lnTo>
                  <a:lnTo>
                    <a:pt x="3259223" y="5572270"/>
                  </a:lnTo>
                  <a:lnTo>
                    <a:pt x="3304038" y="5572270"/>
                  </a:lnTo>
                  <a:lnTo>
                    <a:pt x="3310060" y="5565085"/>
                  </a:lnTo>
                  <a:lnTo>
                    <a:pt x="3315603" y="5554820"/>
                  </a:lnTo>
                  <a:lnTo>
                    <a:pt x="3318929" y="5543547"/>
                  </a:lnTo>
                  <a:lnTo>
                    <a:pt x="3320037" y="5531266"/>
                  </a:lnTo>
                  <a:lnTo>
                    <a:pt x="3318929" y="5518985"/>
                  </a:lnTo>
                  <a:lnTo>
                    <a:pt x="3315603" y="5507712"/>
                  </a:lnTo>
                  <a:lnTo>
                    <a:pt x="3310060" y="5497446"/>
                  </a:lnTo>
                  <a:lnTo>
                    <a:pt x="3304038" y="5490262"/>
                  </a:lnTo>
                  <a:close/>
                </a:path>
                <a:path w="15614015" h="6326505">
                  <a:moveTo>
                    <a:pt x="3426363" y="5423918"/>
                  </a:moveTo>
                  <a:lnTo>
                    <a:pt x="3425595" y="5427450"/>
                  </a:lnTo>
                  <a:lnTo>
                    <a:pt x="3424366" y="5430599"/>
                  </a:lnTo>
                  <a:lnTo>
                    <a:pt x="3422677" y="5433363"/>
                  </a:lnTo>
                  <a:lnTo>
                    <a:pt x="3421141" y="5435974"/>
                  </a:lnTo>
                  <a:lnTo>
                    <a:pt x="3394343" y="5451561"/>
                  </a:lnTo>
                  <a:lnTo>
                    <a:pt x="3388814" y="5454019"/>
                  </a:lnTo>
                  <a:lnTo>
                    <a:pt x="3351237" y="5478586"/>
                  </a:lnTo>
                  <a:lnTo>
                    <a:pt x="3339461" y="5505177"/>
                  </a:lnTo>
                  <a:lnTo>
                    <a:pt x="3339344" y="5505639"/>
                  </a:lnTo>
                  <a:lnTo>
                    <a:pt x="3337911" y="5516580"/>
                  </a:lnTo>
                  <a:lnTo>
                    <a:pt x="3337839" y="5517128"/>
                  </a:lnTo>
                  <a:lnTo>
                    <a:pt x="3337746" y="5517833"/>
                  </a:lnTo>
                  <a:lnTo>
                    <a:pt x="3337554" y="5522858"/>
                  </a:lnTo>
                  <a:lnTo>
                    <a:pt x="3337521" y="5523722"/>
                  </a:lnTo>
                  <a:lnTo>
                    <a:pt x="3337410" y="5526615"/>
                  </a:lnTo>
                  <a:lnTo>
                    <a:pt x="3337305" y="5529337"/>
                  </a:lnTo>
                  <a:lnTo>
                    <a:pt x="3337214" y="5531727"/>
                  </a:lnTo>
                  <a:lnTo>
                    <a:pt x="3338224" y="5544051"/>
                  </a:lnTo>
                  <a:lnTo>
                    <a:pt x="3362654" y="5582391"/>
                  </a:lnTo>
                  <a:lnTo>
                    <a:pt x="3384087" y="5590900"/>
                  </a:lnTo>
                  <a:lnTo>
                    <a:pt x="3384904" y="5590900"/>
                  </a:lnTo>
                  <a:lnTo>
                    <a:pt x="3395955" y="5591850"/>
                  </a:lnTo>
                  <a:lnTo>
                    <a:pt x="3436959" y="5576646"/>
                  </a:lnTo>
                  <a:lnTo>
                    <a:pt x="3440518" y="5572500"/>
                  </a:lnTo>
                  <a:lnTo>
                    <a:pt x="3395955" y="5572500"/>
                  </a:lnTo>
                  <a:lnTo>
                    <a:pt x="3388401" y="5571881"/>
                  </a:lnTo>
                  <a:lnTo>
                    <a:pt x="3358948" y="5544367"/>
                  </a:lnTo>
                  <a:lnTo>
                    <a:pt x="3358853" y="5544051"/>
                  </a:lnTo>
                  <a:lnTo>
                    <a:pt x="3358281" y="5537716"/>
                  </a:lnTo>
                  <a:lnTo>
                    <a:pt x="3358177" y="5536564"/>
                  </a:lnTo>
                  <a:lnTo>
                    <a:pt x="3358807" y="5530359"/>
                  </a:lnTo>
                  <a:lnTo>
                    <a:pt x="3382340" y="5505177"/>
                  </a:lnTo>
                  <a:lnTo>
                    <a:pt x="3382148" y="5505177"/>
                  </a:lnTo>
                  <a:lnTo>
                    <a:pt x="3389336" y="5503320"/>
                  </a:lnTo>
                  <a:lnTo>
                    <a:pt x="3389096" y="5503320"/>
                  </a:lnTo>
                  <a:lnTo>
                    <a:pt x="3393833" y="5502932"/>
                  </a:lnTo>
                  <a:lnTo>
                    <a:pt x="3360710" y="5502932"/>
                  </a:lnTo>
                  <a:lnTo>
                    <a:pt x="3362860" y="5495867"/>
                  </a:lnTo>
                  <a:lnTo>
                    <a:pt x="3394112" y="5471833"/>
                  </a:lnTo>
                  <a:lnTo>
                    <a:pt x="3395034" y="5471372"/>
                  </a:lnTo>
                  <a:lnTo>
                    <a:pt x="3397491" y="5470374"/>
                  </a:lnTo>
                  <a:lnTo>
                    <a:pt x="3401484" y="5468839"/>
                  </a:lnTo>
                  <a:lnTo>
                    <a:pt x="3409086" y="5465613"/>
                  </a:lnTo>
                  <a:lnTo>
                    <a:pt x="3410315" y="5464999"/>
                  </a:lnTo>
                  <a:lnTo>
                    <a:pt x="3415766" y="5462388"/>
                  </a:lnTo>
                  <a:lnTo>
                    <a:pt x="3419145" y="5460853"/>
                  </a:lnTo>
                  <a:lnTo>
                    <a:pt x="3421372" y="5459701"/>
                  </a:lnTo>
                  <a:lnTo>
                    <a:pt x="3422447" y="5458933"/>
                  </a:lnTo>
                  <a:lnTo>
                    <a:pt x="3427975" y="5455478"/>
                  </a:lnTo>
                  <a:lnTo>
                    <a:pt x="3430586" y="5453789"/>
                  </a:lnTo>
                  <a:lnTo>
                    <a:pt x="3432429" y="5452253"/>
                  </a:lnTo>
                  <a:lnTo>
                    <a:pt x="3434579" y="5449488"/>
                  </a:lnTo>
                  <a:lnTo>
                    <a:pt x="3437190" y="5446033"/>
                  </a:lnTo>
                  <a:lnTo>
                    <a:pt x="3438725" y="5444036"/>
                  </a:lnTo>
                  <a:lnTo>
                    <a:pt x="3439877" y="5442040"/>
                  </a:lnTo>
                  <a:lnTo>
                    <a:pt x="3440645" y="5440044"/>
                  </a:lnTo>
                  <a:lnTo>
                    <a:pt x="3441413" y="5437893"/>
                  </a:lnTo>
                  <a:lnTo>
                    <a:pt x="3441925" y="5435974"/>
                  </a:lnTo>
                  <a:lnTo>
                    <a:pt x="3442027" y="5435590"/>
                  </a:lnTo>
                  <a:lnTo>
                    <a:pt x="3442445" y="5433363"/>
                  </a:lnTo>
                  <a:lnTo>
                    <a:pt x="3442488" y="5433133"/>
                  </a:lnTo>
                  <a:lnTo>
                    <a:pt x="3426363" y="5423918"/>
                  </a:lnTo>
                  <a:close/>
                </a:path>
                <a:path w="15614015" h="6326505">
                  <a:moveTo>
                    <a:pt x="3440401" y="5502701"/>
                  </a:moveTo>
                  <a:lnTo>
                    <a:pt x="3396646" y="5502701"/>
                  </a:lnTo>
                  <a:lnTo>
                    <a:pt x="3404421" y="5503320"/>
                  </a:lnTo>
                  <a:lnTo>
                    <a:pt x="3411389" y="5505177"/>
                  </a:lnTo>
                  <a:lnTo>
                    <a:pt x="3432944" y="5536564"/>
                  </a:lnTo>
                  <a:lnTo>
                    <a:pt x="3433043" y="5537716"/>
                  </a:lnTo>
                  <a:lnTo>
                    <a:pt x="3432458" y="5544051"/>
                  </a:lnTo>
                  <a:lnTo>
                    <a:pt x="3432381" y="5544886"/>
                  </a:lnTo>
                  <a:lnTo>
                    <a:pt x="3430394" y="5551422"/>
                  </a:lnTo>
                  <a:lnTo>
                    <a:pt x="3395955" y="5572500"/>
                  </a:lnTo>
                  <a:lnTo>
                    <a:pt x="3440518" y="5572500"/>
                  </a:lnTo>
                  <a:lnTo>
                    <a:pt x="3444014" y="5568426"/>
                  </a:lnTo>
                  <a:lnTo>
                    <a:pt x="3449053" y="5559197"/>
                  </a:lnTo>
                  <a:lnTo>
                    <a:pt x="3452077" y="5548960"/>
                  </a:lnTo>
                  <a:lnTo>
                    <a:pt x="3453085" y="5537716"/>
                  </a:lnTo>
                  <a:lnTo>
                    <a:pt x="3452134" y="5526615"/>
                  </a:lnTo>
                  <a:lnTo>
                    <a:pt x="3449284" y="5516580"/>
                  </a:lnTo>
                  <a:lnTo>
                    <a:pt x="3444532" y="5507611"/>
                  </a:lnTo>
                  <a:lnTo>
                    <a:pt x="3440401" y="5502701"/>
                  </a:lnTo>
                  <a:close/>
                </a:path>
                <a:path w="15614015" h="6326505">
                  <a:moveTo>
                    <a:pt x="3401254" y="5484964"/>
                  </a:moveTo>
                  <a:lnTo>
                    <a:pt x="3393882" y="5484964"/>
                  </a:lnTo>
                  <a:lnTo>
                    <a:pt x="3386511" y="5486423"/>
                  </a:lnTo>
                  <a:lnTo>
                    <a:pt x="3371767" y="5492258"/>
                  </a:lnTo>
                  <a:lnTo>
                    <a:pt x="3365624" y="5496789"/>
                  </a:lnTo>
                  <a:lnTo>
                    <a:pt x="3360710" y="5502932"/>
                  </a:lnTo>
                  <a:lnTo>
                    <a:pt x="3393833" y="5502932"/>
                  </a:lnTo>
                  <a:lnTo>
                    <a:pt x="3396646" y="5502701"/>
                  </a:lnTo>
                  <a:lnTo>
                    <a:pt x="3440401" y="5502701"/>
                  </a:lnTo>
                  <a:lnTo>
                    <a:pt x="3437881" y="5499707"/>
                  </a:lnTo>
                  <a:lnTo>
                    <a:pt x="3429977" y="5493257"/>
                  </a:lnTo>
                  <a:lnTo>
                    <a:pt x="3421237" y="5488649"/>
                  </a:lnTo>
                  <a:lnTo>
                    <a:pt x="3411663" y="5485885"/>
                  </a:lnTo>
                  <a:lnTo>
                    <a:pt x="3401254" y="5484964"/>
                  </a:lnTo>
                  <a:close/>
                </a:path>
                <a:path w="15614015" h="6326505">
                  <a:moveTo>
                    <a:pt x="3526197" y="5470681"/>
                  </a:moveTo>
                  <a:lnTo>
                    <a:pt x="3484962" y="5488419"/>
                  </a:lnTo>
                  <a:lnTo>
                    <a:pt x="3467916" y="5531266"/>
                  </a:lnTo>
                  <a:lnTo>
                    <a:pt x="3468981" y="5543461"/>
                  </a:lnTo>
                  <a:lnTo>
                    <a:pt x="3493932" y="5582003"/>
                  </a:lnTo>
                  <a:lnTo>
                    <a:pt x="3526197" y="5591850"/>
                  </a:lnTo>
                  <a:lnTo>
                    <a:pt x="3539630" y="5590425"/>
                  </a:lnTo>
                  <a:lnTo>
                    <a:pt x="3551363" y="5586149"/>
                  </a:lnTo>
                  <a:lnTo>
                    <a:pt x="3561398" y="5579022"/>
                  </a:lnTo>
                  <a:lnTo>
                    <a:pt x="3566847" y="5572500"/>
                  </a:lnTo>
                  <a:lnTo>
                    <a:pt x="3528731" y="5572500"/>
                  </a:lnTo>
                  <a:lnTo>
                    <a:pt x="3520438" y="5571766"/>
                  </a:lnTo>
                  <a:lnTo>
                    <a:pt x="3490894" y="5547391"/>
                  </a:lnTo>
                  <a:lnTo>
                    <a:pt x="3487957" y="5531266"/>
                  </a:lnTo>
                  <a:lnTo>
                    <a:pt x="3488691" y="5522872"/>
                  </a:lnTo>
                  <a:lnTo>
                    <a:pt x="3512836" y="5493026"/>
                  </a:lnTo>
                  <a:lnTo>
                    <a:pt x="3528731" y="5490032"/>
                  </a:lnTo>
                  <a:lnTo>
                    <a:pt x="3566847" y="5490032"/>
                  </a:lnTo>
                  <a:lnTo>
                    <a:pt x="3561398" y="5483510"/>
                  </a:lnTo>
                  <a:lnTo>
                    <a:pt x="3551363" y="5476383"/>
                  </a:lnTo>
                  <a:lnTo>
                    <a:pt x="3539630" y="5472107"/>
                  </a:lnTo>
                  <a:lnTo>
                    <a:pt x="3526197" y="5470681"/>
                  </a:lnTo>
                  <a:close/>
                </a:path>
                <a:path w="15614015" h="6326505">
                  <a:moveTo>
                    <a:pt x="3589776" y="5569044"/>
                  </a:moveTo>
                  <a:lnTo>
                    <a:pt x="3569735" y="5569044"/>
                  </a:lnTo>
                  <a:lnTo>
                    <a:pt x="3569735" y="5588856"/>
                  </a:lnTo>
                  <a:lnTo>
                    <a:pt x="3589776" y="5588856"/>
                  </a:lnTo>
                  <a:lnTo>
                    <a:pt x="3589776" y="5569044"/>
                  </a:lnTo>
                  <a:close/>
                </a:path>
                <a:path w="15614015" h="6326505">
                  <a:moveTo>
                    <a:pt x="3566847" y="5490032"/>
                  </a:moveTo>
                  <a:lnTo>
                    <a:pt x="3528731" y="5490032"/>
                  </a:lnTo>
                  <a:lnTo>
                    <a:pt x="3537124" y="5490780"/>
                  </a:lnTo>
                  <a:lnTo>
                    <a:pt x="3544798" y="5493026"/>
                  </a:lnTo>
                  <a:lnTo>
                    <a:pt x="3569000" y="5522872"/>
                  </a:lnTo>
                  <a:lnTo>
                    <a:pt x="3569735" y="5531266"/>
                  </a:lnTo>
                  <a:lnTo>
                    <a:pt x="3569000" y="5539674"/>
                  </a:lnTo>
                  <a:lnTo>
                    <a:pt x="3544798" y="5569563"/>
                  </a:lnTo>
                  <a:lnTo>
                    <a:pt x="3528731" y="5572500"/>
                  </a:lnTo>
                  <a:lnTo>
                    <a:pt x="3566847" y="5572500"/>
                  </a:lnTo>
                  <a:lnTo>
                    <a:pt x="3569735" y="5569044"/>
                  </a:lnTo>
                  <a:lnTo>
                    <a:pt x="3589776" y="5569044"/>
                  </a:lnTo>
                  <a:lnTo>
                    <a:pt x="3589776" y="5493487"/>
                  </a:lnTo>
                  <a:lnTo>
                    <a:pt x="3569735" y="5493487"/>
                  </a:lnTo>
                  <a:lnTo>
                    <a:pt x="3566847" y="5490032"/>
                  </a:lnTo>
                  <a:close/>
                </a:path>
                <a:path w="15614015" h="6326505">
                  <a:moveTo>
                    <a:pt x="3589776" y="5473676"/>
                  </a:moveTo>
                  <a:lnTo>
                    <a:pt x="3569735" y="5473676"/>
                  </a:lnTo>
                  <a:lnTo>
                    <a:pt x="3569735" y="5493487"/>
                  </a:lnTo>
                  <a:lnTo>
                    <a:pt x="3589776" y="5493487"/>
                  </a:lnTo>
                  <a:lnTo>
                    <a:pt x="3589776" y="5473676"/>
                  </a:lnTo>
                  <a:close/>
                </a:path>
                <a:path w="15614015" h="6326505">
                  <a:moveTo>
                    <a:pt x="3673123" y="5473676"/>
                  </a:moveTo>
                  <a:lnTo>
                    <a:pt x="3620140" y="5473676"/>
                  </a:lnTo>
                  <a:lnTo>
                    <a:pt x="3620140" y="5588856"/>
                  </a:lnTo>
                  <a:lnTo>
                    <a:pt x="3677730" y="5588856"/>
                  </a:lnTo>
                  <a:lnTo>
                    <a:pt x="3686080" y="5588294"/>
                  </a:lnTo>
                  <a:lnTo>
                    <a:pt x="3711480" y="5570658"/>
                  </a:lnTo>
                  <a:lnTo>
                    <a:pt x="3639721" y="5570658"/>
                  </a:lnTo>
                  <a:lnTo>
                    <a:pt x="3639721" y="5539559"/>
                  </a:lnTo>
                  <a:lnTo>
                    <a:pt x="3709723" y="5539559"/>
                  </a:lnTo>
                  <a:lnTo>
                    <a:pt x="3704610" y="5534088"/>
                  </a:lnTo>
                  <a:lnTo>
                    <a:pt x="3696850" y="5529653"/>
                  </a:lnTo>
                  <a:lnTo>
                    <a:pt x="3702292" y="5525089"/>
                  </a:lnTo>
                  <a:lnTo>
                    <a:pt x="3704549" y="5521821"/>
                  </a:lnTo>
                  <a:lnTo>
                    <a:pt x="3639721" y="5521821"/>
                  </a:lnTo>
                  <a:lnTo>
                    <a:pt x="3639721" y="5491644"/>
                  </a:lnTo>
                  <a:lnTo>
                    <a:pt x="3707619" y="5491644"/>
                  </a:lnTo>
                  <a:lnTo>
                    <a:pt x="3706141" y="5488112"/>
                  </a:lnTo>
                  <a:lnTo>
                    <a:pt x="3699844" y="5482430"/>
                  </a:lnTo>
                  <a:lnTo>
                    <a:pt x="3694632" y="5478600"/>
                  </a:lnTo>
                  <a:lnTo>
                    <a:pt x="3688442" y="5475864"/>
                  </a:lnTo>
                  <a:lnTo>
                    <a:pt x="3681272" y="5474223"/>
                  </a:lnTo>
                  <a:lnTo>
                    <a:pt x="3673123" y="5473676"/>
                  </a:lnTo>
                  <a:close/>
                </a:path>
                <a:path w="15614015" h="6326505">
                  <a:moveTo>
                    <a:pt x="3709723" y="5539559"/>
                  </a:moveTo>
                  <a:lnTo>
                    <a:pt x="3682414" y="5539559"/>
                  </a:lnTo>
                  <a:lnTo>
                    <a:pt x="3686868" y="5540941"/>
                  </a:lnTo>
                  <a:lnTo>
                    <a:pt x="3689939" y="5543705"/>
                  </a:lnTo>
                  <a:lnTo>
                    <a:pt x="3693164" y="5546316"/>
                  </a:lnTo>
                  <a:lnTo>
                    <a:pt x="3694776" y="5550002"/>
                  </a:lnTo>
                  <a:lnTo>
                    <a:pt x="3694776" y="5559830"/>
                  </a:lnTo>
                  <a:lnTo>
                    <a:pt x="3693164" y="5563746"/>
                  </a:lnTo>
                  <a:lnTo>
                    <a:pt x="3689939" y="5566511"/>
                  </a:lnTo>
                  <a:lnTo>
                    <a:pt x="3686739" y="5569391"/>
                  </a:lnTo>
                  <a:lnTo>
                    <a:pt x="3686496" y="5569391"/>
                  </a:lnTo>
                  <a:lnTo>
                    <a:pt x="3682414" y="5570658"/>
                  </a:lnTo>
                  <a:lnTo>
                    <a:pt x="3711480" y="5570658"/>
                  </a:lnTo>
                  <a:lnTo>
                    <a:pt x="3712169" y="5569391"/>
                  </a:lnTo>
                  <a:lnTo>
                    <a:pt x="3713983" y="5563200"/>
                  </a:lnTo>
                  <a:lnTo>
                    <a:pt x="3714588" y="5556375"/>
                  </a:lnTo>
                  <a:lnTo>
                    <a:pt x="3713479" y="5547449"/>
                  </a:lnTo>
                  <a:lnTo>
                    <a:pt x="3710153" y="5540019"/>
                  </a:lnTo>
                  <a:lnTo>
                    <a:pt x="3709723" y="5539559"/>
                  </a:lnTo>
                  <a:close/>
                </a:path>
                <a:path w="15614015" h="6326505">
                  <a:moveTo>
                    <a:pt x="3707619" y="5491644"/>
                  </a:moveTo>
                  <a:lnTo>
                    <a:pt x="3683873" y="5491644"/>
                  </a:lnTo>
                  <a:lnTo>
                    <a:pt x="3689709" y="5496559"/>
                  </a:lnTo>
                  <a:lnTo>
                    <a:pt x="3689709" y="5516677"/>
                  </a:lnTo>
                  <a:lnTo>
                    <a:pt x="3683873" y="5521821"/>
                  </a:lnTo>
                  <a:lnTo>
                    <a:pt x="3704549" y="5521821"/>
                  </a:lnTo>
                  <a:lnTo>
                    <a:pt x="3706179" y="5519460"/>
                  </a:lnTo>
                  <a:lnTo>
                    <a:pt x="3708512" y="5512765"/>
                  </a:lnTo>
                  <a:lnTo>
                    <a:pt x="3709289" y="5505005"/>
                  </a:lnTo>
                  <a:lnTo>
                    <a:pt x="3709289" y="5495637"/>
                  </a:lnTo>
                  <a:lnTo>
                    <a:pt x="3707619" y="5491644"/>
                  </a:lnTo>
                  <a:close/>
                </a:path>
                <a:path w="15614015" h="6326505">
                  <a:moveTo>
                    <a:pt x="3719945" y="5569966"/>
                  </a:moveTo>
                  <a:lnTo>
                    <a:pt x="3719945" y="5588971"/>
                  </a:lnTo>
                  <a:lnTo>
                    <a:pt x="3729721" y="5588971"/>
                  </a:lnTo>
                  <a:lnTo>
                    <a:pt x="3757774" y="5571041"/>
                  </a:lnTo>
                  <a:lnTo>
                    <a:pt x="3727778" y="5571041"/>
                  </a:lnTo>
                  <a:lnTo>
                    <a:pt x="3719945" y="5569966"/>
                  </a:lnTo>
                  <a:close/>
                </a:path>
                <a:path w="15614015" h="6326505">
                  <a:moveTo>
                    <a:pt x="3828905" y="5493026"/>
                  </a:moveTo>
                  <a:lnTo>
                    <a:pt x="3808864" y="5493026"/>
                  </a:lnTo>
                  <a:lnTo>
                    <a:pt x="3808864" y="5588971"/>
                  </a:lnTo>
                  <a:lnTo>
                    <a:pt x="3828905" y="5588971"/>
                  </a:lnTo>
                  <a:lnTo>
                    <a:pt x="3828905" y="5493026"/>
                  </a:lnTo>
                  <a:close/>
                </a:path>
                <a:path w="15614015" h="6326505">
                  <a:moveTo>
                    <a:pt x="3828905" y="5473676"/>
                  </a:moveTo>
                  <a:lnTo>
                    <a:pt x="3743442" y="5473676"/>
                  </a:lnTo>
                  <a:lnTo>
                    <a:pt x="3743421" y="5540019"/>
                  </a:lnTo>
                  <a:lnTo>
                    <a:pt x="3743067" y="5548053"/>
                  </a:lnTo>
                  <a:lnTo>
                    <a:pt x="3727778" y="5571041"/>
                  </a:lnTo>
                  <a:lnTo>
                    <a:pt x="3757774" y="5571041"/>
                  </a:lnTo>
                  <a:lnTo>
                    <a:pt x="3760604" y="5564092"/>
                  </a:lnTo>
                  <a:lnTo>
                    <a:pt x="3762763" y="5553121"/>
                  </a:lnTo>
                  <a:lnTo>
                    <a:pt x="3763483" y="5540019"/>
                  </a:lnTo>
                  <a:lnTo>
                    <a:pt x="3763483" y="5493026"/>
                  </a:lnTo>
                  <a:lnTo>
                    <a:pt x="3828905" y="5493026"/>
                  </a:lnTo>
                  <a:lnTo>
                    <a:pt x="3828905" y="5473676"/>
                  </a:lnTo>
                  <a:close/>
                </a:path>
                <a:path w="15614015" h="6326505">
                  <a:moveTo>
                    <a:pt x="3913177" y="5470681"/>
                  </a:moveTo>
                  <a:lnTo>
                    <a:pt x="3899925" y="5471804"/>
                  </a:lnTo>
                  <a:lnTo>
                    <a:pt x="3900282" y="5471804"/>
                  </a:lnTo>
                  <a:lnTo>
                    <a:pt x="3888932" y="5475000"/>
                  </a:lnTo>
                  <a:lnTo>
                    <a:pt x="3857027" y="5507424"/>
                  </a:lnTo>
                  <a:lnTo>
                    <a:pt x="3852823" y="5531266"/>
                  </a:lnTo>
                  <a:lnTo>
                    <a:pt x="3853888" y="5543835"/>
                  </a:lnTo>
                  <a:lnTo>
                    <a:pt x="3879141" y="5582262"/>
                  </a:lnTo>
                  <a:lnTo>
                    <a:pt x="3914559" y="5591850"/>
                  </a:lnTo>
                  <a:lnTo>
                    <a:pt x="3930425" y="5590224"/>
                  </a:lnTo>
                  <a:lnTo>
                    <a:pt x="3944161" y="5585343"/>
                  </a:lnTo>
                  <a:lnTo>
                    <a:pt x="3955765" y="5577208"/>
                  </a:lnTo>
                  <a:lnTo>
                    <a:pt x="3959298" y="5572961"/>
                  </a:lnTo>
                  <a:lnTo>
                    <a:pt x="3915020" y="5572961"/>
                  </a:lnTo>
                  <a:lnTo>
                    <a:pt x="3907159" y="5572428"/>
                  </a:lnTo>
                  <a:lnTo>
                    <a:pt x="3875326" y="5547765"/>
                  </a:lnTo>
                  <a:lnTo>
                    <a:pt x="3873325" y="5540480"/>
                  </a:lnTo>
                  <a:lnTo>
                    <a:pt x="3969846" y="5540480"/>
                  </a:lnTo>
                  <a:lnTo>
                    <a:pt x="3970306" y="5537409"/>
                  </a:lnTo>
                  <a:lnTo>
                    <a:pt x="3970537" y="5534414"/>
                  </a:lnTo>
                  <a:lnTo>
                    <a:pt x="3970518" y="5531266"/>
                  </a:lnTo>
                  <a:lnTo>
                    <a:pt x="3969826" y="5522973"/>
                  </a:lnTo>
                  <a:lnTo>
                    <a:pt x="3873325" y="5522973"/>
                  </a:lnTo>
                  <a:lnTo>
                    <a:pt x="3875096" y="5515760"/>
                  </a:lnTo>
                  <a:lnTo>
                    <a:pt x="3905460" y="5490147"/>
                  </a:lnTo>
                  <a:lnTo>
                    <a:pt x="3913177" y="5489571"/>
                  </a:lnTo>
                  <a:lnTo>
                    <a:pt x="3955108" y="5489571"/>
                  </a:lnTo>
                  <a:lnTo>
                    <a:pt x="3954411" y="5488649"/>
                  </a:lnTo>
                  <a:lnTo>
                    <a:pt x="3945874" y="5480788"/>
                  </a:lnTo>
                  <a:lnTo>
                    <a:pt x="3936155" y="5475173"/>
                  </a:lnTo>
                  <a:lnTo>
                    <a:pt x="3925257" y="5471804"/>
                  </a:lnTo>
                  <a:lnTo>
                    <a:pt x="3913177" y="5470681"/>
                  </a:lnTo>
                  <a:close/>
                </a:path>
                <a:path w="15614015" h="6326505">
                  <a:moveTo>
                    <a:pt x="3948192" y="5556144"/>
                  </a:moveTo>
                  <a:lnTo>
                    <a:pt x="3942231" y="5563502"/>
                  </a:lnTo>
                  <a:lnTo>
                    <a:pt x="3934716" y="5568757"/>
                  </a:lnTo>
                  <a:lnTo>
                    <a:pt x="3925645" y="5571910"/>
                  </a:lnTo>
                  <a:lnTo>
                    <a:pt x="3915020" y="5572961"/>
                  </a:lnTo>
                  <a:lnTo>
                    <a:pt x="3959298" y="5572961"/>
                  </a:lnTo>
                  <a:lnTo>
                    <a:pt x="3965238" y="5565820"/>
                  </a:lnTo>
                  <a:lnTo>
                    <a:pt x="3948192" y="5556144"/>
                  </a:lnTo>
                  <a:close/>
                </a:path>
                <a:path w="15614015" h="6326505">
                  <a:moveTo>
                    <a:pt x="3955108" y="5489571"/>
                  </a:moveTo>
                  <a:lnTo>
                    <a:pt x="3913177" y="5489571"/>
                  </a:lnTo>
                  <a:lnTo>
                    <a:pt x="3920416" y="5490147"/>
                  </a:lnTo>
                  <a:lnTo>
                    <a:pt x="3920042" y="5490147"/>
                  </a:lnTo>
                  <a:lnTo>
                    <a:pt x="3950265" y="5522973"/>
                  </a:lnTo>
                  <a:lnTo>
                    <a:pt x="3969826" y="5522973"/>
                  </a:lnTo>
                  <a:lnTo>
                    <a:pt x="3969529" y="5519402"/>
                  </a:lnTo>
                  <a:lnTo>
                    <a:pt x="3966599" y="5508575"/>
                  </a:lnTo>
                  <a:lnTo>
                    <a:pt x="3966505" y="5508230"/>
                  </a:lnTo>
                  <a:lnTo>
                    <a:pt x="3961523" y="5498094"/>
                  </a:lnTo>
                  <a:lnTo>
                    <a:pt x="3960835" y="5497144"/>
                  </a:lnTo>
                  <a:lnTo>
                    <a:pt x="3955108" y="5489571"/>
                  </a:lnTo>
                  <a:close/>
                </a:path>
                <a:path w="15614015" h="6326505">
                  <a:moveTo>
                    <a:pt x="4013616" y="5473676"/>
                  </a:moveTo>
                  <a:lnTo>
                    <a:pt x="3993574" y="5473676"/>
                  </a:lnTo>
                  <a:lnTo>
                    <a:pt x="3993574" y="5588856"/>
                  </a:lnTo>
                  <a:lnTo>
                    <a:pt x="4013616" y="5588856"/>
                  </a:lnTo>
                  <a:lnTo>
                    <a:pt x="4013616" y="5540710"/>
                  </a:lnTo>
                  <a:lnTo>
                    <a:pt x="4093320" y="5540710"/>
                  </a:lnTo>
                  <a:lnTo>
                    <a:pt x="4093320" y="5521591"/>
                  </a:lnTo>
                  <a:lnTo>
                    <a:pt x="4013616" y="5521591"/>
                  </a:lnTo>
                  <a:lnTo>
                    <a:pt x="4013616" y="5473676"/>
                  </a:lnTo>
                  <a:close/>
                </a:path>
                <a:path w="15614015" h="6326505">
                  <a:moveTo>
                    <a:pt x="4093320" y="5540710"/>
                  </a:moveTo>
                  <a:lnTo>
                    <a:pt x="4073279" y="5540710"/>
                  </a:lnTo>
                  <a:lnTo>
                    <a:pt x="4073279" y="5588856"/>
                  </a:lnTo>
                  <a:lnTo>
                    <a:pt x="4093320" y="5588856"/>
                  </a:lnTo>
                  <a:lnTo>
                    <a:pt x="4093320" y="5540710"/>
                  </a:lnTo>
                  <a:close/>
                </a:path>
                <a:path w="15614015" h="6326505">
                  <a:moveTo>
                    <a:pt x="4093320" y="5473676"/>
                  </a:moveTo>
                  <a:lnTo>
                    <a:pt x="4073279" y="5473676"/>
                  </a:lnTo>
                  <a:lnTo>
                    <a:pt x="4073279" y="5521591"/>
                  </a:lnTo>
                  <a:lnTo>
                    <a:pt x="4093320" y="5521591"/>
                  </a:lnTo>
                  <a:lnTo>
                    <a:pt x="4093320" y="5473676"/>
                  </a:lnTo>
                  <a:close/>
                </a:path>
                <a:path w="15614015" h="6326505">
                  <a:moveTo>
                    <a:pt x="4143868" y="5473676"/>
                  </a:moveTo>
                  <a:lnTo>
                    <a:pt x="4123826" y="5473676"/>
                  </a:lnTo>
                  <a:lnTo>
                    <a:pt x="4123826" y="5588856"/>
                  </a:lnTo>
                  <a:lnTo>
                    <a:pt x="4143868" y="5588856"/>
                  </a:lnTo>
                  <a:lnTo>
                    <a:pt x="4143868" y="5540710"/>
                  </a:lnTo>
                  <a:lnTo>
                    <a:pt x="4223572" y="5540710"/>
                  </a:lnTo>
                  <a:lnTo>
                    <a:pt x="4223572" y="5521591"/>
                  </a:lnTo>
                  <a:lnTo>
                    <a:pt x="4143868" y="5521591"/>
                  </a:lnTo>
                  <a:lnTo>
                    <a:pt x="4143868" y="5473676"/>
                  </a:lnTo>
                  <a:close/>
                </a:path>
                <a:path w="15614015" h="6326505">
                  <a:moveTo>
                    <a:pt x="4223572" y="5540710"/>
                  </a:moveTo>
                  <a:lnTo>
                    <a:pt x="4203531" y="5540710"/>
                  </a:lnTo>
                  <a:lnTo>
                    <a:pt x="4203531" y="5588856"/>
                  </a:lnTo>
                  <a:lnTo>
                    <a:pt x="4223572" y="5588856"/>
                  </a:lnTo>
                  <a:lnTo>
                    <a:pt x="4223572" y="5540710"/>
                  </a:lnTo>
                  <a:close/>
                </a:path>
                <a:path w="15614015" h="6326505">
                  <a:moveTo>
                    <a:pt x="4223572" y="5473676"/>
                  </a:moveTo>
                  <a:lnTo>
                    <a:pt x="4203531" y="5473676"/>
                  </a:lnTo>
                  <a:lnTo>
                    <a:pt x="4203531" y="5521591"/>
                  </a:lnTo>
                  <a:lnTo>
                    <a:pt x="4223572" y="5521591"/>
                  </a:lnTo>
                  <a:lnTo>
                    <a:pt x="4223572" y="5473676"/>
                  </a:lnTo>
                  <a:close/>
                </a:path>
                <a:path w="15614015" h="6326505">
                  <a:moveTo>
                    <a:pt x="4305910" y="5470681"/>
                  </a:moveTo>
                  <a:lnTo>
                    <a:pt x="4264675" y="5488419"/>
                  </a:lnTo>
                  <a:lnTo>
                    <a:pt x="4247628" y="5531266"/>
                  </a:lnTo>
                  <a:lnTo>
                    <a:pt x="4248694" y="5543461"/>
                  </a:lnTo>
                  <a:lnTo>
                    <a:pt x="4273645" y="5582003"/>
                  </a:lnTo>
                  <a:lnTo>
                    <a:pt x="4305910" y="5591850"/>
                  </a:lnTo>
                  <a:lnTo>
                    <a:pt x="4319342" y="5590425"/>
                  </a:lnTo>
                  <a:lnTo>
                    <a:pt x="4331076" y="5586149"/>
                  </a:lnTo>
                  <a:lnTo>
                    <a:pt x="4341111" y="5579022"/>
                  </a:lnTo>
                  <a:lnTo>
                    <a:pt x="4346560" y="5572500"/>
                  </a:lnTo>
                  <a:lnTo>
                    <a:pt x="4308444" y="5572500"/>
                  </a:lnTo>
                  <a:lnTo>
                    <a:pt x="4300151" y="5571766"/>
                  </a:lnTo>
                  <a:lnTo>
                    <a:pt x="4270607" y="5547391"/>
                  </a:lnTo>
                  <a:lnTo>
                    <a:pt x="4267670" y="5531266"/>
                  </a:lnTo>
                  <a:lnTo>
                    <a:pt x="4268404" y="5522872"/>
                  </a:lnTo>
                  <a:lnTo>
                    <a:pt x="4292549" y="5493026"/>
                  </a:lnTo>
                  <a:lnTo>
                    <a:pt x="4308444" y="5490032"/>
                  </a:lnTo>
                  <a:lnTo>
                    <a:pt x="4346560" y="5490032"/>
                  </a:lnTo>
                  <a:lnTo>
                    <a:pt x="4341111" y="5483510"/>
                  </a:lnTo>
                  <a:lnTo>
                    <a:pt x="4331076" y="5476383"/>
                  </a:lnTo>
                  <a:lnTo>
                    <a:pt x="4319342" y="5472107"/>
                  </a:lnTo>
                  <a:lnTo>
                    <a:pt x="4305910" y="5470681"/>
                  </a:lnTo>
                  <a:close/>
                </a:path>
                <a:path w="15614015" h="6326505">
                  <a:moveTo>
                    <a:pt x="4369489" y="5569044"/>
                  </a:moveTo>
                  <a:lnTo>
                    <a:pt x="4349447" y="5569044"/>
                  </a:lnTo>
                  <a:lnTo>
                    <a:pt x="4349447" y="5588856"/>
                  </a:lnTo>
                  <a:lnTo>
                    <a:pt x="4369489" y="5588856"/>
                  </a:lnTo>
                  <a:lnTo>
                    <a:pt x="4369489" y="5569044"/>
                  </a:lnTo>
                  <a:close/>
                </a:path>
                <a:path w="15614015" h="6326505">
                  <a:moveTo>
                    <a:pt x="4346560" y="5490032"/>
                  </a:moveTo>
                  <a:lnTo>
                    <a:pt x="4308444" y="5490032"/>
                  </a:lnTo>
                  <a:lnTo>
                    <a:pt x="4316837" y="5490780"/>
                  </a:lnTo>
                  <a:lnTo>
                    <a:pt x="4324511" y="5493026"/>
                  </a:lnTo>
                  <a:lnTo>
                    <a:pt x="4348713" y="5522872"/>
                  </a:lnTo>
                  <a:lnTo>
                    <a:pt x="4349447" y="5531266"/>
                  </a:lnTo>
                  <a:lnTo>
                    <a:pt x="4348713" y="5539674"/>
                  </a:lnTo>
                  <a:lnTo>
                    <a:pt x="4324511" y="5569563"/>
                  </a:lnTo>
                  <a:lnTo>
                    <a:pt x="4308444" y="5572500"/>
                  </a:lnTo>
                  <a:lnTo>
                    <a:pt x="4346560" y="5572500"/>
                  </a:lnTo>
                  <a:lnTo>
                    <a:pt x="4349447" y="5569044"/>
                  </a:lnTo>
                  <a:lnTo>
                    <a:pt x="4369489" y="5569044"/>
                  </a:lnTo>
                  <a:lnTo>
                    <a:pt x="4369489" y="5493487"/>
                  </a:lnTo>
                  <a:lnTo>
                    <a:pt x="4349447" y="5493487"/>
                  </a:lnTo>
                  <a:lnTo>
                    <a:pt x="4346560" y="5490032"/>
                  </a:lnTo>
                  <a:close/>
                </a:path>
                <a:path w="15614015" h="6326505">
                  <a:moveTo>
                    <a:pt x="4369489" y="5473676"/>
                  </a:moveTo>
                  <a:lnTo>
                    <a:pt x="4349447" y="5473676"/>
                  </a:lnTo>
                  <a:lnTo>
                    <a:pt x="4349447" y="5493487"/>
                  </a:lnTo>
                  <a:lnTo>
                    <a:pt x="4369489" y="5493487"/>
                  </a:lnTo>
                  <a:lnTo>
                    <a:pt x="4369489" y="5473676"/>
                  </a:lnTo>
                  <a:close/>
                </a:path>
                <a:path w="15614015" h="6326505">
                  <a:moveTo>
                    <a:pt x="4486007" y="5473676"/>
                  </a:moveTo>
                  <a:lnTo>
                    <a:pt x="4436941" y="5473676"/>
                  </a:lnTo>
                  <a:lnTo>
                    <a:pt x="4428777" y="5474338"/>
                  </a:lnTo>
                  <a:lnTo>
                    <a:pt x="4398024" y="5503147"/>
                  </a:lnTo>
                  <a:lnTo>
                    <a:pt x="4397319" y="5510764"/>
                  </a:lnTo>
                  <a:lnTo>
                    <a:pt x="4397319" y="5519364"/>
                  </a:lnTo>
                  <a:lnTo>
                    <a:pt x="4400007" y="5526889"/>
                  </a:lnTo>
                  <a:lnTo>
                    <a:pt x="4410757" y="5539789"/>
                  </a:lnTo>
                  <a:lnTo>
                    <a:pt x="4417744" y="5544089"/>
                  </a:lnTo>
                  <a:lnTo>
                    <a:pt x="4426344" y="5546239"/>
                  </a:lnTo>
                  <a:lnTo>
                    <a:pt x="4392712" y="5588856"/>
                  </a:lnTo>
                  <a:lnTo>
                    <a:pt x="4417130" y="5588856"/>
                  </a:lnTo>
                  <a:lnTo>
                    <a:pt x="4449380" y="5547391"/>
                  </a:lnTo>
                  <a:lnTo>
                    <a:pt x="4486007" y="5547391"/>
                  </a:lnTo>
                  <a:lnTo>
                    <a:pt x="4486007" y="5529423"/>
                  </a:lnTo>
                  <a:lnTo>
                    <a:pt x="4431950" y="5529423"/>
                  </a:lnTo>
                  <a:lnTo>
                    <a:pt x="4427112" y="5527734"/>
                  </a:lnTo>
                  <a:lnTo>
                    <a:pt x="4419126" y="5520976"/>
                  </a:lnTo>
                  <a:lnTo>
                    <a:pt x="4417130" y="5516523"/>
                  </a:lnTo>
                  <a:lnTo>
                    <a:pt x="4417130" y="5505312"/>
                  </a:lnTo>
                  <a:lnTo>
                    <a:pt x="4419126" y="5500782"/>
                  </a:lnTo>
                  <a:lnTo>
                    <a:pt x="4427112" y="5494024"/>
                  </a:lnTo>
                  <a:lnTo>
                    <a:pt x="4431950" y="5492335"/>
                  </a:lnTo>
                  <a:lnTo>
                    <a:pt x="4486007" y="5492335"/>
                  </a:lnTo>
                  <a:lnTo>
                    <a:pt x="4486007" y="5473676"/>
                  </a:lnTo>
                  <a:close/>
                </a:path>
                <a:path w="15614015" h="6326505">
                  <a:moveTo>
                    <a:pt x="4486007" y="5547391"/>
                  </a:moveTo>
                  <a:lnTo>
                    <a:pt x="4466196" y="5547391"/>
                  </a:lnTo>
                  <a:lnTo>
                    <a:pt x="4466196" y="5588856"/>
                  </a:lnTo>
                  <a:lnTo>
                    <a:pt x="4486007" y="5588856"/>
                  </a:lnTo>
                  <a:lnTo>
                    <a:pt x="4486007" y="5547391"/>
                  </a:lnTo>
                  <a:close/>
                </a:path>
                <a:path w="15614015" h="6326505">
                  <a:moveTo>
                    <a:pt x="4486007" y="5492335"/>
                  </a:moveTo>
                  <a:lnTo>
                    <a:pt x="4466196" y="5492335"/>
                  </a:lnTo>
                  <a:lnTo>
                    <a:pt x="4466196" y="5529423"/>
                  </a:lnTo>
                  <a:lnTo>
                    <a:pt x="4486007" y="5529423"/>
                  </a:lnTo>
                  <a:lnTo>
                    <a:pt x="4486007" y="5492335"/>
                  </a:lnTo>
                  <a:close/>
                </a:path>
                <a:path w="15614015" h="6326505">
                  <a:moveTo>
                    <a:pt x="4628107" y="5470681"/>
                  </a:moveTo>
                  <a:lnTo>
                    <a:pt x="4584799" y="5488188"/>
                  </a:lnTo>
                  <a:lnTo>
                    <a:pt x="4567522" y="5531266"/>
                  </a:lnTo>
                  <a:lnTo>
                    <a:pt x="4568602" y="5543647"/>
                  </a:lnTo>
                  <a:lnTo>
                    <a:pt x="4593985" y="5582132"/>
                  </a:lnTo>
                  <a:lnTo>
                    <a:pt x="4628107" y="5591850"/>
                  </a:lnTo>
                  <a:lnTo>
                    <a:pt x="4636328" y="5591347"/>
                  </a:lnTo>
                  <a:lnTo>
                    <a:pt x="4670954" y="5574170"/>
                  </a:lnTo>
                  <a:lnTo>
                    <a:pt x="4672751" y="5572039"/>
                  </a:lnTo>
                  <a:lnTo>
                    <a:pt x="4628107" y="5572039"/>
                  </a:lnTo>
                  <a:lnTo>
                    <a:pt x="4619814" y="5571305"/>
                  </a:lnTo>
                  <a:lnTo>
                    <a:pt x="4588283" y="5539559"/>
                  </a:lnTo>
                  <a:lnTo>
                    <a:pt x="4587564" y="5531266"/>
                  </a:lnTo>
                  <a:lnTo>
                    <a:pt x="4588283" y="5522872"/>
                  </a:lnTo>
                  <a:lnTo>
                    <a:pt x="4612212" y="5493199"/>
                  </a:lnTo>
                  <a:lnTo>
                    <a:pt x="4628107" y="5490262"/>
                  </a:lnTo>
                  <a:lnTo>
                    <a:pt x="4672027" y="5490262"/>
                  </a:lnTo>
                  <a:lnTo>
                    <a:pt x="4670608" y="5488477"/>
                  </a:lnTo>
                  <a:lnTo>
                    <a:pt x="4636414" y="5471199"/>
                  </a:lnTo>
                  <a:lnTo>
                    <a:pt x="4628107" y="5470681"/>
                  </a:lnTo>
                  <a:close/>
                </a:path>
                <a:path w="15614015" h="6326505">
                  <a:moveTo>
                    <a:pt x="4662891" y="5551998"/>
                  </a:moveTo>
                  <a:lnTo>
                    <a:pt x="4635786" y="5572039"/>
                  </a:lnTo>
                  <a:lnTo>
                    <a:pt x="4672751" y="5572039"/>
                  </a:lnTo>
                  <a:lnTo>
                    <a:pt x="4675849" y="5568368"/>
                  </a:lnTo>
                  <a:lnTo>
                    <a:pt x="4679938" y="5561904"/>
                  </a:lnTo>
                  <a:lnTo>
                    <a:pt x="4662891" y="5551998"/>
                  </a:lnTo>
                  <a:close/>
                </a:path>
                <a:path w="15614015" h="6326505">
                  <a:moveTo>
                    <a:pt x="4672027" y="5490262"/>
                  </a:moveTo>
                  <a:lnTo>
                    <a:pt x="4635786" y="5490262"/>
                  </a:lnTo>
                  <a:lnTo>
                    <a:pt x="4642619" y="5492105"/>
                  </a:lnTo>
                  <a:lnTo>
                    <a:pt x="4648609" y="5495790"/>
                  </a:lnTo>
                  <a:lnTo>
                    <a:pt x="4654752" y="5499476"/>
                  </a:lnTo>
                  <a:lnTo>
                    <a:pt x="4659282" y="5504391"/>
                  </a:lnTo>
                  <a:lnTo>
                    <a:pt x="4662200" y="5510534"/>
                  </a:lnTo>
                  <a:lnTo>
                    <a:pt x="4679016" y="5500858"/>
                  </a:lnTo>
                  <a:lnTo>
                    <a:pt x="4675244" y="5494308"/>
                  </a:lnTo>
                  <a:lnTo>
                    <a:pt x="4672027" y="5490262"/>
                  </a:lnTo>
                  <a:close/>
                </a:path>
                <a:path w="15614015" h="6326505">
                  <a:moveTo>
                    <a:pt x="4744458" y="5493026"/>
                  </a:moveTo>
                  <a:lnTo>
                    <a:pt x="4724417" y="5493026"/>
                  </a:lnTo>
                  <a:lnTo>
                    <a:pt x="4724417" y="5588856"/>
                  </a:lnTo>
                  <a:lnTo>
                    <a:pt x="4744458" y="5588856"/>
                  </a:lnTo>
                  <a:lnTo>
                    <a:pt x="4744458" y="5493026"/>
                  </a:lnTo>
                  <a:close/>
                </a:path>
                <a:path w="15614015" h="6326505">
                  <a:moveTo>
                    <a:pt x="4783619" y="5473676"/>
                  </a:moveTo>
                  <a:lnTo>
                    <a:pt x="4685025" y="5473676"/>
                  </a:lnTo>
                  <a:lnTo>
                    <a:pt x="4685025" y="5493026"/>
                  </a:lnTo>
                  <a:lnTo>
                    <a:pt x="4783619" y="5493026"/>
                  </a:lnTo>
                  <a:lnTo>
                    <a:pt x="4783619" y="5473676"/>
                  </a:lnTo>
                  <a:close/>
                </a:path>
                <a:path w="15614015" h="6326505">
                  <a:moveTo>
                    <a:pt x="4850818" y="5470681"/>
                  </a:moveTo>
                  <a:lnTo>
                    <a:pt x="4807740" y="5488188"/>
                  </a:lnTo>
                  <a:lnTo>
                    <a:pt x="4790233" y="5531266"/>
                  </a:lnTo>
                  <a:lnTo>
                    <a:pt x="4791327" y="5543547"/>
                  </a:lnTo>
                  <a:lnTo>
                    <a:pt x="4817084" y="5582003"/>
                  </a:lnTo>
                  <a:lnTo>
                    <a:pt x="4850818" y="5591850"/>
                  </a:lnTo>
                  <a:lnTo>
                    <a:pt x="4863012" y="5590756"/>
                  </a:lnTo>
                  <a:lnTo>
                    <a:pt x="4874257" y="5587474"/>
                  </a:lnTo>
                  <a:lnTo>
                    <a:pt x="4884551" y="5582003"/>
                  </a:lnTo>
                  <a:lnTo>
                    <a:pt x="4893895" y="5574343"/>
                  </a:lnTo>
                  <a:lnTo>
                    <a:pt x="4895633" y="5572270"/>
                  </a:lnTo>
                  <a:lnTo>
                    <a:pt x="4850818" y="5572270"/>
                  </a:lnTo>
                  <a:lnTo>
                    <a:pt x="4842625" y="5571536"/>
                  </a:lnTo>
                  <a:lnTo>
                    <a:pt x="4811009" y="5539660"/>
                  </a:lnTo>
                  <a:lnTo>
                    <a:pt x="4810274" y="5531266"/>
                  </a:lnTo>
                  <a:lnTo>
                    <a:pt x="4811009" y="5522872"/>
                  </a:lnTo>
                  <a:lnTo>
                    <a:pt x="4835096" y="5493199"/>
                  </a:lnTo>
                  <a:lnTo>
                    <a:pt x="4850818" y="5490262"/>
                  </a:lnTo>
                  <a:lnTo>
                    <a:pt x="4895633" y="5490262"/>
                  </a:lnTo>
                  <a:lnTo>
                    <a:pt x="4893895" y="5488188"/>
                  </a:lnTo>
                  <a:lnTo>
                    <a:pt x="4884551" y="5480529"/>
                  </a:lnTo>
                  <a:lnTo>
                    <a:pt x="4874257" y="5475058"/>
                  </a:lnTo>
                  <a:lnTo>
                    <a:pt x="4863012" y="5471775"/>
                  </a:lnTo>
                  <a:lnTo>
                    <a:pt x="4850818" y="5470681"/>
                  </a:lnTo>
                  <a:close/>
                </a:path>
                <a:path w="15614015" h="6326505">
                  <a:moveTo>
                    <a:pt x="4895633" y="5490262"/>
                  </a:moveTo>
                  <a:lnTo>
                    <a:pt x="4850818" y="5490262"/>
                  </a:lnTo>
                  <a:lnTo>
                    <a:pt x="4859111" y="5490996"/>
                  </a:lnTo>
                  <a:lnTo>
                    <a:pt x="4866712" y="5493199"/>
                  </a:lnTo>
                  <a:lnTo>
                    <a:pt x="4890857" y="5522872"/>
                  </a:lnTo>
                  <a:lnTo>
                    <a:pt x="4891591" y="5531266"/>
                  </a:lnTo>
                  <a:lnTo>
                    <a:pt x="4890857" y="5539660"/>
                  </a:lnTo>
                  <a:lnTo>
                    <a:pt x="4866712" y="5569333"/>
                  </a:lnTo>
                  <a:lnTo>
                    <a:pt x="4850818" y="5572270"/>
                  </a:lnTo>
                  <a:lnTo>
                    <a:pt x="4895633" y="5572270"/>
                  </a:lnTo>
                  <a:lnTo>
                    <a:pt x="4901655" y="5565085"/>
                  </a:lnTo>
                  <a:lnTo>
                    <a:pt x="4907198" y="5554820"/>
                  </a:lnTo>
                  <a:lnTo>
                    <a:pt x="4910524" y="5543547"/>
                  </a:lnTo>
                  <a:lnTo>
                    <a:pt x="4911632" y="5531266"/>
                  </a:lnTo>
                  <a:lnTo>
                    <a:pt x="4910524" y="5518985"/>
                  </a:lnTo>
                  <a:lnTo>
                    <a:pt x="4907198" y="5507712"/>
                  </a:lnTo>
                  <a:lnTo>
                    <a:pt x="4901655" y="5497446"/>
                  </a:lnTo>
                  <a:lnTo>
                    <a:pt x="4895633" y="5490262"/>
                  </a:lnTo>
                  <a:close/>
                </a:path>
                <a:path w="15614015" h="6326505">
                  <a:moveTo>
                    <a:pt x="4955070" y="5473676"/>
                  </a:moveTo>
                  <a:lnTo>
                    <a:pt x="4935259" y="5473676"/>
                  </a:lnTo>
                  <a:lnTo>
                    <a:pt x="4935259" y="5588856"/>
                  </a:lnTo>
                  <a:lnTo>
                    <a:pt x="4951384" y="5588856"/>
                  </a:lnTo>
                  <a:lnTo>
                    <a:pt x="4978471" y="5554532"/>
                  </a:lnTo>
                  <a:lnTo>
                    <a:pt x="4955070" y="5554532"/>
                  </a:lnTo>
                  <a:lnTo>
                    <a:pt x="4955070" y="5473676"/>
                  </a:lnTo>
                  <a:close/>
                </a:path>
                <a:path w="15614015" h="6326505">
                  <a:moveTo>
                    <a:pt x="5035004" y="5508000"/>
                  </a:moveTo>
                  <a:lnTo>
                    <a:pt x="5015193" y="5508000"/>
                  </a:lnTo>
                  <a:lnTo>
                    <a:pt x="5015193" y="5588856"/>
                  </a:lnTo>
                  <a:lnTo>
                    <a:pt x="5035004" y="5588856"/>
                  </a:lnTo>
                  <a:lnTo>
                    <a:pt x="5035004" y="5508000"/>
                  </a:lnTo>
                  <a:close/>
                </a:path>
                <a:path w="15614015" h="6326505">
                  <a:moveTo>
                    <a:pt x="5035004" y="5473676"/>
                  </a:moveTo>
                  <a:lnTo>
                    <a:pt x="5018879" y="5473676"/>
                  </a:lnTo>
                  <a:lnTo>
                    <a:pt x="4955070" y="5554532"/>
                  </a:lnTo>
                  <a:lnTo>
                    <a:pt x="4978471" y="5554532"/>
                  </a:lnTo>
                  <a:lnTo>
                    <a:pt x="5015193" y="5508000"/>
                  </a:lnTo>
                  <a:lnTo>
                    <a:pt x="5035004" y="5508000"/>
                  </a:lnTo>
                  <a:lnTo>
                    <a:pt x="5035004" y="5473676"/>
                  </a:lnTo>
                  <a:close/>
                </a:path>
                <a:path w="15614015" h="6326505">
                  <a:moveTo>
                    <a:pt x="5086934" y="5473676"/>
                  </a:moveTo>
                  <a:lnTo>
                    <a:pt x="5065511" y="5473676"/>
                  </a:lnTo>
                  <a:lnTo>
                    <a:pt x="5065511" y="5588856"/>
                  </a:lnTo>
                  <a:lnTo>
                    <a:pt x="5085322" y="5588856"/>
                  </a:lnTo>
                  <a:lnTo>
                    <a:pt x="5085322" y="5505235"/>
                  </a:lnTo>
                  <a:lnTo>
                    <a:pt x="5106518" y="5505235"/>
                  </a:lnTo>
                  <a:lnTo>
                    <a:pt x="5086934" y="5473676"/>
                  </a:lnTo>
                  <a:close/>
                </a:path>
                <a:path w="15614015" h="6326505">
                  <a:moveTo>
                    <a:pt x="5180691" y="5505235"/>
                  </a:moveTo>
                  <a:lnTo>
                    <a:pt x="5161110" y="5505235"/>
                  </a:lnTo>
                  <a:lnTo>
                    <a:pt x="5161110" y="5588856"/>
                  </a:lnTo>
                  <a:lnTo>
                    <a:pt x="5180691" y="5588856"/>
                  </a:lnTo>
                  <a:lnTo>
                    <a:pt x="5180691" y="5505235"/>
                  </a:lnTo>
                  <a:close/>
                </a:path>
                <a:path w="15614015" h="6326505">
                  <a:moveTo>
                    <a:pt x="5106518" y="5505235"/>
                  </a:moveTo>
                  <a:lnTo>
                    <a:pt x="5085322" y="5505235"/>
                  </a:lnTo>
                  <a:lnTo>
                    <a:pt x="5121949" y="5564207"/>
                  </a:lnTo>
                  <a:lnTo>
                    <a:pt x="5124483" y="5564207"/>
                  </a:lnTo>
                  <a:lnTo>
                    <a:pt x="5144513" y="5531957"/>
                  </a:lnTo>
                  <a:lnTo>
                    <a:pt x="5123101" y="5531957"/>
                  </a:lnTo>
                  <a:lnTo>
                    <a:pt x="5106518" y="5505235"/>
                  </a:lnTo>
                  <a:close/>
                </a:path>
                <a:path w="15614015" h="6326505">
                  <a:moveTo>
                    <a:pt x="5180691" y="5473676"/>
                  </a:moveTo>
                  <a:lnTo>
                    <a:pt x="5159267" y="5473676"/>
                  </a:lnTo>
                  <a:lnTo>
                    <a:pt x="5123101" y="5531957"/>
                  </a:lnTo>
                  <a:lnTo>
                    <a:pt x="5144513" y="5531957"/>
                  </a:lnTo>
                  <a:lnTo>
                    <a:pt x="5161110" y="5505235"/>
                  </a:lnTo>
                  <a:lnTo>
                    <a:pt x="5180691" y="5505235"/>
                  </a:lnTo>
                  <a:lnTo>
                    <a:pt x="5180691" y="5473676"/>
                  </a:lnTo>
                  <a:close/>
                </a:path>
                <a:path w="15614015" h="6326505">
                  <a:moveTo>
                    <a:pt x="5265420" y="5470681"/>
                  </a:moveTo>
                  <a:lnTo>
                    <a:pt x="5222342" y="5488188"/>
                  </a:lnTo>
                  <a:lnTo>
                    <a:pt x="5204835" y="5531266"/>
                  </a:lnTo>
                  <a:lnTo>
                    <a:pt x="5205929" y="5543547"/>
                  </a:lnTo>
                  <a:lnTo>
                    <a:pt x="5231686" y="5582003"/>
                  </a:lnTo>
                  <a:lnTo>
                    <a:pt x="5265420" y="5591850"/>
                  </a:lnTo>
                  <a:lnTo>
                    <a:pt x="5277614" y="5590756"/>
                  </a:lnTo>
                  <a:lnTo>
                    <a:pt x="5288859" y="5587474"/>
                  </a:lnTo>
                  <a:lnTo>
                    <a:pt x="5299153" y="5582003"/>
                  </a:lnTo>
                  <a:lnTo>
                    <a:pt x="5308497" y="5574343"/>
                  </a:lnTo>
                  <a:lnTo>
                    <a:pt x="5310235" y="5572270"/>
                  </a:lnTo>
                  <a:lnTo>
                    <a:pt x="5265420" y="5572270"/>
                  </a:lnTo>
                  <a:lnTo>
                    <a:pt x="5257227" y="5571536"/>
                  </a:lnTo>
                  <a:lnTo>
                    <a:pt x="5225611" y="5539660"/>
                  </a:lnTo>
                  <a:lnTo>
                    <a:pt x="5224876" y="5531266"/>
                  </a:lnTo>
                  <a:lnTo>
                    <a:pt x="5225611" y="5522872"/>
                  </a:lnTo>
                  <a:lnTo>
                    <a:pt x="5249698" y="5493199"/>
                  </a:lnTo>
                  <a:lnTo>
                    <a:pt x="5265420" y="5490262"/>
                  </a:lnTo>
                  <a:lnTo>
                    <a:pt x="5310235" y="5490262"/>
                  </a:lnTo>
                  <a:lnTo>
                    <a:pt x="5308497" y="5488188"/>
                  </a:lnTo>
                  <a:lnTo>
                    <a:pt x="5299153" y="5480529"/>
                  </a:lnTo>
                  <a:lnTo>
                    <a:pt x="5288859" y="5475058"/>
                  </a:lnTo>
                  <a:lnTo>
                    <a:pt x="5277614" y="5471775"/>
                  </a:lnTo>
                  <a:lnTo>
                    <a:pt x="5265420" y="5470681"/>
                  </a:lnTo>
                  <a:close/>
                </a:path>
                <a:path w="15614015" h="6326505">
                  <a:moveTo>
                    <a:pt x="5310235" y="5490262"/>
                  </a:moveTo>
                  <a:lnTo>
                    <a:pt x="5265420" y="5490262"/>
                  </a:lnTo>
                  <a:lnTo>
                    <a:pt x="5273713" y="5490996"/>
                  </a:lnTo>
                  <a:lnTo>
                    <a:pt x="5281315" y="5493199"/>
                  </a:lnTo>
                  <a:lnTo>
                    <a:pt x="5305459" y="5522872"/>
                  </a:lnTo>
                  <a:lnTo>
                    <a:pt x="5306193" y="5531266"/>
                  </a:lnTo>
                  <a:lnTo>
                    <a:pt x="5305459" y="5539660"/>
                  </a:lnTo>
                  <a:lnTo>
                    <a:pt x="5281315" y="5569333"/>
                  </a:lnTo>
                  <a:lnTo>
                    <a:pt x="5265420" y="5572270"/>
                  </a:lnTo>
                  <a:lnTo>
                    <a:pt x="5310235" y="5572270"/>
                  </a:lnTo>
                  <a:lnTo>
                    <a:pt x="5316257" y="5565085"/>
                  </a:lnTo>
                  <a:lnTo>
                    <a:pt x="5321800" y="5554820"/>
                  </a:lnTo>
                  <a:lnTo>
                    <a:pt x="5325126" y="5543547"/>
                  </a:lnTo>
                  <a:lnTo>
                    <a:pt x="5326234" y="5531266"/>
                  </a:lnTo>
                  <a:lnTo>
                    <a:pt x="5325126" y="5518985"/>
                  </a:lnTo>
                  <a:lnTo>
                    <a:pt x="5321800" y="5507712"/>
                  </a:lnTo>
                  <a:lnTo>
                    <a:pt x="5316257" y="5497446"/>
                  </a:lnTo>
                  <a:lnTo>
                    <a:pt x="5310235" y="5490262"/>
                  </a:lnTo>
                  <a:close/>
                </a:path>
                <a:path w="15614015" h="6326505">
                  <a:moveTo>
                    <a:pt x="5403995" y="5470681"/>
                  </a:moveTo>
                  <a:lnTo>
                    <a:pt x="5360688" y="5488188"/>
                  </a:lnTo>
                  <a:lnTo>
                    <a:pt x="5343411" y="5531266"/>
                  </a:lnTo>
                  <a:lnTo>
                    <a:pt x="5344491" y="5543647"/>
                  </a:lnTo>
                  <a:lnTo>
                    <a:pt x="5369873" y="5582132"/>
                  </a:lnTo>
                  <a:lnTo>
                    <a:pt x="5403995" y="5591850"/>
                  </a:lnTo>
                  <a:lnTo>
                    <a:pt x="5412216" y="5591347"/>
                  </a:lnTo>
                  <a:lnTo>
                    <a:pt x="5446842" y="5574170"/>
                  </a:lnTo>
                  <a:lnTo>
                    <a:pt x="5448640" y="5572039"/>
                  </a:lnTo>
                  <a:lnTo>
                    <a:pt x="5403995" y="5572039"/>
                  </a:lnTo>
                  <a:lnTo>
                    <a:pt x="5395702" y="5571305"/>
                  </a:lnTo>
                  <a:lnTo>
                    <a:pt x="5364172" y="5539559"/>
                  </a:lnTo>
                  <a:lnTo>
                    <a:pt x="5363452" y="5531266"/>
                  </a:lnTo>
                  <a:lnTo>
                    <a:pt x="5364172" y="5522872"/>
                  </a:lnTo>
                  <a:lnTo>
                    <a:pt x="5388100" y="5493199"/>
                  </a:lnTo>
                  <a:lnTo>
                    <a:pt x="5403995" y="5490262"/>
                  </a:lnTo>
                  <a:lnTo>
                    <a:pt x="5447916" y="5490262"/>
                  </a:lnTo>
                  <a:lnTo>
                    <a:pt x="5446497" y="5488477"/>
                  </a:lnTo>
                  <a:lnTo>
                    <a:pt x="5412303" y="5471199"/>
                  </a:lnTo>
                  <a:lnTo>
                    <a:pt x="5403995" y="5470681"/>
                  </a:lnTo>
                  <a:close/>
                </a:path>
                <a:path w="15614015" h="6326505">
                  <a:moveTo>
                    <a:pt x="5438780" y="5551998"/>
                  </a:moveTo>
                  <a:lnTo>
                    <a:pt x="5411674" y="5572039"/>
                  </a:lnTo>
                  <a:lnTo>
                    <a:pt x="5448640" y="5572039"/>
                  </a:lnTo>
                  <a:lnTo>
                    <a:pt x="5451737" y="5568368"/>
                  </a:lnTo>
                  <a:lnTo>
                    <a:pt x="5455826" y="5561904"/>
                  </a:lnTo>
                  <a:lnTo>
                    <a:pt x="5438780" y="5551998"/>
                  </a:lnTo>
                  <a:close/>
                </a:path>
                <a:path w="15614015" h="6326505">
                  <a:moveTo>
                    <a:pt x="5447916" y="5490262"/>
                  </a:moveTo>
                  <a:lnTo>
                    <a:pt x="5411674" y="5490262"/>
                  </a:lnTo>
                  <a:lnTo>
                    <a:pt x="5418508" y="5492105"/>
                  </a:lnTo>
                  <a:lnTo>
                    <a:pt x="5424497" y="5495790"/>
                  </a:lnTo>
                  <a:lnTo>
                    <a:pt x="5430640" y="5499476"/>
                  </a:lnTo>
                  <a:lnTo>
                    <a:pt x="5435171" y="5504391"/>
                  </a:lnTo>
                  <a:lnTo>
                    <a:pt x="5438088" y="5510534"/>
                  </a:lnTo>
                  <a:lnTo>
                    <a:pt x="5454905" y="5500858"/>
                  </a:lnTo>
                  <a:lnTo>
                    <a:pt x="5451133" y="5494308"/>
                  </a:lnTo>
                  <a:lnTo>
                    <a:pt x="5447916" y="5490262"/>
                  </a:lnTo>
                  <a:close/>
                </a:path>
                <a:path w="15614015" h="6326505">
                  <a:moveTo>
                    <a:pt x="5520347" y="5493026"/>
                  </a:moveTo>
                  <a:lnTo>
                    <a:pt x="5500305" y="5493026"/>
                  </a:lnTo>
                  <a:lnTo>
                    <a:pt x="5500305" y="5588856"/>
                  </a:lnTo>
                  <a:lnTo>
                    <a:pt x="5520347" y="5588856"/>
                  </a:lnTo>
                  <a:lnTo>
                    <a:pt x="5520347" y="5493026"/>
                  </a:lnTo>
                  <a:close/>
                </a:path>
                <a:path w="15614015" h="6326505">
                  <a:moveTo>
                    <a:pt x="5559508" y="5473676"/>
                  </a:moveTo>
                  <a:lnTo>
                    <a:pt x="5460914" y="5473676"/>
                  </a:lnTo>
                  <a:lnTo>
                    <a:pt x="5460914" y="5493026"/>
                  </a:lnTo>
                  <a:lnTo>
                    <a:pt x="5559508" y="5493026"/>
                  </a:lnTo>
                  <a:lnTo>
                    <a:pt x="5559508" y="5473676"/>
                  </a:lnTo>
                  <a:close/>
                </a:path>
                <a:path w="15614015" h="6326505">
                  <a:moveTo>
                    <a:pt x="5597112" y="5473676"/>
                  </a:moveTo>
                  <a:lnTo>
                    <a:pt x="5577071" y="5473676"/>
                  </a:lnTo>
                  <a:lnTo>
                    <a:pt x="5577071" y="5588856"/>
                  </a:lnTo>
                  <a:lnTo>
                    <a:pt x="5625677" y="5588856"/>
                  </a:lnTo>
                  <a:lnTo>
                    <a:pt x="5633941" y="5588222"/>
                  </a:lnTo>
                  <a:lnTo>
                    <a:pt x="5660973" y="5570197"/>
                  </a:lnTo>
                  <a:lnTo>
                    <a:pt x="5597112" y="5570197"/>
                  </a:lnTo>
                  <a:lnTo>
                    <a:pt x="5597112" y="5533569"/>
                  </a:lnTo>
                  <a:lnTo>
                    <a:pt x="5660785" y="5533569"/>
                  </a:lnTo>
                  <a:lnTo>
                    <a:pt x="5659281" y="5530963"/>
                  </a:lnTo>
                  <a:lnTo>
                    <a:pt x="5625677" y="5515141"/>
                  </a:lnTo>
                  <a:lnTo>
                    <a:pt x="5597112" y="5515141"/>
                  </a:lnTo>
                  <a:lnTo>
                    <a:pt x="5597112" y="5473676"/>
                  </a:lnTo>
                  <a:close/>
                </a:path>
                <a:path w="15614015" h="6326505">
                  <a:moveTo>
                    <a:pt x="5660785" y="5533569"/>
                  </a:moveTo>
                  <a:lnTo>
                    <a:pt x="5631359" y="5533569"/>
                  </a:lnTo>
                  <a:lnTo>
                    <a:pt x="5636120" y="5535258"/>
                  </a:lnTo>
                  <a:lnTo>
                    <a:pt x="5639959" y="5538637"/>
                  </a:lnTo>
                  <a:lnTo>
                    <a:pt x="5643952" y="5542016"/>
                  </a:lnTo>
                  <a:lnTo>
                    <a:pt x="5645949" y="5546469"/>
                  </a:lnTo>
                  <a:lnTo>
                    <a:pt x="5645949" y="5557527"/>
                  </a:lnTo>
                  <a:lnTo>
                    <a:pt x="5643952" y="5561980"/>
                  </a:lnTo>
                  <a:lnTo>
                    <a:pt x="5636120" y="5568584"/>
                  </a:lnTo>
                  <a:lnTo>
                    <a:pt x="5631359" y="5570197"/>
                  </a:lnTo>
                  <a:lnTo>
                    <a:pt x="5660973" y="5570197"/>
                  </a:lnTo>
                  <a:lnTo>
                    <a:pt x="5662880" y="5566856"/>
                  </a:lnTo>
                  <a:lnTo>
                    <a:pt x="5665039" y="5559801"/>
                  </a:lnTo>
                  <a:lnTo>
                    <a:pt x="5665759" y="5551998"/>
                  </a:lnTo>
                  <a:lnTo>
                    <a:pt x="5665039" y="5544209"/>
                  </a:lnTo>
                  <a:lnTo>
                    <a:pt x="5662880" y="5537198"/>
                  </a:lnTo>
                  <a:lnTo>
                    <a:pt x="5660785" y="5533569"/>
                  </a:lnTo>
                  <a:close/>
                </a:path>
                <a:path w="15614015" h="6326505">
                  <a:moveTo>
                    <a:pt x="5844637" y="5473676"/>
                  </a:moveTo>
                  <a:lnTo>
                    <a:pt x="5744892" y="5473676"/>
                  </a:lnTo>
                  <a:lnTo>
                    <a:pt x="5744892" y="5588856"/>
                  </a:lnTo>
                  <a:lnTo>
                    <a:pt x="5764933" y="5588856"/>
                  </a:lnTo>
                  <a:lnTo>
                    <a:pt x="5764933" y="5492796"/>
                  </a:lnTo>
                  <a:lnTo>
                    <a:pt x="5844637" y="5492796"/>
                  </a:lnTo>
                  <a:lnTo>
                    <a:pt x="5844637" y="5473676"/>
                  </a:lnTo>
                  <a:close/>
                </a:path>
                <a:path w="15614015" h="6326505">
                  <a:moveTo>
                    <a:pt x="5844637" y="5492796"/>
                  </a:moveTo>
                  <a:lnTo>
                    <a:pt x="5824596" y="5492796"/>
                  </a:lnTo>
                  <a:lnTo>
                    <a:pt x="5824596" y="5588856"/>
                  </a:lnTo>
                  <a:lnTo>
                    <a:pt x="5844637" y="5588856"/>
                  </a:lnTo>
                  <a:lnTo>
                    <a:pt x="5844637" y="5492796"/>
                  </a:lnTo>
                  <a:close/>
                </a:path>
                <a:path w="15614015" h="6326505">
                  <a:moveTo>
                    <a:pt x="5895185" y="5473676"/>
                  </a:moveTo>
                  <a:lnTo>
                    <a:pt x="5875144" y="5473676"/>
                  </a:lnTo>
                  <a:lnTo>
                    <a:pt x="5875144" y="5634928"/>
                  </a:lnTo>
                  <a:lnTo>
                    <a:pt x="5895185" y="5634928"/>
                  </a:lnTo>
                  <a:lnTo>
                    <a:pt x="5895185" y="5569044"/>
                  </a:lnTo>
                  <a:lnTo>
                    <a:pt x="5919139" y="5569044"/>
                  </a:lnTo>
                  <a:lnTo>
                    <a:pt x="5895185" y="5531266"/>
                  </a:lnTo>
                  <a:lnTo>
                    <a:pt x="5895919" y="5522872"/>
                  </a:lnTo>
                  <a:lnTo>
                    <a:pt x="5919265" y="5493487"/>
                  </a:lnTo>
                  <a:lnTo>
                    <a:pt x="5895185" y="5493487"/>
                  </a:lnTo>
                  <a:lnTo>
                    <a:pt x="5895185" y="5473676"/>
                  </a:lnTo>
                  <a:close/>
                </a:path>
                <a:path w="15614015" h="6326505">
                  <a:moveTo>
                    <a:pt x="5919139" y="5569044"/>
                  </a:moveTo>
                  <a:lnTo>
                    <a:pt x="5895185" y="5569044"/>
                  </a:lnTo>
                  <a:lnTo>
                    <a:pt x="5903521" y="5579022"/>
                  </a:lnTo>
                  <a:lnTo>
                    <a:pt x="5913556" y="5586149"/>
                  </a:lnTo>
                  <a:lnTo>
                    <a:pt x="5925290" y="5590425"/>
                  </a:lnTo>
                  <a:lnTo>
                    <a:pt x="5938722" y="5591850"/>
                  </a:lnTo>
                  <a:lnTo>
                    <a:pt x="5950370" y="5590756"/>
                  </a:lnTo>
                  <a:lnTo>
                    <a:pt x="5961125" y="5587474"/>
                  </a:lnTo>
                  <a:lnTo>
                    <a:pt x="5970987" y="5582003"/>
                  </a:lnTo>
                  <a:lnTo>
                    <a:pt x="5979957" y="5574343"/>
                  </a:lnTo>
                  <a:lnTo>
                    <a:pt x="5981428" y="5572500"/>
                  </a:lnTo>
                  <a:lnTo>
                    <a:pt x="5936189" y="5572500"/>
                  </a:lnTo>
                  <a:lnTo>
                    <a:pt x="5927795" y="5571766"/>
                  </a:lnTo>
                  <a:lnTo>
                    <a:pt x="5920121" y="5569563"/>
                  </a:lnTo>
                  <a:lnTo>
                    <a:pt x="5919139" y="5569044"/>
                  </a:lnTo>
                  <a:close/>
                </a:path>
                <a:path w="15614015" h="6326505">
                  <a:moveTo>
                    <a:pt x="5981258" y="5490032"/>
                  </a:moveTo>
                  <a:lnTo>
                    <a:pt x="5936189" y="5490032"/>
                  </a:lnTo>
                  <a:lnTo>
                    <a:pt x="5944482" y="5490780"/>
                  </a:lnTo>
                  <a:lnTo>
                    <a:pt x="5952084" y="5493026"/>
                  </a:lnTo>
                  <a:lnTo>
                    <a:pt x="5976228" y="5522872"/>
                  </a:lnTo>
                  <a:lnTo>
                    <a:pt x="5976963" y="5531266"/>
                  </a:lnTo>
                  <a:lnTo>
                    <a:pt x="5976228" y="5539674"/>
                  </a:lnTo>
                  <a:lnTo>
                    <a:pt x="5952084" y="5569563"/>
                  </a:lnTo>
                  <a:lnTo>
                    <a:pt x="5936189" y="5572500"/>
                  </a:lnTo>
                  <a:lnTo>
                    <a:pt x="5981428" y="5572500"/>
                  </a:lnTo>
                  <a:lnTo>
                    <a:pt x="5987415" y="5564999"/>
                  </a:lnTo>
                  <a:lnTo>
                    <a:pt x="5992742" y="5554705"/>
                  </a:lnTo>
                  <a:lnTo>
                    <a:pt x="5995938" y="5543461"/>
                  </a:lnTo>
                  <a:lnTo>
                    <a:pt x="5997004" y="5531266"/>
                  </a:lnTo>
                  <a:lnTo>
                    <a:pt x="5995938" y="5519086"/>
                  </a:lnTo>
                  <a:lnTo>
                    <a:pt x="5992845" y="5508244"/>
                  </a:lnTo>
                  <a:lnTo>
                    <a:pt x="5992742" y="5507884"/>
                  </a:lnTo>
                  <a:lnTo>
                    <a:pt x="5987415" y="5497662"/>
                  </a:lnTo>
                  <a:lnTo>
                    <a:pt x="5981258" y="5490032"/>
                  </a:lnTo>
                  <a:close/>
                </a:path>
                <a:path w="15614015" h="6326505">
                  <a:moveTo>
                    <a:pt x="5938722" y="5470681"/>
                  </a:moveTo>
                  <a:lnTo>
                    <a:pt x="5925290" y="5472107"/>
                  </a:lnTo>
                  <a:lnTo>
                    <a:pt x="5913556" y="5476383"/>
                  </a:lnTo>
                  <a:lnTo>
                    <a:pt x="5903521" y="5483510"/>
                  </a:lnTo>
                  <a:lnTo>
                    <a:pt x="5895185" y="5493487"/>
                  </a:lnTo>
                  <a:lnTo>
                    <a:pt x="5919265" y="5493487"/>
                  </a:lnTo>
                  <a:lnTo>
                    <a:pt x="5920121" y="5493026"/>
                  </a:lnTo>
                  <a:lnTo>
                    <a:pt x="5927795" y="5490780"/>
                  </a:lnTo>
                  <a:lnTo>
                    <a:pt x="5936189" y="5490032"/>
                  </a:lnTo>
                  <a:lnTo>
                    <a:pt x="5981258" y="5490032"/>
                  </a:lnTo>
                  <a:lnTo>
                    <a:pt x="5979957" y="5488419"/>
                  </a:lnTo>
                  <a:lnTo>
                    <a:pt x="5970987" y="5480659"/>
                  </a:lnTo>
                  <a:lnTo>
                    <a:pt x="5961125" y="5475116"/>
                  </a:lnTo>
                  <a:lnTo>
                    <a:pt x="5950370" y="5471790"/>
                  </a:lnTo>
                  <a:lnTo>
                    <a:pt x="5938722" y="5470681"/>
                  </a:lnTo>
                  <a:close/>
                </a:path>
                <a:path w="15614015" h="6326505">
                  <a:moveTo>
                    <a:pt x="6074822" y="5470681"/>
                  </a:moveTo>
                  <a:lnTo>
                    <a:pt x="6061570" y="5471804"/>
                  </a:lnTo>
                  <a:lnTo>
                    <a:pt x="6061926" y="5471804"/>
                  </a:lnTo>
                  <a:lnTo>
                    <a:pt x="6050576" y="5475000"/>
                  </a:lnTo>
                  <a:lnTo>
                    <a:pt x="6018672" y="5507424"/>
                  </a:lnTo>
                  <a:lnTo>
                    <a:pt x="6014468" y="5531266"/>
                  </a:lnTo>
                  <a:lnTo>
                    <a:pt x="6015533" y="5543835"/>
                  </a:lnTo>
                  <a:lnTo>
                    <a:pt x="6040786" y="5582262"/>
                  </a:lnTo>
                  <a:lnTo>
                    <a:pt x="6076204" y="5591850"/>
                  </a:lnTo>
                  <a:lnTo>
                    <a:pt x="6092070" y="5590224"/>
                  </a:lnTo>
                  <a:lnTo>
                    <a:pt x="6105805" y="5585343"/>
                  </a:lnTo>
                  <a:lnTo>
                    <a:pt x="6117410" y="5577208"/>
                  </a:lnTo>
                  <a:lnTo>
                    <a:pt x="6120943" y="5572961"/>
                  </a:lnTo>
                  <a:lnTo>
                    <a:pt x="6076665" y="5572961"/>
                  </a:lnTo>
                  <a:lnTo>
                    <a:pt x="6068804" y="5572428"/>
                  </a:lnTo>
                  <a:lnTo>
                    <a:pt x="6036971" y="5547765"/>
                  </a:lnTo>
                  <a:lnTo>
                    <a:pt x="6034970" y="5540480"/>
                  </a:lnTo>
                  <a:lnTo>
                    <a:pt x="6131491" y="5540480"/>
                  </a:lnTo>
                  <a:lnTo>
                    <a:pt x="6131951" y="5537409"/>
                  </a:lnTo>
                  <a:lnTo>
                    <a:pt x="6132181" y="5534414"/>
                  </a:lnTo>
                  <a:lnTo>
                    <a:pt x="6132162" y="5531266"/>
                  </a:lnTo>
                  <a:lnTo>
                    <a:pt x="6131471" y="5522973"/>
                  </a:lnTo>
                  <a:lnTo>
                    <a:pt x="6034970" y="5522973"/>
                  </a:lnTo>
                  <a:lnTo>
                    <a:pt x="6036741" y="5515760"/>
                  </a:lnTo>
                  <a:lnTo>
                    <a:pt x="6067105" y="5490147"/>
                  </a:lnTo>
                  <a:lnTo>
                    <a:pt x="6074822" y="5489571"/>
                  </a:lnTo>
                  <a:lnTo>
                    <a:pt x="6116753" y="5489571"/>
                  </a:lnTo>
                  <a:lnTo>
                    <a:pt x="6116057" y="5488649"/>
                  </a:lnTo>
                  <a:lnTo>
                    <a:pt x="6107519" y="5480788"/>
                  </a:lnTo>
                  <a:lnTo>
                    <a:pt x="6097800" y="5475173"/>
                  </a:lnTo>
                  <a:lnTo>
                    <a:pt x="6086901" y="5471804"/>
                  </a:lnTo>
                  <a:lnTo>
                    <a:pt x="6074822" y="5470681"/>
                  </a:lnTo>
                  <a:close/>
                </a:path>
                <a:path w="15614015" h="6326505">
                  <a:moveTo>
                    <a:pt x="6109837" y="5556144"/>
                  </a:moveTo>
                  <a:lnTo>
                    <a:pt x="6103876" y="5563502"/>
                  </a:lnTo>
                  <a:lnTo>
                    <a:pt x="6096360" y="5568757"/>
                  </a:lnTo>
                  <a:lnTo>
                    <a:pt x="6087290" y="5571910"/>
                  </a:lnTo>
                  <a:lnTo>
                    <a:pt x="6076665" y="5572961"/>
                  </a:lnTo>
                  <a:lnTo>
                    <a:pt x="6120943" y="5572961"/>
                  </a:lnTo>
                  <a:lnTo>
                    <a:pt x="6126883" y="5565820"/>
                  </a:lnTo>
                  <a:lnTo>
                    <a:pt x="6109837" y="5556144"/>
                  </a:lnTo>
                  <a:close/>
                </a:path>
                <a:path w="15614015" h="6326505">
                  <a:moveTo>
                    <a:pt x="6116753" y="5489571"/>
                  </a:moveTo>
                  <a:lnTo>
                    <a:pt x="6074822" y="5489571"/>
                  </a:lnTo>
                  <a:lnTo>
                    <a:pt x="6082060" y="5490147"/>
                  </a:lnTo>
                  <a:lnTo>
                    <a:pt x="6081686" y="5490147"/>
                  </a:lnTo>
                  <a:lnTo>
                    <a:pt x="6111910" y="5522973"/>
                  </a:lnTo>
                  <a:lnTo>
                    <a:pt x="6131471" y="5522973"/>
                  </a:lnTo>
                  <a:lnTo>
                    <a:pt x="6122480" y="5497144"/>
                  </a:lnTo>
                  <a:lnTo>
                    <a:pt x="6116753" y="5489571"/>
                  </a:lnTo>
                  <a:close/>
                </a:path>
                <a:path w="15614015" h="6326505">
                  <a:moveTo>
                    <a:pt x="6265669" y="5569736"/>
                  </a:moveTo>
                  <a:lnTo>
                    <a:pt x="6139663" y="5569736"/>
                  </a:lnTo>
                  <a:lnTo>
                    <a:pt x="6139663" y="5619724"/>
                  </a:lnTo>
                  <a:lnTo>
                    <a:pt x="6159474" y="5619724"/>
                  </a:lnTo>
                  <a:lnTo>
                    <a:pt x="6159474" y="5588856"/>
                  </a:lnTo>
                  <a:lnTo>
                    <a:pt x="6265669" y="5588856"/>
                  </a:lnTo>
                  <a:lnTo>
                    <a:pt x="6265669" y="5569736"/>
                  </a:lnTo>
                  <a:close/>
                </a:path>
                <a:path w="15614015" h="6326505">
                  <a:moveTo>
                    <a:pt x="6265669" y="5588856"/>
                  </a:moveTo>
                  <a:lnTo>
                    <a:pt x="6245859" y="5588856"/>
                  </a:lnTo>
                  <a:lnTo>
                    <a:pt x="6245859" y="5619724"/>
                  </a:lnTo>
                  <a:lnTo>
                    <a:pt x="6265669" y="5619724"/>
                  </a:lnTo>
                  <a:lnTo>
                    <a:pt x="6265669" y="5588856"/>
                  </a:lnTo>
                  <a:close/>
                </a:path>
                <a:path w="15614015" h="6326505">
                  <a:moveTo>
                    <a:pt x="6249774" y="5473676"/>
                  </a:moveTo>
                  <a:lnTo>
                    <a:pt x="6164772" y="5473676"/>
                  </a:lnTo>
                  <a:lnTo>
                    <a:pt x="6164772" y="5527119"/>
                  </a:lnTo>
                  <a:lnTo>
                    <a:pt x="6164113" y="5539458"/>
                  </a:lnTo>
                  <a:lnTo>
                    <a:pt x="6164081" y="5540063"/>
                  </a:lnTo>
                  <a:lnTo>
                    <a:pt x="6162008" y="5551480"/>
                  </a:lnTo>
                  <a:lnTo>
                    <a:pt x="6158552" y="5561371"/>
                  </a:lnTo>
                  <a:lnTo>
                    <a:pt x="6153714" y="5569736"/>
                  </a:lnTo>
                  <a:lnTo>
                    <a:pt x="6176520" y="5569736"/>
                  </a:lnTo>
                  <a:lnTo>
                    <a:pt x="6180048" y="5560766"/>
                  </a:lnTo>
                  <a:lnTo>
                    <a:pt x="6182567" y="5550674"/>
                  </a:lnTo>
                  <a:lnTo>
                    <a:pt x="6183997" y="5540063"/>
                  </a:lnTo>
                  <a:lnTo>
                    <a:pt x="6184079" y="5539458"/>
                  </a:lnTo>
                  <a:lnTo>
                    <a:pt x="6184583" y="5527119"/>
                  </a:lnTo>
                  <a:lnTo>
                    <a:pt x="6184583" y="5492335"/>
                  </a:lnTo>
                  <a:lnTo>
                    <a:pt x="6249774" y="5492335"/>
                  </a:lnTo>
                  <a:lnTo>
                    <a:pt x="6249774" y="5473676"/>
                  </a:lnTo>
                  <a:close/>
                </a:path>
                <a:path w="15614015" h="6326505">
                  <a:moveTo>
                    <a:pt x="6249774" y="5492335"/>
                  </a:moveTo>
                  <a:lnTo>
                    <a:pt x="6229964" y="5492335"/>
                  </a:lnTo>
                  <a:lnTo>
                    <a:pt x="6229964" y="5569736"/>
                  </a:lnTo>
                  <a:lnTo>
                    <a:pt x="6249774" y="5569736"/>
                  </a:lnTo>
                  <a:lnTo>
                    <a:pt x="6249774" y="5492335"/>
                  </a:lnTo>
                  <a:close/>
                </a:path>
                <a:path w="15614015" h="6326505">
                  <a:moveTo>
                    <a:pt x="6336906" y="5470681"/>
                  </a:moveTo>
                  <a:lnTo>
                    <a:pt x="6293599" y="5488188"/>
                  </a:lnTo>
                  <a:lnTo>
                    <a:pt x="6276322" y="5531266"/>
                  </a:lnTo>
                  <a:lnTo>
                    <a:pt x="6277401" y="5543647"/>
                  </a:lnTo>
                  <a:lnTo>
                    <a:pt x="6302784" y="5582132"/>
                  </a:lnTo>
                  <a:lnTo>
                    <a:pt x="6336906" y="5591850"/>
                  </a:lnTo>
                  <a:lnTo>
                    <a:pt x="6345127" y="5591347"/>
                  </a:lnTo>
                  <a:lnTo>
                    <a:pt x="6379753" y="5574170"/>
                  </a:lnTo>
                  <a:lnTo>
                    <a:pt x="6381551" y="5572039"/>
                  </a:lnTo>
                  <a:lnTo>
                    <a:pt x="6336906" y="5572039"/>
                  </a:lnTo>
                  <a:lnTo>
                    <a:pt x="6328613" y="5571305"/>
                  </a:lnTo>
                  <a:lnTo>
                    <a:pt x="6297083" y="5539559"/>
                  </a:lnTo>
                  <a:lnTo>
                    <a:pt x="6296363" y="5531266"/>
                  </a:lnTo>
                  <a:lnTo>
                    <a:pt x="6297083" y="5522872"/>
                  </a:lnTo>
                  <a:lnTo>
                    <a:pt x="6321011" y="5493199"/>
                  </a:lnTo>
                  <a:lnTo>
                    <a:pt x="6336906" y="5490262"/>
                  </a:lnTo>
                  <a:lnTo>
                    <a:pt x="6380827" y="5490262"/>
                  </a:lnTo>
                  <a:lnTo>
                    <a:pt x="6379407" y="5488477"/>
                  </a:lnTo>
                  <a:lnTo>
                    <a:pt x="6345214" y="5471199"/>
                  </a:lnTo>
                  <a:lnTo>
                    <a:pt x="6336906" y="5470681"/>
                  </a:lnTo>
                  <a:close/>
                </a:path>
                <a:path w="15614015" h="6326505">
                  <a:moveTo>
                    <a:pt x="6371691" y="5551998"/>
                  </a:moveTo>
                  <a:lnTo>
                    <a:pt x="6344585" y="5572039"/>
                  </a:lnTo>
                  <a:lnTo>
                    <a:pt x="6381551" y="5572039"/>
                  </a:lnTo>
                  <a:lnTo>
                    <a:pt x="6384648" y="5568368"/>
                  </a:lnTo>
                  <a:lnTo>
                    <a:pt x="6388737" y="5561904"/>
                  </a:lnTo>
                  <a:lnTo>
                    <a:pt x="6371691" y="5551998"/>
                  </a:lnTo>
                  <a:close/>
                </a:path>
                <a:path w="15614015" h="6326505">
                  <a:moveTo>
                    <a:pt x="6380827" y="5490262"/>
                  </a:moveTo>
                  <a:lnTo>
                    <a:pt x="6344585" y="5490262"/>
                  </a:lnTo>
                  <a:lnTo>
                    <a:pt x="6351419" y="5492105"/>
                  </a:lnTo>
                  <a:lnTo>
                    <a:pt x="6357408" y="5495790"/>
                  </a:lnTo>
                  <a:lnTo>
                    <a:pt x="6363551" y="5499476"/>
                  </a:lnTo>
                  <a:lnTo>
                    <a:pt x="6368082" y="5504391"/>
                  </a:lnTo>
                  <a:lnTo>
                    <a:pt x="6370999" y="5510534"/>
                  </a:lnTo>
                  <a:lnTo>
                    <a:pt x="6387816" y="5500858"/>
                  </a:lnTo>
                  <a:lnTo>
                    <a:pt x="6384043" y="5494308"/>
                  </a:lnTo>
                  <a:lnTo>
                    <a:pt x="6380827" y="5490262"/>
                  </a:lnTo>
                  <a:close/>
                </a:path>
                <a:path w="15614015" h="6326505">
                  <a:moveTo>
                    <a:pt x="6453257" y="5493026"/>
                  </a:moveTo>
                  <a:lnTo>
                    <a:pt x="6433216" y="5493026"/>
                  </a:lnTo>
                  <a:lnTo>
                    <a:pt x="6433216" y="5588856"/>
                  </a:lnTo>
                  <a:lnTo>
                    <a:pt x="6453257" y="5588856"/>
                  </a:lnTo>
                  <a:lnTo>
                    <a:pt x="6453257" y="5493026"/>
                  </a:lnTo>
                  <a:close/>
                </a:path>
                <a:path w="15614015" h="6326505">
                  <a:moveTo>
                    <a:pt x="6492418" y="5473676"/>
                  </a:moveTo>
                  <a:lnTo>
                    <a:pt x="6393824" y="5473676"/>
                  </a:lnTo>
                  <a:lnTo>
                    <a:pt x="6393824" y="5493026"/>
                  </a:lnTo>
                  <a:lnTo>
                    <a:pt x="6492418" y="5493026"/>
                  </a:lnTo>
                  <a:lnTo>
                    <a:pt x="6492418" y="5473676"/>
                  </a:lnTo>
                  <a:close/>
                </a:path>
                <a:path w="15614015" h="6326505">
                  <a:moveTo>
                    <a:pt x="6557313" y="5470681"/>
                  </a:moveTo>
                  <a:lnTo>
                    <a:pt x="6516079" y="5488419"/>
                  </a:lnTo>
                  <a:lnTo>
                    <a:pt x="6499032" y="5531266"/>
                  </a:lnTo>
                  <a:lnTo>
                    <a:pt x="6500098" y="5543461"/>
                  </a:lnTo>
                  <a:lnTo>
                    <a:pt x="6503212" y="5554417"/>
                  </a:lnTo>
                  <a:lnTo>
                    <a:pt x="6503294" y="5554705"/>
                  </a:lnTo>
                  <a:lnTo>
                    <a:pt x="6534911" y="5587474"/>
                  </a:lnTo>
                  <a:lnTo>
                    <a:pt x="6557313" y="5591850"/>
                  </a:lnTo>
                  <a:lnTo>
                    <a:pt x="6570746" y="5590425"/>
                  </a:lnTo>
                  <a:lnTo>
                    <a:pt x="6582480" y="5586149"/>
                  </a:lnTo>
                  <a:lnTo>
                    <a:pt x="6592515" y="5579022"/>
                  </a:lnTo>
                  <a:lnTo>
                    <a:pt x="6597964" y="5572500"/>
                  </a:lnTo>
                  <a:lnTo>
                    <a:pt x="6559847" y="5572500"/>
                  </a:lnTo>
                  <a:lnTo>
                    <a:pt x="6551554" y="5571766"/>
                  </a:lnTo>
                  <a:lnTo>
                    <a:pt x="6522011" y="5547391"/>
                  </a:lnTo>
                  <a:lnTo>
                    <a:pt x="6519074" y="5531266"/>
                  </a:lnTo>
                  <a:lnTo>
                    <a:pt x="6519808" y="5522872"/>
                  </a:lnTo>
                  <a:lnTo>
                    <a:pt x="6543953" y="5493026"/>
                  </a:lnTo>
                  <a:lnTo>
                    <a:pt x="6559847" y="5490032"/>
                  </a:lnTo>
                  <a:lnTo>
                    <a:pt x="6597964" y="5490032"/>
                  </a:lnTo>
                  <a:lnTo>
                    <a:pt x="6592515" y="5483510"/>
                  </a:lnTo>
                  <a:lnTo>
                    <a:pt x="6582480" y="5476383"/>
                  </a:lnTo>
                  <a:lnTo>
                    <a:pt x="6570746" y="5472107"/>
                  </a:lnTo>
                  <a:lnTo>
                    <a:pt x="6557313" y="5470681"/>
                  </a:lnTo>
                  <a:close/>
                </a:path>
                <a:path w="15614015" h="6326505">
                  <a:moveTo>
                    <a:pt x="6620893" y="5569044"/>
                  </a:moveTo>
                  <a:lnTo>
                    <a:pt x="6600851" y="5569044"/>
                  </a:lnTo>
                  <a:lnTo>
                    <a:pt x="6600851" y="5588856"/>
                  </a:lnTo>
                  <a:lnTo>
                    <a:pt x="6620893" y="5588856"/>
                  </a:lnTo>
                  <a:lnTo>
                    <a:pt x="6620893" y="5569044"/>
                  </a:lnTo>
                  <a:close/>
                </a:path>
                <a:path w="15614015" h="6326505">
                  <a:moveTo>
                    <a:pt x="6597964" y="5490032"/>
                  </a:moveTo>
                  <a:lnTo>
                    <a:pt x="6559847" y="5490032"/>
                  </a:lnTo>
                  <a:lnTo>
                    <a:pt x="6568241" y="5490780"/>
                  </a:lnTo>
                  <a:lnTo>
                    <a:pt x="6575915" y="5493026"/>
                  </a:lnTo>
                  <a:lnTo>
                    <a:pt x="6600117" y="5522872"/>
                  </a:lnTo>
                  <a:lnTo>
                    <a:pt x="6600851" y="5531266"/>
                  </a:lnTo>
                  <a:lnTo>
                    <a:pt x="6600117" y="5539674"/>
                  </a:lnTo>
                  <a:lnTo>
                    <a:pt x="6575915" y="5569563"/>
                  </a:lnTo>
                  <a:lnTo>
                    <a:pt x="6559847" y="5572500"/>
                  </a:lnTo>
                  <a:lnTo>
                    <a:pt x="6597964" y="5572500"/>
                  </a:lnTo>
                  <a:lnTo>
                    <a:pt x="6600851" y="5569044"/>
                  </a:lnTo>
                  <a:lnTo>
                    <a:pt x="6620893" y="5569044"/>
                  </a:lnTo>
                  <a:lnTo>
                    <a:pt x="6620893" y="5493487"/>
                  </a:lnTo>
                  <a:lnTo>
                    <a:pt x="6600851" y="5493487"/>
                  </a:lnTo>
                  <a:lnTo>
                    <a:pt x="6597964" y="5490032"/>
                  </a:lnTo>
                  <a:close/>
                </a:path>
                <a:path w="15614015" h="6326505">
                  <a:moveTo>
                    <a:pt x="6620893" y="5473676"/>
                  </a:moveTo>
                  <a:lnTo>
                    <a:pt x="6600851" y="5473676"/>
                  </a:lnTo>
                  <a:lnTo>
                    <a:pt x="6600851" y="5493487"/>
                  </a:lnTo>
                  <a:lnTo>
                    <a:pt x="6620893" y="5493487"/>
                  </a:lnTo>
                  <a:lnTo>
                    <a:pt x="6620893" y="5473676"/>
                  </a:lnTo>
                  <a:close/>
                </a:path>
                <a:path w="15614015" h="6326505">
                  <a:moveTo>
                    <a:pt x="6704240" y="5473676"/>
                  </a:moveTo>
                  <a:lnTo>
                    <a:pt x="6651257" y="5473676"/>
                  </a:lnTo>
                  <a:lnTo>
                    <a:pt x="6651257" y="5588856"/>
                  </a:lnTo>
                  <a:lnTo>
                    <a:pt x="6708847" y="5588856"/>
                  </a:lnTo>
                  <a:lnTo>
                    <a:pt x="6717198" y="5588294"/>
                  </a:lnTo>
                  <a:lnTo>
                    <a:pt x="6742596" y="5570658"/>
                  </a:lnTo>
                  <a:lnTo>
                    <a:pt x="6670838" y="5570658"/>
                  </a:lnTo>
                  <a:lnTo>
                    <a:pt x="6670838" y="5539559"/>
                  </a:lnTo>
                  <a:lnTo>
                    <a:pt x="6740839" y="5539559"/>
                  </a:lnTo>
                  <a:lnTo>
                    <a:pt x="6735727" y="5534088"/>
                  </a:lnTo>
                  <a:lnTo>
                    <a:pt x="6727967" y="5529653"/>
                  </a:lnTo>
                  <a:lnTo>
                    <a:pt x="6733409" y="5525089"/>
                  </a:lnTo>
                  <a:lnTo>
                    <a:pt x="6735665" y="5521821"/>
                  </a:lnTo>
                  <a:lnTo>
                    <a:pt x="6670838" y="5521821"/>
                  </a:lnTo>
                  <a:lnTo>
                    <a:pt x="6670838" y="5491644"/>
                  </a:lnTo>
                  <a:lnTo>
                    <a:pt x="6738736" y="5491644"/>
                  </a:lnTo>
                  <a:lnTo>
                    <a:pt x="6737258" y="5488112"/>
                  </a:lnTo>
                  <a:lnTo>
                    <a:pt x="6730962" y="5482430"/>
                  </a:lnTo>
                  <a:lnTo>
                    <a:pt x="6725749" y="5478600"/>
                  </a:lnTo>
                  <a:lnTo>
                    <a:pt x="6719558" y="5475864"/>
                  </a:lnTo>
                  <a:lnTo>
                    <a:pt x="6712389" y="5474223"/>
                  </a:lnTo>
                  <a:lnTo>
                    <a:pt x="6704240" y="5473676"/>
                  </a:lnTo>
                  <a:close/>
                </a:path>
                <a:path w="15614015" h="6326505">
                  <a:moveTo>
                    <a:pt x="6740839" y="5539559"/>
                  </a:moveTo>
                  <a:lnTo>
                    <a:pt x="6713530" y="5539559"/>
                  </a:lnTo>
                  <a:lnTo>
                    <a:pt x="6717984" y="5540941"/>
                  </a:lnTo>
                  <a:lnTo>
                    <a:pt x="6721056" y="5543705"/>
                  </a:lnTo>
                  <a:lnTo>
                    <a:pt x="6724281" y="5546316"/>
                  </a:lnTo>
                  <a:lnTo>
                    <a:pt x="6725894" y="5550002"/>
                  </a:lnTo>
                  <a:lnTo>
                    <a:pt x="6725894" y="5559830"/>
                  </a:lnTo>
                  <a:lnTo>
                    <a:pt x="6724281" y="5563746"/>
                  </a:lnTo>
                  <a:lnTo>
                    <a:pt x="6721056" y="5566511"/>
                  </a:lnTo>
                  <a:lnTo>
                    <a:pt x="6717856" y="5569391"/>
                  </a:lnTo>
                  <a:lnTo>
                    <a:pt x="6717612" y="5569391"/>
                  </a:lnTo>
                  <a:lnTo>
                    <a:pt x="6713530" y="5570658"/>
                  </a:lnTo>
                  <a:lnTo>
                    <a:pt x="6742596" y="5570658"/>
                  </a:lnTo>
                  <a:lnTo>
                    <a:pt x="6743285" y="5569391"/>
                  </a:lnTo>
                  <a:lnTo>
                    <a:pt x="6745099" y="5563200"/>
                  </a:lnTo>
                  <a:lnTo>
                    <a:pt x="6745704" y="5556375"/>
                  </a:lnTo>
                  <a:lnTo>
                    <a:pt x="6744596" y="5547449"/>
                  </a:lnTo>
                  <a:lnTo>
                    <a:pt x="6741270" y="5540019"/>
                  </a:lnTo>
                  <a:lnTo>
                    <a:pt x="6740839" y="5539559"/>
                  </a:lnTo>
                  <a:close/>
                </a:path>
                <a:path w="15614015" h="6326505">
                  <a:moveTo>
                    <a:pt x="6738736" y="5491644"/>
                  </a:moveTo>
                  <a:lnTo>
                    <a:pt x="6714990" y="5491644"/>
                  </a:lnTo>
                  <a:lnTo>
                    <a:pt x="6720826" y="5496559"/>
                  </a:lnTo>
                  <a:lnTo>
                    <a:pt x="6720826" y="5516677"/>
                  </a:lnTo>
                  <a:lnTo>
                    <a:pt x="6714990" y="5521821"/>
                  </a:lnTo>
                  <a:lnTo>
                    <a:pt x="6735665" y="5521821"/>
                  </a:lnTo>
                  <a:lnTo>
                    <a:pt x="6737296" y="5519460"/>
                  </a:lnTo>
                  <a:lnTo>
                    <a:pt x="6739629" y="5512765"/>
                  </a:lnTo>
                  <a:lnTo>
                    <a:pt x="6740406" y="5505005"/>
                  </a:lnTo>
                  <a:lnTo>
                    <a:pt x="6740406" y="5495637"/>
                  </a:lnTo>
                  <a:lnTo>
                    <a:pt x="6738736" y="5491644"/>
                  </a:lnTo>
                  <a:close/>
                </a:path>
                <a:path w="15614015" h="6326505">
                  <a:moveTo>
                    <a:pt x="6751062" y="5569966"/>
                  </a:moveTo>
                  <a:lnTo>
                    <a:pt x="6751062" y="5588971"/>
                  </a:lnTo>
                  <a:lnTo>
                    <a:pt x="6760838" y="5588971"/>
                  </a:lnTo>
                  <a:lnTo>
                    <a:pt x="6788891" y="5571041"/>
                  </a:lnTo>
                  <a:lnTo>
                    <a:pt x="6758894" y="5571041"/>
                  </a:lnTo>
                  <a:lnTo>
                    <a:pt x="6751062" y="5569966"/>
                  </a:lnTo>
                  <a:close/>
                </a:path>
                <a:path w="15614015" h="6326505">
                  <a:moveTo>
                    <a:pt x="6860022" y="5493026"/>
                  </a:moveTo>
                  <a:lnTo>
                    <a:pt x="6839980" y="5493026"/>
                  </a:lnTo>
                  <a:lnTo>
                    <a:pt x="6839980" y="5588971"/>
                  </a:lnTo>
                  <a:lnTo>
                    <a:pt x="6860022" y="5588971"/>
                  </a:lnTo>
                  <a:lnTo>
                    <a:pt x="6860022" y="5493026"/>
                  </a:lnTo>
                  <a:close/>
                </a:path>
                <a:path w="15614015" h="6326505">
                  <a:moveTo>
                    <a:pt x="6860022" y="5473676"/>
                  </a:moveTo>
                  <a:lnTo>
                    <a:pt x="6774558" y="5473676"/>
                  </a:lnTo>
                  <a:lnTo>
                    <a:pt x="6774538" y="5540019"/>
                  </a:lnTo>
                  <a:lnTo>
                    <a:pt x="6774184" y="5548053"/>
                  </a:lnTo>
                  <a:lnTo>
                    <a:pt x="6758894" y="5571041"/>
                  </a:lnTo>
                  <a:lnTo>
                    <a:pt x="6788891" y="5571041"/>
                  </a:lnTo>
                  <a:lnTo>
                    <a:pt x="6791720" y="5564092"/>
                  </a:lnTo>
                  <a:lnTo>
                    <a:pt x="6793880" y="5553121"/>
                  </a:lnTo>
                  <a:lnTo>
                    <a:pt x="6794600" y="5540019"/>
                  </a:lnTo>
                  <a:lnTo>
                    <a:pt x="6794600" y="5493026"/>
                  </a:lnTo>
                  <a:lnTo>
                    <a:pt x="6860022" y="5493026"/>
                  </a:lnTo>
                  <a:lnTo>
                    <a:pt x="6860022" y="5473676"/>
                  </a:lnTo>
                  <a:close/>
                </a:path>
                <a:path w="15614015" h="6326505">
                  <a:moveTo>
                    <a:pt x="6976544" y="5473676"/>
                  </a:moveTo>
                  <a:lnTo>
                    <a:pt x="6927478" y="5473676"/>
                  </a:lnTo>
                  <a:lnTo>
                    <a:pt x="6919315" y="5474338"/>
                  </a:lnTo>
                  <a:lnTo>
                    <a:pt x="6888562" y="5503147"/>
                  </a:lnTo>
                  <a:lnTo>
                    <a:pt x="6887856" y="5510764"/>
                  </a:lnTo>
                  <a:lnTo>
                    <a:pt x="6887856" y="5519364"/>
                  </a:lnTo>
                  <a:lnTo>
                    <a:pt x="6890543" y="5526889"/>
                  </a:lnTo>
                  <a:lnTo>
                    <a:pt x="6901294" y="5539789"/>
                  </a:lnTo>
                  <a:lnTo>
                    <a:pt x="6908281" y="5544089"/>
                  </a:lnTo>
                  <a:lnTo>
                    <a:pt x="6916881" y="5546239"/>
                  </a:lnTo>
                  <a:lnTo>
                    <a:pt x="6883249" y="5588856"/>
                  </a:lnTo>
                  <a:lnTo>
                    <a:pt x="6907667" y="5588856"/>
                  </a:lnTo>
                  <a:lnTo>
                    <a:pt x="6939917" y="5547391"/>
                  </a:lnTo>
                  <a:lnTo>
                    <a:pt x="6976544" y="5547391"/>
                  </a:lnTo>
                  <a:lnTo>
                    <a:pt x="6976544" y="5529423"/>
                  </a:lnTo>
                  <a:lnTo>
                    <a:pt x="6922487" y="5529423"/>
                  </a:lnTo>
                  <a:lnTo>
                    <a:pt x="6917649" y="5527734"/>
                  </a:lnTo>
                  <a:lnTo>
                    <a:pt x="6909663" y="5520976"/>
                  </a:lnTo>
                  <a:lnTo>
                    <a:pt x="6907667" y="5516523"/>
                  </a:lnTo>
                  <a:lnTo>
                    <a:pt x="6907667" y="5505312"/>
                  </a:lnTo>
                  <a:lnTo>
                    <a:pt x="6909663" y="5500782"/>
                  </a:lnTo>
                  <a:lnTo>
                    <a:pt x="6917649" y="5494024"/>
                  </a:lnTo>
                  <a:lnTo>
                    <a:pt x="6922487" y="5492335"/>
                  </a:lnTo>
                  <a:lnTo>
                    <a:pt x="6976544" y="5492335"/>
                  </a:lnTo>
                  <a:lnTo>
                    <a:pt x="6976544" y="5473676"/>
                  </a:lnTo>
                  <a:close/>
                </a:path>
                <a:path w="15614015" h="6326505">
                  <a:moveTo>
                    <a:pt x="6976544" y="5547391"/>
                  </a:moveTo>
                  <a:lnTo>
                    <a:pt x="6956734" y="5547391"/>
                  </a:lnTo>
                  <a:lnTo>
                    <a:pt x="6956734" y="5588856"/>
                  </a:lnTo>
                  <a:lnTo>
                    <a:pt x="6976544" y="5588856"/>
                  </a:lnTo>
                  <a:lnTo>
                    <a:pt x="6976544" y="5547391"/>
                  </a:lnTo>
                  <a:close/>
                </a:path>
                <a:path w="15614015" h="6326505">
                  <a:moveTo>
                    <a:pt x="6976544" y="5492335"/>
                  </a:moveTo>
                  <a:lnTo>
                    <a:pt x="6956734" y="5492335"/>
                  </a:lnTo>
                  <a:lnTo>
                    <a:pt x="6956734" y="5529423"/>
                  </a:lnTo>
                  <a:lnTo>
                    <a:pt x="6976544" y="5529423"/>
                  </a:lnTo>
                  <a:lnTo>
                    <a:pt x="6976544" y="5492335"/>
                  </a:lnTo>
                  <a:close/>
                </a:path>
                <a:path w="15614015" h="6326505">
                  <a:moveTo>
                    <a:pt x="7060823" y="5470681"/>
                  </a:moveTo>
                  <a:lnTo>
                    <a:pt x="7047571" y="5471804"/>
                  </a:lnTo>
                  <a:lnTo>
                    <a:pt x="7047928" y="5471804"/>
                  </a:lnTo>
                  <a:lnTo>
                    <a:pt x="7036578" y="5475000"/>
                  </a:lnTo>
                  <a:lnTo>
                    <a:pt x="7004673" y="5507424"/>
                  </a:lnTo>
                  <a:lnTo>
                    <a:pt x="7000469" y="5531266"/>
                  </a:lnTo>
                  <a:lnTo>
                    <a:pt x="7001535" y="5543835"/>
                  </a:lnTo>
                  <a:lnTo>
                    <a:pt x="7026788" y="5582262"/>
                  </a:lnTo>
                  <a:lnTo>
                    <a:pt x="7062206" y="5591850"/>
                  </a:lnTo>
                  <a:lnTo>
                    <a:pt x="7078072" y="5590224"/>
                  </a:lnTo>
                  <a:lnTo>
                    <a:pt x="7091807" y="5585343"/>
                  </a:lnTo>
                  <a:lnTo>
                    <a:pt x="7103411" y="5577208"/>
                  </a:lnTo>
                  <a:lnTo>
                    <a:pt x="7106944" y="5572961"/>
                  </a:lnTo>
                  <a:lnTo>
                    <a:pt x="7062666" y="5572961"/>
                  </a:lnTo>
                  <a:lnTo>
                    <a:pt x="7054805" y="5572428"/>
                  </a:lnTo>
                  <a:lnTo>
                    <a:pt x="7022973" y="5547765"/>
                  </a:lnTo>
                  <a:lnTo>
                    <a:pt x="7020971" y="5540480"/>
                  </a:lnTo>
                  <a:lnTo>
                    <a:pt x="7117492" y="5540480"/>
                  </a:lnTo>
                  <a:lnTo>
                    <a:pt x="7117953" y="5537409"/>
                  </a:lnTo>
                  <a:lnTo>
                    <a:pt x="7118183" y="5534414"/>
                  </a:lnTo>
                  <a:lnTo>
                    <a:pt x="7118164" y="5531266"/>
                  </a:lnTo>
                  <a:lnTo>
                    <a:pt x="7117473" y="5522973"/>
                  </a:lnTo>
                  <a:lnTo>
                    <a:pt x="7020971" y="5522973"/>
                  </a:lnTo>
                  <a:lnTo>
                    <a:pt x="7022742" y="5515760"/>
                  </a:lnTo>
                  <a:lnTo>
                    <a:pt x="7053106" y="5490147"/>
                  </a:lnTo>
                  <a:lnTo>
                    <a:pt x="7060823" y="5489571"/>
                  </a:lnTo>
                  <a:lnTo>
                    <a:pt x="7102755" y="5489571"/>
                  </a:lnTo>
                  <a:lnTo>
                    <a:pt x="7102058" y="5488649"/>
                  </a:lnTo>
                  <a:lnTo>
                    <a:pt x="7093520" y="5480788"/>
                  </a:lnTo>
                  <a:lnTo>
                    <a:pt x="7083802" y="5475173"/>
                  </a:lnTo>
                  <a:lnTo>
                    <a:pt x="7072903" y="5471804"/>
                  </a:lnTo>
                  <a:lnTo>
                    <a:pt x="7060823" y="5470681"/>
                  </a:lnTo>
                  <a:close/>
                </a:path>
                <a:path w="15614015" h="6326505">
                  <a:moveTo>
                    <a:pt x="7095838" y="5556144"/>
                  </a:moveTo>
                  <a:lnTo>
                    <a:pt x="7089878" y="5563502"/>
                  </a:lnTo>
                  <a:lnTo>
                    <a:pt x="7082362" y="5568757"/>
                  </a:lnTo>
                  <a:lnTo>
                    <a:pt x="7073292" y="5571910"/>
                  </a:lnTo>
                  <a:lnTo>
                    <a:pt x="7062666" y="5572961"/>
                  </a:lnTo>
                  <a:lnTo>
                    <a:pt x="7106944" y="5572961"/>
                  </a:lnTo>
                  <a:lnTo>
                    <a:pt x="7112885" y="5565820"/>
                  </a:lnTo>
                  <a:lnTo>
                    <a:pt x="7095838" y="5556144"/>
                  </a:lnTo>
                  <a:close/>
                </a:path>
                <a:path w="15614015" h="6326505">
                  <a:moveTo>
                    <a:pt x="7102755" y="5489571"/>
                  </a:moveTo>
                  <a:lnTo>
                    <a:pt x="7060823" y="5489571"/>
                  </a:lnTo>
                  <a:lnTo>
                    <a:pt x="7068062" y="5490147"/>
                  </a:lnTo>
                  <a:lnTo>
                    <a:pt x="7067688" y="5490147"/>
                  </a:lnTo>
                  <a:lnTo>
                    <a:pt x="7097912" y="5522973"/>
                  </a:lnTo>
                  <a:lnTo>
                    <a:pt x="7117473" y="5522973"/>
                  </a:lnTo>
                  <a:lnTo>
                    <a:pt x="7117175" y="5519402"/>
                  </a:lnTo>
                  <a:lnTo>
                    <a:pt x="7114245" y="5508575"/>
                  </a:lnTo>
                  <a:lnTo>
                    <a:pt x="7114152" y="5508230"/>
                  </a:lnTo>
                  <a:lnTo>
                    <a:pt x="7109169" y="5498094"/>
                  </a:lnTo>
                  <a:lnTo>
                    <a:pt x="7108481" y="5497144"/>
                  </a:lnTo>
                  <a:lnTo>
                    <a:pt x="7102755" y="5489571"/>
                  </a:lnTo>
                  <a:close/>
                </a:path>
                <a:path w="15614015" h="6326505">
                  <a:moveTo>
                    <a:pt x="7183254" y="5493026"/>
                  </a:moveTo>
                  <a:lnTo>
                    <a:pt x="7163213" y="5493026"/>
                  </a:lnTo>
                  <a:lnTo>
                    <a:pt x="7163213" y="5588856"/>
                  </a:lnTo>
                  <a:lnTo>
                    <a:pt x="7183254" y="5588856"/>
                  </a:lnTo>
                  <a:lnTo>
                    <a:pt x="7183254" y="5493026"/>
                  </a:lnTo>
                  <a:close/>
                </a:path>
                <a:path w="15614015" h="6326505">
                  <a:moveTo>
                    <a:pt x="7222415" y="5473676"/>
                  </a:moveTo>
                  <a:lnTo>
                    <a:pt x="7123821" y="5473676"/>
                  </a:lnTo>
                  <a:lnTo>
                    <a:pt x="7123821" y="5493026"/>
                  </a:lnTo>
                  <a:lnTo>
                    <a:pt x="7222415" y="5493026"/>
                  </a:lnTo>
                  <a:lnTo>
                    <a:pt x="7222415" y="5473676"/>
                  </a:lnTo>
                  <a:close/>
                </a:path>
                <a:path w="15614015" h="6326505">
                  <a:moveTo>
                    <a:pt x="7351703" y="5470681"/>
                  </a:moveTo>
                  <a:lnTo>
                    <a:pt x="7308395" y="5488188"/>
                  </a:lnTo>
                  <a:lnTo>
                    <a:pt x="7291118" y="5531266"/>
                  </a:lnTo>
                  <a:lnTo>
                    <a:pt x="7292198" y="5543647"/>
                  </a:lnTo>
                  <a:lnTo>
                    <a:pt x="7317581" y="5582132"/>
                  </a:lnTo>
                  <a:lnTo>
                    <a:pt x="7351703" y="5591850"/>
                  </a:lnTo>
                  <a:lnTo>
                    <a:pt x="7359924" y="5591347"/>
                  </a:lnTo>
                  <a:lnTo>
                    <a:pt x="7394549" y="5574170"/>
                  </a:lnTo>
                  <a:lnTo>
                    <a:pt x="7396347" y="5572039"/>
                  </a:lnTo>
                  <a:lnTo>
                    <a:pt x="7351703" y="5572039"/>
                  </a:lnTo>
                  <a:lnTo>
                    <a:pt x="7343410" y="5571305"/>
                  </a:lnTo>
                  <a:lnTo>
                    <a:pt x="7311879" y="5539559"/>
                  </a:lnTo>
                  <a:lnTo>
                    <a:pt x="7311159" y="5531266"/>
                  </a:lnTo>
                  <a:lnTo>
                    <a:pt x="7311879" y="5522872"/>
                  </a:lnTo>
                  <a:lnTo>
                    <a:pt x="7335808" y="5493199"/>
                  </a:lnTo>
                  <a:lnTo>
                    <a:pt x="7351703" y="5490262"/>
                  </a:lnTo>
                  <a:lnTo>
                    <a:pt x="7395623" y="5490262"/>
                  </a:lnTo>
                  <a:lnTo>
                    <a:pt x="7394204" y="5488477"/>
                  </a:lnTo>
                  <a:lnTo>
                    <a:pt x="7360010" y="5471199"/>
                  </a:lnTo>
                  <a:lnTo>
                    <a:pt x="7351703" y="5470681"/>
                  </a:lnTo>
                  <a:close/>
                </a:path>
                <a:path w="15614015" h="6326505">
                  <a:moveTo>
                    <a:pt x="7386487" y="5551998"/>
                  </a:moveTo>
                  <a:lnTo>
                    <a:pt x="7359381" y="5572039"/>
                  </a:lnTo>
                  <a:lnTo>
                    <a:pt x="7396347" y="5572039"/>
                  </a:lnTo>
                  <a:lnTo>
                    <a:pt x="7399445" y="5568368"/>
                  </a:lnTo>
                  <a:lnTo>
                    <a:pt x="7403534" y="5561904"/>
                  </a:lnTo>
                  <a:lnTo>
                    <a:pt x="7386487" y="5551998"/>
                  </a:lnTo>
                  <a:close/>
                </a:path>
                <a:path w="15614015" h="6326505">
                  <a:moveTo>
                    <a:pt x="7395623" y="5490262"/>
                  </a:moveTo>
                  <a:lnTo>
                    <a:pt x="7359381" y="5490262"/>
                  </a:lnTo>
                  <a:lnTo>
                    <a:pt x="7366215" y="5492105"/>
                  </a:lnTo>
                  <a:lnTo>
                    <a:pt x="7372205" y="5495790"/>
                  </a:lnTo>
                  <a:lnTo>
                    <a:pt x="7378348" y="5499476"/>
                  </a:lnTo>
                  <a:lnTo>
                    <a:pt x="7382878" y="5504391"/>
                  </a:lnTo>
                  <a:lnTo>
                    <a:pt x="7385796" y="5510534"/>
                  </a:lnTo>
                  <a:lnTo>
                    <a:pt x="7402612" y="5500858"/>
                  </a:lnTo>
                  <a:lnTo>
                    <a:pt x="7398840" y="5494308"/>
                  </a:lnTo>
                  <a:lnTo>
                    <a:pt x="7395623" y="5490262"/>
                  </a:lnTo>
                  <a:close/>
                </a:path>
                <a:path w="15614015" h="6326505">
                  <a:moveTo>
                    <a:pt x="7475881" y="5470681"/>
                  </a:moveTo>
                  <a:lnTo>
                    <a:pt x="7432804" y="5488188"/>
                  </a:lnTo>
                  <a:lnTo>
                    <a:pt x="7415296" y="5531266"/>
                  </a:lnTo>
                  <a:lnTo>
                    <a:pt x="7416390" y="5543547"/>
                  </a:lnTo>
                  <a:lnTo>
                    <a:pt x="7442148" y="5582003"/>
                  </a:lnTo>
                  <a:lnTo>
                    <a:pt x="7475881" y="5591850"/>
                  </a:lnTo>
                  <a:lnTo>
                    <a:pt x="7488076" y="5590756"/>
                  </a:lnTo>
                  <a:lnTo>
                    <a:pt x="7499320" y="5587474"/>
                  </a:lnTo>
                  <a:lnTo>
                    <a:pt x="7509614" y="5582003"/>
                  </a:lnTo>
                  <a:lnTo>
                    <a:pt x="7518958" y="5574343"/>
                  </a:lnTo>
                  <a:lnTo>
                    <a:pt x="7520696" y="5572270"/>
                  </a:lnTo>
                  <a:lnTo>
                    <a:pt x="7475881" y="5572270"/>
                  </a:lnTo>
                  <a:lnTo>
                    <a:pt x="7467689" y="5571536"/>
                  </a:lnTo>
                  <a:lnTo>
                    <a:pt x="7436072" y="5539660"/>
                  </a:lnTo>
                  <a:lnTo>
                    <a:pt x="7435338" y="5531266"/>
                  </a:lnTo>
                  <a:lnTo>
                    <a:pt x="7436072" y="5522872"/>
                  </a:lnTo>
                  <a:lnTo>
                    <a:pt x="7460159" y="5493199"/>
                  </a:lnTo>
                  <a:lnTo>
                    <a:pt x="7475881" y="5490262"/>
                  </a:lnTo>
                  <a:lnTo>
                    <a:pt x="7520696" y="5490262"/>
                  </a:lnTo>
                  <a:lnTo>
                    <a:pt x="7518958" y="5488188"/>
                  </a:lnTo>
                  <a:lnTo>
                    <a:pt x="7509614" y="5480529"/>
                  </a:lnTo>
                  <a:lnTo>
                    <a:pt x="7499320" y="5475058"/>
                  </a:lnTo>
                  <a:lnTo>
                    <a:pt x="7488076" y="5471775"/>
                  </a:lnTo>
                  <a:lnTo>
                    <a:pt x="7475881" y="5470681"/>
                  </a:lnTo>
                  <a:close/>
                </a:path>
                <a:path w="15614015" h="6326505">
                  <a:moveTo>
                    <a:pt x="7520696" y="5490262"/>
                  </a:moveTo>
                  <a:lnTo>
                    <a:pt x="7475881" y="5490262"/>
                  </a:lnTo>
                  <a:lnTo>
                    <a:pt x="7484174" y="5490996"/>
                  </a:lnTo>
                  <a:lnTo>
                    <a:pt x="7491776" y="5493199"/>
                  </a:lnTo>
                  <a:lnTo>
                    <a:pt x="7515920" y="5522872"/>
                  </a:lnTo>
                  <a:lnTo>
                    <a:pt x="7516654" y="5531266"/>
                  </a:lnTo>
                  <a:lnTo>
                    <a:pt x="7515920" y="5539660"/>
                  </a:lnTo>
                  <a:lnTo>
                    <a:pt x="7491776" y="5569333"/>
                  </a:lnTo>
                  <a:lnTo>
                    <a:pt x="7475881" y="5572270"/>
                  </a:lnTo>
                  <a:lnTo>
                    <a:pt x="7520696" y="5572270"/>
                  </a:lnTo>
                  <a:lnTo>
                    <a:pt x="7526718" y="5565085"/>
                  </a:lnTo>
                  <a:lnTo>
                    <a:pt x="7532261" y="5554820"/>
                  </a:lnTo>
                  <a:lnTo>
                    <a:pt x="7535587" y="5543547"/>
                  </a:lnTo>
                  <a:lnTo>
                    <a:pt x="7536696" y="5531266"/>
                  </a:lnTo>
                  <a:lnTo>
                    <a:pt x="7535587" y="5518985"/>
                  </a:lnTo>
                  <a:lnTo>
                    <a:pt x="7532261" y="5507712"/>
                  </a:lnTo>
                  <a:lnTo>
                    <a:pt x="7526718" y="5497446"/>
                  </a:lnTo>
                  <a:lnTo>
                    <a:pt x="7520696" y="5490262"/>
                  </a:lnTo>
                  <a:close/>
                </a:path>
                <a:path w="15614015" h="6326505">
                  <a:moveTo>
                    <a:pt x="7643021" y="5423918"/>
                  </a:moveTo>
                  <a:lnTo>
                    <a:pt x="7642253" y="5427450"/>
                  </a:lnTo>
                  <a:lnTo>
                    <a:pt x="7641024" y="5430599"/>
                  </a:lnTo>
                  <a:lnTo>
                    <a:pt x="7639335" y="5433363"/>
                  </a:lnTo>
                  <a:lnTo>
                    <a:pt x="7637799" y="5435974"/>
                  </a:lnTo>
                  <a:lnTo>
                    <a:pt x="7611001" y="5451561"/>
                  </a:lnTo>
                  <a:lnTo>
                    <a:pt x="7605472" y="5454019"/>
                  </a:lnTo>
                  <a:lnTo>
                    <a:pt x="7567895" y="5478586"/>
                  </a:lnTo>
                  <a:lnTo>
                    <a:pt x="7556120" y="5505177"/>
                  </a:lnTo>
                  <a:lnTo>
                    <a:pt x="7556003" y="5505639"/>
                  </a:lnTo>
                  <a:lnTo>
                    <a:pt x="7554569" y="5516580"/>
                  </a:lnTo>
                  <a:lnTo>
                    <a:pt x="7554497" y="5517128"/>
                  </a:lnTo>
                  <a:lnTo>
                    <a:pt x="7554405" y="5517833"/>
                  </a:lnTo>
                  <a:lnTo>
                    <a:pt x="7554212" y="5522858"/>
                  </a:lnTo>
                  <a:lnTo>
                    <a:pt x="7554179" y="5523722"/>
                  </a:lnTo>
                  <a:lnTo>
                    <a:pt x="7554068" y="5526615"/>
                  </a:lnTo>
                  <a:lnTo>
                    <a:pt x="7553964" y="5529337"/>
                  </a:lnTo>
                  <a:lnTo>
                    <a:pt x="7553872" y="5531727"/>
                  </a:lnTo>
                  <a:lnTo>
                    <a:pt x="7554883" y="5544051"/>
                  </a:lnTo>
                  <a:lnTo>
                    <a:pt x="7579312" y="5582391"/>
                  </a:lnTo>
                  <a:lnTo>
                    <a:pt x="7600745" y="5590900"/>
                  </a:lnTo>
                  <a:lnTo>
                    <a:pt x="7601562" y="5590900"/>
                  </a:lnTo>
                  <a:lnTo>
                    <a:pt x="7612613" y="5591850"/>
                  </a:lnTo>
                  <a:lnTo>
                    <a:pt x="7653618" y="5576646"/>
                  </a:lnTo>
                  <a:lnTo>
                    <a:pt x="7657176" y="5572500"/>
                  </a:lnTo>
                  <a:lnTo>
                    <a:pt x="7612613" y="5572500"/>
                  </a:lnTo>
                  <a:lnTo>
                    <a:pt x="7605059" y="5571881"/>
                  </a:lnTo>
                  <a:lnTo>
                    <a:pt x="7575606" y="5544367"/>
                  </a:lnTo>
                  <a:lnTo>
                    <a:pt x="7574835" y="5536564"/>
                  </a:lnTo>
                  <a:lnTo>
                    <a:pt x="7575465" y="5530359"/>
                  </a:lnTo>
                  <a:lnTo>
                    <a:pt x="7598999" y="5505177"/>
                  </a:lnTo>
                  <a:lnTo>
                    <a:pt x="7598806" y="5505177"/>
                  </a:lnTo>
                  <a:lnTo>
                    <a:pt x="7605994" y="5503320"/>
                  </a:lnTo>
                  <a:lnTo>
                    <a:pt x="7605754" y="5503320"/>
                  </a:lnTo>
                  <a:lnTo>
                    <a:pt x="7610491" y="5502932"/>
                  </a:lnTo>
                  <a:lnTo>
                    <a:pt x="7577369" y="5502932"/>
                  </a:lnTo>
                  <a:lnTo>
                    <a:pt x="7579519" y="5495867"/>
                  </a:lnTo>
                  <a:lnTo>
                    <a:pt x="7610771" y="5471833"/>
                  </a:lnTo>
                  <a:lnTo>
                    <a:pt x="7611692" y="5471372"/>
                  </a:lnTo>
                  <a:lnTo>
                    <a:pt x="7614149" y="5470374"/>
                  </a:lnTo>
                  <a:lnTo>
                    <a:pt x="7618142" y="5468839"/>
                  </a:lnTo>
                  <a:lnTo>
                    <a:pt x="7625744" y="5465613"/>
                  </a:lnTo>
                  <a:lnTo>
                    <a:pt x="7626973" y="5464999"/>
                  </a:lnTo>
                  <a:lnTo>
                    <a:pt x="7632425" y="5462388"/>
                  </a:lnTo>
                  <a:lnTo>
                    <a:pt x="7635804" y="5460853"/>
                  </a:lnTo>
                  <a:lnTo>
                    <a:pt x="7638030" y="5459701"/>
                  </a:lnTo>
                  <a:lnTo>
                    <a:pt x="7639105" y="5458933"/>
                  </a:lnTo>
                  <a:lnTo>
                    <a:pt x="7644634" y="5455478"/>
                  </a:lnTo>
                  <a:lnTo>
                    <a:pt x="7647245" y="5453789"/>
                  </a:lnTo>
                  <a:lnTo>
                    <a:pt x="7649087" y="5452253"/>
                  </a:lnTo>
                  <a:lnTo>
                    <a:pt x="7651237" y="5449488"/>
                  </a:lnTo>
                  <a:lnTo>
                    <a:pt x="7653848" y="5446033"/>
                  </a:lnTo>
                  <a:lnTo>
                    <a:pt x="7655383" y="5444036"/>
                  </a:lnTo>
                  <a:lnTo>
                    <a:pt x="7659146" y="5433133"/>
                  </a:lnTo>
                  <a:lnTo>
                    <a:pt x="7643021" y="5423918"/>
                  </a:lnTo>
                  <a:close/>
                </a:path>
                <a:path w="15614015" h="6326505">
                  <a:moveTo>
                    <a:pt x="7657059" y="5502701"/>
                  </a:moveTo>
                  <a:lnTo>
                    <a:pt x="7613305" y="5502701"/>
                  </a:lnTo>
                  <a:lnTo>
                    <a:pt x="7621079" y="5503320"/>
                  </a:lnTo>
                  <a:lnTo>
                    <a:pt x="7628048" y="5505177"/>
                  </a:lnTo>
                  <a:lnTo>
                    <a:pt x="7649602" y="5536564"/>
                  </a:lnTo>
                  <a:lnTo>
                    <a:pt x="7649701" y="5537716"/>
                  </a:lnTo>
                  <a:lnTo>
                    <a:pt x="7627299" y="5570024"/>
                  </a:lnTo>
                  <a:lnTo>
                    <a:pt x="7612613" y="5572500"/>
                  </a:lnTo>
                  <a:lnTo>
                    <a:pt x="7657176" y="5572500"/>
                  </a:lnTo>
                  <a:lnTo>
                    <a:pt x="7660672" y="5568426"/>
                  </a:lnTo>
                  <a:lnTo>
                    <a:pt x="7665711" y="5559197"/>
                  </a:lnTo>
                  <a:lnTo>
                    <a:pt x="7668735" y="5548960"/>
                  </a:lnTo>
                  <a:lnTo>
                    <a:pt x="7669743" y="5537716"/>
                  </a:lnTo>
                  <a:lnTo>
                    <a:pt x="7668792" y="5526615"/>
                  </a:lnTo>
                  <a:lnTo>
                    <a:pt x="7665942" y="5516580"/>
                  </a:lnTo>
                  <a:lnTo>
                    <a:pt x="7661191" y="5507611"/>
                  </a:lnTo>
                  <a:lnTo>
                    <a:pt x="7657059" y="5502701"/>
                  </a:lnTo>
                  <a:close/>
                </a:path>
                <a:path w="15614015" h="6326505">
                  <a:moveTo>
                    <a:pt x="7617912" y="5484964"/>
                  </a:moveTo>
                  <a:lnTo>
                    <a:pt x="7610540" y="5484964"/>
                  </a:lnTo>
                  <a:lnTo>
                    <a:pt x="7603169" y="5486423"/>
                  </a:lnTo>
                  <a:lnTo>
                    <a:pt x="7588426" y="5492258"/>
                  </a:lnTo>
                  <a:lnTo>
                    <a:pt x="7582283" y="5496789"/>
                  </a:lnTo>
                  <a:lnTo>
                    <a:pt x="7577369" y="5502932"/>
                  </a:lnTo>
                  <a:lnTo>
                    <a:pt x="7610491" y="5502932"/>
                  </a:lnTo>
                  <a:lnTo>
                    <a:pt x="7613305" y="5502701"/>
                  </a:lnTo>
                  <a:lnTo>
                    <a:pt x="7657059" y="5502701"/>
                  </a:lnTo>
                  <a:lnTo>
                    <a:pt x="7654539" y="5499707"/>
                  </a:lnTo>
                  <a:lnTo>
                    <a:pt x="7646635" y="5493257"/>
                  </a:lnTo>
                  <a:lnTo>
                    <a:pt x="7637896" y="5488649"/>
                  </a:lnTo>
                  <a:lnTo>
                    <a:pt x="7628321" y="5485885"/>
                  </a:lnTo>
                  <a:lnTo>
                    <a:pt x="7617912" y="5484964"/>
                  </a:lnTo>
                  <a:close/>
                </a:path>
                <a:path w="15614015" h="6326505">
                  <a:moveTo>
                    <a:pt x="7745159" y="5470681"/>
                  </a:moveTo>
                  <a:lnTo>
                    <a:pt x="7702081" y="5488188"/>
                  </a:lnTo>
                  <a:lnTo>
                    <a:pt x="7684574" y="5531266"/>
                  </a:lnTo>
                  <a:lnTo>
                    <a:pt x="7685668" y="5543547"/>
                  </a:lnTo>
                  <a:lnTo>
                    <a:pt x="7711425" y="5582003"/>
                  </a:lnTo>
                  <a:lnTo>
                    <a:pt x="7745159" y="5591850"/>
                  </a:lnTo>
                  <a:lnTo>
                    <a:pt x="7757353" y="5590756"/>
                  </a:lnTo>
                  <a:lnTo>
                    <a:pt x="7768598" y="5587474"/>
                  </a:lnTo>
                  <a:lnTo>
                    <a:pt x="7778892" y="5582003"/>
                  </a:lnTo>
                  <a:lnTo>
                    <a:pt x="7788236" y="5574343"/>
                  </a:lnTo>
                  <a:lnTo>
                    <a:pt x="7789974" y="5572270"/>
                  </a:lnTo>
                  <a:lnTo>
                    <a:pt x="7745159" y="5572270"/>
                  </a:lnTo>
                  <a:lnTo>
                    <a:pt x="7736966" y="5571536"/>
                  </a:lnTo>
                  <a:lnTo>
                    <a:pt x="7705350" y="5539660"/>
                  </a:lnTo>
                  <a:lnTo>
                    <a:pt x="7704615" y="5531266"/>
                  </a:lnTo>
                  <a:lnTo>
                    <a:pt x="7705350" y="5522872"/>
                  </a:lnTo>
                  <a:lnTo>
                    <a:pt x="7729436" y="5493199"/>
                  </a:lnTo>
                  <a:lnTo>
                    <a:pt x="7745159" y="5490262"/>
                  </a:lnTo>
                  <a:lnTo>
                    <a:pt x="7789974" y="5490262"/>
                  </a:lnTo>
                  <a:lnTo>
                    <a:pt x="7788236" y="5488188"/>
                  </a:lnTo>
                  <a:lnTo>
                    <a:pt x="7778892" y="5480529"/>
                  </a:lnTo>
                  <a:lnTo>
                    <a:pt x="7768598" y="5475058"/>
                  </a:lnTo>
                  <a:lnTo>
                    <a:pt x="7757353" y="5471775"/>
                  </a:lnTo>
                  <a:lnTo>
                    <a:pt x="7745159" y="5470681"/>
                  </a:lnTo>
                  <a:close/>
                </a:path>
                <a:path w="15614015" h="6326505">
                  <a:moveTo>
                    <a:pt x="7789974" y="5490262"/>
                  </a:moveTo>
                  <a:lnTo>
                    <a:pt x="7745159" y="5490262"/>
                  </a:lnTo>
                  <a:lnTo>
                    <a:pt x="7753451" y="5490996"/>
                  </a:lnTo>
                  <a:lnTo>
                    <a:pt x="7761053" y="5493199"/>
                  </a:lnTo>
                  <a:lnTo>
                    <a:pt x="7785198" y="5522872"/>
                  </a:lnTo>
                  <a:lnTo>
                    <a:pt x="7785932" y="5531266"/>
                  </a:lnTo>
                  <a:lnTo>
                    <a:pt x="7785198" y="5539660"/>
                  </a:lnTo>
                  <a:lnTo>
                    <a:pt x="7761053" y="5569333"/>
                  </a:lnTo>
                  <a:lnTo>
                    <a:pt x="7745159" y="5572270"/>
                  </a:lnTo>
                  <a:lnTo>
                    <a:pt x="7789974" y="5572270"/>
                  </a:lnTo>
                  <a:lnTo>
                    <a:pt x="7795996" y="5565085"/>
                  </a:lnTo>
                  <a:lnTo>
                    <a:pt x="7801539" y="5554820"/>
                  </a:lnTo>
                  <a:lnTo>
                    <a:pt x="7804865" y="5543547"/>
                  </a:lnTo>
                  <a:lnTo>
                    <a:pt x="7805973" y="5531266"/>
                  </a:lnTo>
                  <a:lnTo>
                    <a:pt x="7804865" y="5518985"/>
                  </a:lnTo>
                  <a:lnTo>
                    <a:pt x="7801539" y="5507712"/>
                  </a:lnTo>
                  <a:lnTo>
                    <a:pt x="7795996" y="5497446"/>
                  </a:lnTo>
                  <a:lnTo>
                    <a:pt x="7789974" y="5490262"/>
                  </a:lnTo>
                  <a:close/>
                </a:path>
                <a:path w="15614015" h="6326505">
                  <a:moveTo>
                    <a:pt x="7910686" y="5438891"/>
                  </a:moveTo>
                  <a:lnTo>
                    <a:pt x="7848489" y="5438891"/>
                  </a:lnTo>
                  <a:lnTo>
                    <a:pt x="7848489" y="5456399"/>
                  </a:lnTo>
                  <a:lnTo>
                    <a:pt x="7910686" y="5456399"/>
                  </a:lnTo>
                  <a:lnTo>
                    <a:pt x="7910686" y="5438891"/>
                  </a:lnTo>
                  <a:close/>
                </a:path>
                <a:path w="15614015" h="6326505">
                  <a:moveTo>
                    <a:pt x="7849410" y="5473676"/>
                  </a:moveTo>
                  <a:lnTo>
                    <a:pt x="7829600" y="5473676"/>
                  </a:lnTo>
                  <a:lnTo>
                    <a:pt x="7829600" y="5588856"/>
                  </a:lnTo>
                  <a:lnTo>
                    <a:pt x="7845725" y="5588856"/>
                  </a:lnTo>
                  <a:lnTo>
                    <a:pt x="7872812" y="5554532"/>
                  </a:lnTo>
                  <a:lnTo>
                    <a:pt x="7849410" y="5554532"/>
                  </a:lnTo>
                  <a:lnTo>
                    <a:pt x="7849410" y="5473676"/>
                  </a:lnTo>
                  <a:close/>
                </a:path>
                <a:path w="15614015" h="6326505">
                  <a:moveTo>
                    <a:pt x="7929346" y="5508000"/>
                  </a:moveTo>
                  <a:lnTo>
                    <a:pt x="7909534" y="5508000"/>
                  </a:lnTo>
                  <a:lnTo>
                    <a:pt x="7909534" y="5588856"/>
                  </a:lnTo>
                  <a:lnTo>
                    <a:pt x="7929346" y="5588856"/>
                  </a:lnTo>
                  <a:lnTo>
                    <a:pt x="7929346" y="5508000"/>
                  </a:lnTo>
                  <a:close/>
                </a:path>
                <a:path w="15614015" h="6326505">
                  <a:moveTo>
                    <a:pt x="7929346" y="5473676"/>
                  </a:moveTo>
                  <a:lnTo>
                    <a:pt x="7913220" y="5473676"/>
                  </a:lnTo>
                  <a:lnTo>
                    <a:pt x="7849410" y="5554532"/>
                  </a:lnTo>
                  <a:lnTo>
                    <a:pt x="7872812" y="5554532"/>
                  </a:lnTo>
                  <a:lnTo>
                    <a:pt x="7909534" y="5508000"/>
                  </a:lnTo>
                  <a:lnTo>
                    <a:pt x="7929346" y="5508000"/>
                  </a:lnTo>
                  <a:lnTo>
                    <a:pt x="7929346" y="5473676"/>
                  </a:lnTo>
                  <a:close/>
                </a:path>
                <a:path w="15614015" h="6326505">
                  <a:moveTo>
                    <a:pt x="8071576" y="5470681"/>
                  </a:moveTo>
                  <a:lnTo>
                    <a:pt x="8028269" y="5488188"/>
                  </a:lnTo>
                  <a:lnTo>
                    <a:pt x="8010991" y="5531266"/>
                  </a:lnTo>
                  <a:lnTo>
                    <a:pt x="8012071" y="5543647"/>
                  </a:lnTo>
                  <a:lnTo>
                    <a:pt x="8037454" y="5582132"/>
                  </a:lnTo>
                  <a:lnTo>
                    <a:pt x="8071576" y="5591850"/>
                  </a:lnTo>
                  <a:lnTo>
                    <a:pt x="8079797" y="5591347"/>
                  </a:lnTo>
                  <a:lnTo>
                    <a:pt x="8114423" y="5574170"/>
                  </a:lnTo>
                  <a:lnTo>
                    <a:pt x="8116221" y="5572039"/>
                  </a:lnTo>
                  <a:lnTo>
                    <a:pt x="8071576" y="5572039"/>
                  </a:lnTo>
                  <a:lnTo>
                    <a:pt x="8063283" y="5571305"/>
                  </a:lnTo>
                  <a:lnTo>
                    <a:pt x="8031753" y="5539559"/>
                  </a:lnTo>
                  <a:lnTo>
                    <a:pt x="8031033" y="5531266"/>
                  </a:lnTo>
                  <a:lnTo>
                    <a:pt x="8031753" y="5522872"/>
                  </a:lnTo>
                  <a:lnTo>
                    <a:pt x="8055681" y="5493199"/>
                  </a:lnTo>
                  <a:lnTo>
                    <a:pt x="8071576" y="5490262"/>
                  </a:lnTo>
                  <a:lnTo>
                    <a:pt x="8115497" y="5490262"/>
                  </a:lnTo>
                  <a:lnTo>
                    <a:pt x="8114077" y="5488477"/>
                  </a:lnTo>
                  <a:lnTo>
                    <a:pt x="8079883" y="5471199"/>
                  </a:lnTo>
                  <a:lnTo>
                    <a:pt x="8071576" y="5470681"/>
                  </a:lnTo>
                  <a:close/>
                </a:path>
                <a:path w="15614015" h="6326505">
                  <a:moveTo>
                    <a:pt x="8106361" y="5551998"/>
                  </a:moveTo>
                  <a:lnTo>
                    <a:pt x="8079255" y="5572039"/>
                  </a:lnTo>
                  <a:lnTo>
                    <a:pt x="8116221" y="5572039"/>
                  </a:lnTo>
                  <a:lnTo>
                    <a:pt x="8119318" y="5568368"/>
                  </a:lnTo>
                  <a:lnTo>
                    <a:pt x="8123407" y="5561904"/>
                  </a:lnTo>
                  <a:lnTo>
                    <a:pt x="8106361" y="5551998"/>
                  </a:lnTo>
                  <a:close/>
                </a:path>
                <a:path w="15614015" h="6326505">
                  <a:moveTo>
                    <a:pt x="8115497" y="5490262"/>
                  </a:moveTo>
                  <a:lnTo>
                    <a:pt x="8079255" y="5490262"/>
                  </a:lnTo>
                  <a:lnTo>
                    <a:pt x="8086089" y="5492105"/>
                  </a:lnTo>
                  <a:lnTo>
                    <a:pt x="8092078" y="5495790"/>
                  </a:lnTo>
                  <a:lnTo>
                    <a:pt x="8098221" y="5499476"/>
                  </a:lnTo>
                  <a:lnTo>
                    <a:pt x="8102752" y="5504391"/>
                  </a:lnTo>
                  <a:lnTo>
                    <a:pt x="8105669" y="5510534"/>
                  </a:lnTo>
                  <a:lnTo>
                    <a:pt x="8122486" y="5500858"/>
                  </a:lnTo>
                  <a:lnTo>
                    <a:pt x="8118713" y="5494308"/>
                  </a:lnTo>
                  <a:lnTo>
                    <a:pt x="8115497" y="5490262"/>
                  </a:lnTo>
                  <a:close/>
                </a:path>
                <a:path w="15614015" h="6326505">
                  <a:moveTo>
                    <a:pt x="8146753" y="5473676"/>
                  </a:moveTo>
                  <a:lnTo>
                    <a:pt x="8125560" y="5473676"/>
                  </a:lnTo>
                  <a:lnTo>
                    <a:pt x="8175547" y="5589086"/>
                  </a:lnTo>
                  <a:lnTo>
                    <a:pt x="8173704" y="5593233"/>
                  </a:lnTo>
                  <a:lnTo>
                    <a:pt x="8168046" y="5603915"/>
                  </a:lnTo>
                  <a:lnTo>
                    <a:pt x="8160977" y="5611316"/>
                  </a:lnTo>
                  <a:lnTo>
                    <a:pt x="8152497" y="5615433"/>
                  </a:lnTo>
                  <a:lnTo>
                    <a:pt x="8142606" y="5616268"/>
                  </a:lnTo>
                  <a:lnTo>
                    <a:pt x="8142606" y="5634928"/>
                  </a:lnTo>
                  <a:lnTo>
                    <a:pt x="8179320" y="5620055"/>
                  </a:lnTo>
                  <a:lnTo>
                    <a:pt x="8206047" y="5563977"/>
                  </a:lnTo>
                  <a:lnTo>
                    <a:pt x="8186144" y="5563977"/>
                  </a:lnTo>
                  <a:lnTo>
                    <a:pt x="8146753" y="5473676"/>
                  </a:lnTo>
                  <a:close/>
                </a:path>
                <a:path w="15614015" h="6326505">
                  <a:moveTo>
                    <a:pt x="8240739" y="5473676"/>
                  </a:moveTo>
                  <a:lnTo>
                    <a:pt x="8219316" y="5473676"/>
                  </a:lnTo>
                  <a:lnTo>
                    <a:pt x="8186144" y="5563977"/>
                  </a:lnTo>
                  <a:lnTo>
                    <a:pt x="8206047" y="5563977"/>
                  </a:lnTo>
                  <a:lnTo>
                    <a:pt x="8240739" y="5473676"/>
                  </a:lnTo>
                  <a:close/>
                </a:path>
                <a:path w="15614015" h="6326505">
                  <a:moveTo>
                    <a:pt x="8278898" y="5473676"/>
                  </a:moveTo>
                  <a:lnTo>
                    <a:pt x="8257475" y="5473676"/>
                  </a:lnTo>
                  <a:lnTo>
                    <a:pt x="8257475" y="5588856"/>
                  </a:lnTo>
                  <a:lnTo>
                    <a:pt x="8277285" y="5588856"/>
                  </a:lnTo>
                  <a:lnTo>
                    <a:pt x="8277285" y="5505235"/>
                  </a:lnTo>
                  <a:lnTo>
                    <a:pt x="8298482" y="5505235"/>
                  </a:lnTo>
                  <a:lnTo>
                    <a:pt x="8278898" y="5473676"/>
                  </a:lnTo>
                  <a:close/>
                </a:path>
                <a:path w="15614015" h="6326505">
                  <a:moveTo>
                    <a:pt x="8372654" y="5505235"/>
                  </a:moveTo>
                  <a:lnTo>
                    <a:pt x="8353074" y="5505235"/>
                  </a:lnTo>
                  <a:lnTo>
                    <a:pt x="8353074" y="5588856"/>
                  </a:lnTo>
                  <a:lnTo>
                    <a:pt x="8372654" y="5588856"/>
                  </a:lnTo>
                  <a:lnTo>
                    <a:pt x="8372654" y="5505235"/>
                  </a:lnTo>
                  <a:close/>
                </a:path>
                <a:path w="15614015" h="6326505">
                  <a:moveTo>
                    <a:pt x="8298482" y="5505235"/>
                  </a:moveTo>
                  <a:lnTo>
                    <a:pt x="8277285" y="5505235"/>
                  </a:lnTo>
                  <a:lnTo>
                    <a:pt x="8313912" y="5564207"/>
                  </a:lnTo>
                  <a:lnTo>
                    <a:pt x="8316446" y="5564207"/>
                  </a:lnTo>
                  <a:lnTo>
                    <a:pt x="8336477" y="5531957"/>
                  </a:lnTo>
                  <a:lnTo>
                    <a:pt x="8315064" y="5531957"/>
                  </a:lnTo>
                  <a:lnTo>
                    <a:pt x="8298482" y="5505235"/>
                  </a:lnTo>
                  <a:close/>
                </a:path>
                <a:path w="15614015" h="6326505">
                  <a:moveTo>
                    <a:pt x="8372654" y="5473676"/>
                  </a:moveTo>
                  <a:lnTo>
                    <a:pt x="8351231" y="5473676"/>
                  </a:lnTo>
                  <a:lnTo>
                    <a:pt x="8315064" y="5531957"/>
                  </a:lnTo>
                  <a:lnTo>
                    <a:pt x="8336477" y="5531957"/>
                  </a:lnTo>
                  <a:lnTo>
                    <a:pt x="8353074" y="5505235"/>
                  </a:lnTo>
                  <a:lnTo>
                    <a:pt x="8372654" y="5505235"/>
                  </a:lnTo>
                  <a:lnTo>
                    <a:pt x="8372654" y="5473676"/>
                  </a:lnTo>
                  <a:close/>
                </a:path>
                <a:path w="15614015" h="6326505">
                  <a:moveTo>
                    <a:pt x="8424672" y="5473676"/>
                  </a:moveTo>
                  <a:lnTo>
                    <a:pt x="8403249" y="5473676"/>
                  </a:lnTo>
                  <a:lnTo>
                    <a:pt x="8403249" y="5588856"/>
                  </a:lnTo>
                  <a:lnTo>
                    <a:pt x="8423060" y="5588856"/>
                  </a:lnTo>
                  <a:lnTo>
                    <a:pt x="8423060" y="5505235"/>
                  </a:lnTo>
                  <a:lnTo>
                    <a:pt x="8444256" y="5505235"/>
                  </a:lnTo>
                  <a:lnTo>
                    <a:pt x="8424672" y="5473676"/>
                  </a:lnTo>
                  <a:close/>
                </a:path>
                <a:path w="15614015" h="6326505">
                  <a:moveTo>
                    <a:pt x="8518429" y="5505235"/>
                  </a:moveTo>
                  <a:lnTo>
                    <a:pt x="8498848" y="5505235"/>
                  </a:lnTo>
                  <a:lnTo>
                    <a:pt x="8498848" y="5588856"/>
                  </a:lnTo>
                  <a:lnTo>
                    <a:pt x="8518429" y="5588856"/>
                  </a:lnTo>
                  <a:lnTo>
                    <a:pt x="8518429" y="5505235"/>
                  </a:lnTo>
                  <a:close/>
                </a:path>
                <a:path w="15614015" h="6326505">
                  <a:moveTo>
                    <a:pt x="8444256" y="5505235"/>
                  </a:moveTo>
                  <a:lnTo>
                    <a:pt x="8423060" y="5505235"/>
                  </a:lnTo>
                  <a:lnTo>
                    <a:pt x="8459687" y="5564207"/>
                  </a:lnTo>
                  <a:lnTo>
                    <a:pt x="8462221" y="5564207"/>
                  </a:lnTo>
                  <a:lnTo>
                    <a:pt x="8482251" y="5531957"/>
                  </a:lnTo>
                  <a:lnTo>
                    <a:pt x="8460839" y="5531957"/>
                  </a:lnTo>
                  <a:lnTo>
                    <a:pt x="8444256" y="5505235"/>
                  </a:lnTo>
                  <a:close/>
                </a:path>
                <a:path w="15614015" h="6326505">
                  <a:moveTo>
                    <a:pt x="8518429" y="5473676"/>
                  </a:moveTo>
                  <a:lnTo>
                    <a:pt x="8497005" y="5473676"/>
                  </a:lnTo>
                  <a:lnTo>
                    <a:pt x="8460839" y="5531957"/>
                  </a:lnTo>
                  <a:lnTo>
                    <a:pt x="8482251" y="5531957"/>
                  </a:lnTo>
                  <a:lnTo>
                    <a:pt x="8498848" y="5505235"/>
                  </a:lnTo>
                  <a:lnTo>
                    <a:pt x="8518429" y="5505235"/>
                  </a:lnTo>
                  <a:lnTo>
                    <a:pt x="8518429" y="5473676"/>
                  </a:lnTo>
                  <a:close/>
                </a:path>
                <a:path w="15614015" h="6326505">
                  <a:moveTo>
                    <a:pt x="8556855" y="5473676"/>
                  </a:moveTo>
                  <a:lnTo>
                    <a:pt x="8535662" y="5473676"/>
                  </a:lnTo>
                  <a:lnTo>
                    <a:pt x="8585650" y="5589086"/>
                  </a:lnTo>
                  <a:lnTo>
                    <a:pt x="8583807" y="5593233"/>
                  </a:lnTo>
                  <a:lnTo>
                    <a:pt x="8578149" y="5603915"/>
                  </a:lnTo>
                  <a:lnTo>
                    <a:pt x="8571080" y="5611316"/>
                  </a:lnTo>
                  <a:lnTo>
                    <a:pt x="8562600" y="5615433"/>
                  </a:lnTo>
                  <a:lnTo>
                    <a:pt x="8552709" y="5616268"/>
                  </a:lnTo>
                  <a:lnTo>
                    <a:pt x="8552709" y="5634928"/>
                  </a:lnTo>
                  <a:lnTo>
                    <a:pt x="8589422" y="5620055"/>
                  </a:lnTo>
                  <a:lnTo>
                    <a:pt x="8616150" y="5563977"/>
                  </a:lnTo>
                  <a:lnTo>
                    <a:pt x="8596246" y="5563977"/>
                  </a:lnTo>
                  <a:lnTo>
                    <a:pt x="8556855" y="5473676"/>
                  </a:lnTo>
                  <a:close/>
                </a:path>
                <a:path w="15614015" h="6326505">
                  <a:moveTo>
                    <a:pt x="8650842" y="5473676"/>
                  </a:moveTo>
                  <a:lnTo>
                    <a:pt x="8629419" y="5473676"/>
                  </a:lnTo>
                  <a:lnTo>
                    <a:pt x="8596246" y="5563977"/>
                  </a:lnTo>
                  <a:lnTo>
                    <a:pt x="8616150" y="5563977"/>
                  </a:lnTo>
                  <a:lnTo>
                    <a:pt x="8650842" y="5473676"/>
                  </a:lnTo>
                  <a:close/>
                </a:path>
                <a:path w="15614015" h="6326505">
                  <a:moveTo>
                    <a:pt x="8779302" y="5470681"/>
                  </a:moveTo>
                  <a:lnTo>
                    <a:pt x="8736224" y="5488188"/>
                  </a:lnTo>
                  <a:lnTo>
                    <a:pt x="8718717" y="5531266"/>
                  </a:lnTo>
                  <a:lnTo>
                    <a:pt x="8719811" y="5543547"/>
                  </a:lnTo>
                  <a:lnTo>
                    <a:pt x="8745568" y="5582003"/>
                  </a:lnTo>
                  <a:lnTo>
                    <a:pt x="8779302" y="5591850"/>
                  </a:lnTo>
                  <a:lnTo>
                    <a:pt x="8791496" y="5590756"/>
                  </a:lnTo>
                  <a:lnTo>
                    <a:pt x="8802741" y="5587474"/>
                  </a:lnTo>
                  <a:lnTo>
                    <a:pt x="8813035" y="5582003"/>
                  </a:lnTo>
                  <a:lnTo>
                    <a:pt x="8822379" y="5574343"/>
                  </a:lnTo>
                  <a:lnTo>
                    <a:pt x="8824117" y="5572270"/>
                  </a:lnTo>
                  <a:lnTo>
                    <a:pt x="8779302" y="5572270"/>
                  </a:lnTo>
                  <a:lnTo>
                    <a:pt x="8771109" y="5571536"/>
                  </a:lnTo>
                  <a:lnTo>
                    <a:pt x="8739493" y="5539660"/>
                  </a:lnTo>
                  <a:lnTo>
                    <a:pt x="8738758" y="5531266"/>
                  </a:lnTo>
                  <a:lnTo>
                    <a:pt x="8739493" y="5522872"/>
                  </a:lnTo>
                  <a:lnTo>
                    <a:pt x="8763580" y="5493199"/>
                  </a:lnTo>
                  <a:lnTo>
                    <a:pt x="8779302" y="5490262"/>
                  </a:lnTo>
                  <a:lnTo>
                    <a:pt x="8824117" y="5490262"/>
                  </a:lnTo>
                  <a:lnTo>
                    <a:pt x="8822379" y="5488188"/>
                  </a:lnTo>
                  <a:lnTo>
                    <a:pt x="8813035" y="5480529"/>
                  </a:lnTo>
                  <a:lnTo>
                    <a:pt x="8802741" y="5475058"/>
                  </a:lnTo>
                  <a:lnTo>
                    <a:pt x="8791496" y="5471775"/>
                  </a:lnTo>
                  <a:lnTo>
                    <a:pt x="8779302" y="5470681"/>
                  </a:lnTo>
                  <a:close/>
                </a:path>
                <a:path w="15614015" h="6326505">
                  <a:moveTo>
                    <a:pt x="8824117" y="5490262"/>
                  </a:moveTo>
                  <a:lnTo>
                    <a:pt x="8779302" y="5490262"/>
                  </a:lnTo>
                  <a:lnTo>
                    <a:pt x="8787594" y="5490996"/>
                  </a:lnTo>
                  <a:lnTo>
                    <a:pt x="8795196" y="5493199"/>
                  </a:lnTo>
                  <a:lnTo>
                    <a:pt x="8819341" y="5522872"/>
                  </a:lnTo>
                  <a:lnTo>
                    <a:pt x="8820075" y="5531266"/>
                  </a:lnTo>
                  <a:lnTo>
                    <a:pt x="8819341" y="5539660"/>
                  </a:lnTo>
                  <a:lnTo>
                    <a:pt x="8795196" y="5569333"/>
                  </a:lnTo>
                  <a:lnTo>
                    <a:pt x="8779302" y="5572270"/>
                  </a:lnTo>
                  <a:lnTo>
                    <a:pt x="8824117" y="5572270"/>
                  </a:lnTo>
                  <a:lnTo>
                    <a:pt x="8830139" y="5565085"/>
                  </a:lnTo>
                  <a:lnTo>
                    <a:pt x="8835682" y="5554820"/>
                  </a:lnTo>
                  <a:lnTo>
                    <a:pt x="8839008" y="5543547"/>
                  </a:lnTo>
                  <a:lnTo>
                    <a:pt x="8840116" y="5531266"/>
                  </a:lnTo>
                  <a:lnTo>
                    <a:pt x="8839008" y="5518985"/>
                  </a:lnTo>
                  <a:lnTo>
                    <a:pt x="8835682" y="5507712"/>
                  </a:lnTo>
                  <a:lnTo>
                    <a:pt x="8830139" y="5497446"/>
                  </a:lnTo>
                  <a:lnTo>
                    <a:pt x="8824117" y="5490262"/>
                  </a:lnTo>
                  <a:close/>
                </a:path>
                <a:path w="15614015" h="6326505">
                  <a:moveTo>
                    <a:pt x="8963489" y="5473676"/>
                  </a:moveTo>
                  <a:lnTo>
                    <a:pt x="8863743" y="5473676"/>
                  </a:lnTo>
                  <a:lnTo>
                    <a:pt x="8863743" y="5588856"/>
                  </a:lnTo>
                  <a:lnTo>
                    <a:pt x="8883784" y="5588856"/>
                  </a:lnTo>
                  <a:lnTo>
                    <a:pt x="8883784" y="5492796"/>
                  </a:lnTo>
                  <a:lnTo>
                    <a:pt x="8963489" y="5492796"/>
                  </a:lnTo>
                  <a:lnTo>
                    <a:pt x="8963489" y="5473676"/>
                  </a:lnTo>
                  <a:close/>
                </a:path>
                <a:path w="15614015" h="6326505">
                  <a:moveTo>
                    <a:pt x="8963489" y="5492796"/>
                  </a:moveTo>
                  <a:lnTo>
                    <a:pt x="8943447" y="5492796"/>
                  </a:lnTo>
                  <a:lnTo>
                    <a:pt x="8943447" y="5588856"/>
                  </a:lnTo>
                  <a:lnTo>
                    <a:pt x="8963489" y="5588856"/>
                  </a:lnTo>
                  <a:lnTo>
                    <a:pt x="8963489" y="5492796"/>
                  </a:lnTo>
                  <a:close/>
                </a:path>
                <a:path w="15614015" h="6326505">
                  <a:moveTo>
                    <a:pt x="8981094" y="5569966"/>
                  </a:moveTo>
                  <a:lnTo>
                    <a:pt x="8981094" y="5588971"/>
                  </a:lnTo>
                  <a:lnTo>
                    <a:pt x="8990870" y="5588971"/>
                  </a:lnTo>
                  <a:lnTo>
                    <a:pt x="9018924" y="5571041"/>
                  </a:lnTo>
                  <a:lnTo>
                    <a:pt x="8988926" y="5571041"/>
                  </a:lnTo>
                  <a:lnTo>
                    <a:pt x="8981094" y="5569966"/>
                  </a:lnTo>
                  <a:close/>
                </a:path>
                <a:path w="15614015" h="6326505">
                  <a:moveTo>
                    <a:pt x="9090054" y="5493026"/>
                  </a:moveTo>
                  <a:lnTo>
                    <a:pt x="9070013" y="5493026"/>
                  </a:lnTo>
                  <a:lnTo>
                    <a:pt x="9070013" y="5588971"/>
                  </a:lnTo>
                  <a:lnTo>
                    <a:pt x="9090054" y="5588971"/>
                  </a:lnTo>
                  <a:lnTo>
                    <a:pt x="9090054" y="5493026"/>
                  </a:lnTo>
                  <a:close/>
                </a:path>
                <a:path w="15614015" h="6326505">
                  <a:moveTo>
                    <a:pt x="9090054" y="5473676"/>
                  </a:moveTo>
                  <a:lnTo>
                    <a:pt x="9004591" y="5473676"/>
                  </a:lnTo>
                  <a:lnTo>
                    <a:pt x="9004571" y="5540019"/>
                  </a:lnTo>
                  <a:lnTo>
                    <a:pt x="9004217" y="5548053"/>
                  </a:lnTo>
                  <a:lnTo>
                    <a:pt x="8988926" y="5571041"/>
                  </a:lnTo>
                  <a:lnTo>
                    <a:pt x="9018924" y="5571041"/>
                  </a:lnTo>
                  <a:lnTo>
                    <a:pt x="9021753" y="5564092"/>
                  </a:lnTo>
                  <a:lnTo>
                    <a:pt x="9023913" y="5553121"/>
                  </a:lnTo>
                  <a:lnTo>
                    <a:pt x="9024633" y="5540019"/>
                  </a:lnTo>
                  <a:lnTo>
                    <a:pt x="9024633" y="5493026"/>
                  </a:lnTo>
                  <a:lnTo>
                    <a:pt x="9090054" y="5493026"/>
                  </a:lnTo>
                  <a:lnTo>
                    <a:pt x="9090054" y="5473676"/>
                  </a:lnTo>
                  <a:close/>
                </a:path>
                <a:path w="15614015" h="6326505">
                  <a:moveTo>
                    <a:pt x="9172253" y="5470681"/>
                  </a:moveTo>
                  <a:lnTo>
                    <a:pt x="9131019" y="5488419"/>
                  </a:lnTo>
                  <a:lnTo>
                    <a:pt x="9113972" y="5531266"/>
                  </a:lnTo>
                  <a:lnTo>
                    <a:pt x="9115038" y="5543461"/>
                  </a:lnTo>
                  <a:lnTo>
                    <a:pt x="9118152" y="5554417"/>
                  </a:lnTo>
                  <a:lnTo>
                    <a:pt x="9118234" y="5554705"/>
                  </a:lnTo>
                  <a:lnTo>
                    <a:pt x="9149851" y="5587474"/>
                  </a:lnTo>
                  <a:lnTo>
                    <a:pt x="9172253" y="5591850"/>
                  </a:lnTo>
                  <a:lnTo>
                    <a:pt x="9185686" y="5590425"/>
                  </a:lnTo>
                  <a:lnTo>
                    <a:pt x="9197420" y="5586149"/>
                  </a:lnTo>
                  <a:lnTo>
                    <a:pt x="9207455" y="5579022"/>
                  </a:lnTo>
                  <a:lnTo>
                    <a:pt x="9212904" y="5572500"/>
                  </a:lnTo>
                  <a:lnTo>
                    <a:pt x="9174787" y="5572500"/>
                  </a:lnTo>
                  <a:lnTo>
                    <a:pt x="9166494" y="5571766"/>
                  </a:lnTo>
                  <a:lnTo>
                    <a:pt x="9136951" y="5547391"/>
                  </a:lnTo>
                  <a:lnTo>
                    <a:pt x="9134014" y="5531266"/>
                  </a:lnTo>
                  <a:lnTo>
                    <a:pt x="9134748" y="5522872"/>
                  </a:lnTo>
                  <a:lnTo>
                    <a:pt x="9158893" y="5493026"/>
                  </a:lnTo>
                  <a:lnTo>
                    <a:pt x="9174787" y="5490032"/>
                  </a:lnTo>
                  <a:lnTo>
                    <a:pt x="9212904" y="5490032"/>
                  </a:lnTo>
                  <a:lnTo>
                    <a:pt x="9207455" y="5483510"/>
                  </a:lnTo>
                  <a:lnTo>
                    <a:pt x="9197420" y="5476383"/>
                  </a:lnTo>
                  <a:lnTo>
                    <a:pt x="9185686" y="5472107"/>
                  </a:lnTo>
                  <a:lnTo>
                    <a:pt x="9172253" y="5470681"/>
                  </a:lnTo>
                  <a:close/>
                </a:path>
                <a:path w="15614015" h="6326505">
                  <a:moveTo>
                    <a:pt x="9235833" y="5569044"/>
                  </a:moveTo>
                  <a:lnTo>
                    <a:pt x="9215791" y="5569044"/>
                  </a:lnTo>
                  <a:lnTo>
                    <a:pt x="9215791" y="5588856"/>
                  </a:lnTo>
                  <a:lnTo>
                    <a:pt x="9235833" y="5588856"/>
                  </a:lnTo>
                  <a:lnTo>
                    <a:pt x="9235833" y="5569044"/>
                  </a:lnTo>
                  <a:close/>
                </a:path>
                <a:path w="15614015" h="6326505">
                  <a:moveTo>
                    <a:pt x="9212904" y="5490032"/>
                  </a:moveTo>
                  <a:lnTo>
                    <a:pt x="9174787" y="5490032"/>
                  </a:lnTo>
                  <a:lnTo>
                    <a:pt x="9183181" y="5490780"/>
                  </a:lnTo>
                  <a:lnTo>
                    <a:pt x="9190855" y="5493026"/>
                  </a:lnTo>
                  <a:lnTo>
                    <a:pt x="9215057" y="5522872"/>
                  </a:lnTo>
                  <a:lnTo>
                    <a:pt x="9215791" y="5531266"/>
                  </a:lnTo>
                  <a:lnTo>
                    <a:pt x="9215057" y="5539674"/>
                  </a:lnTo>
                  <a:lnTo>
                    <a:pt x="9190855" y="5569563"/>
                  </a:lnTo>
                  <a:lnTo>
                    <a:pt x="9174787" y="5572500"/>
                  </a:lnTo>
                  <a:lnTo>
                    <a:pt x="9212904" y="5572500"/>
                  </a:lnTo>
                  <a:lnTo>
                    <a:pt x="9215791" y="5569044"/>
                  </a:lnTo>
                  <a:lnTo>
                    <a:pt x="9235833" y="5569044"/>
                  </a:lnTo>
                  <a:lnTo>
                    <a:pt x="9235833" y="5493487"/>
                  </a:lnTo>
                  <a:lnTo>
                    <a:pt x="9215791" y="5493487"/>
                  </a:lnTo>
                  <a:lnTo>
                    <a:pt x="9212904" y="5490032"/>
                  </a:lnTo>
                  <a:close/>
                </a:path>
                <a:path w="15614015" h="6326505">
                  <a:moveTo>
                    <a:pt x="9235833" y="5473676"/>
                  </a:moveTo>
                  <a:lnTo>
                    <a:pt x="9215791" y="5473676"/>
                  </a:lnTo>
                  <a:lnTo>
                    <a:pt x="9215791" y="5493487"/>
                  </a:lnTo>
                  <a:lnTo>
                    <a:pt x="9235833" y="5493487"/>
                  </a:lnTo>
                  <a:lnTo>
                    <a:pt x="9235833" y="5473676"/>
                  </a:lnTo>
                  <a:close/>
                </a:path>
                <a:path w="15614015" h="6326505">
                  <a:moveTo>
                    <a:pt x="9312729" y="5493026"/>
                  </a:moveTo>
                  <a:lnTo>
                    <a:pt x="9292688" y="5493026"/>
                  </a:lnTo>
                  <a:lnTo>
                    <a:pt x="9292688" y="5588856"/>
                  </a:lnTo>
                  <a:lnTo>
                    <a:pt x="9312729" y="5588856"/>
                  </a:lnTo>
                  <a:lnTo>
                    <a:pt x="9312729" y="5493026"/>
                  </a:lnTo>
                  <a:close/>
                </a:path>
                <a:path w="15614015" h="6326505">
                  <a:moveTo>
                    <a:pt x="9351890" y="5473676"/>
                  </a:moveTo>
                  <a:lnTo>
                    <a:pt x="9253296" y="5473676"/>
                  </a:lnTo>
                  <a:lnTo>
                    <a:pt x="9253296" y="5493026"/>
                  </a:lnTo>
                  <a:lnTo>
                    <a:pt x="9351890" y="5493026"/>
                  </a:lnTo>
                  <a:lnTo>
                    <a:pt x="9351890" y="5473676"/>
                  </a:lnTo>
                  <a:close/>
                </a:path>
                <a:path w="15614015" h="6326505">
                  <a:moveTo>
                    <a:pt x="9389495" y="5473676"/>
                  </a:moveTo>
                  <a:lnTo>
                    <a:pt x="9369454" y="5473676"/>
                  </a:lnTo>
                  <a:lnTo>
                    <a:pt x="9369454" y="5588856"/>
                  </a:lnTo>
                  <a:lnTo>
                    <a:pt x="9418060" y="5588856"/>
                  </a:lnTo>
                  <a:lnTo>
                    <a:pt x="9426324" y="5588222"/>
                  </a:lnTo>
                  <a:lnTo>
                    <a:pt x="9453356" y="5570197"/>
                  </a:lnTo>
                  <a:lnTo>
                    <a:pt x="9389495" y="5570197"/>
                  </a:lnTo>
                  <a:lnTo>
                    <a:pt x="9389495" y="5533569"/>
                  </a:lnTo>
                  <a:lnTo>
                    <a:pt x="9453168" y="5533569"/>
                  </a:lnTo>
                  <a:lnTo>
                    <a:pt x="9451663" y="5530963"/>
                  </a:lnTo>
                  <a:lnTo>
                    <a:pt x="9418060" y="5515141"/>
                  </a:lnTo>
                  <a:lnTo>
                    <a:pt x="9389495" y="5515141"/>
                  </a:lnTo>
                  <a:lnTo>
                    <a:pt x="9389495" y="5473676"/>
                  </a:lnTo>
                  <a:close/>
                </a:path>
                <a:path w="15614015" h="6326505">
                  <a:moveTo>
                    <a:pt x="9453168" y="5533569"/>
                  </a:moveTo>
                  <a:lnTo>
                    <a:pt x="9423742" y="5533569"/>
                  </a:lnTo>
                  <a:lnTo>
                    <a:pt x="9428503" y="5535258"/>
                  </a:lnTo>
                  <a:lnTo>
                    <a:pt x="9432342" y="5538637"/>
                  </a:lnTo>
                  <a:lnTo>
                    <a:pt x="9436335" y="5542016"/>
                  </a:lnTo>
                  <a:lnTo>
                    <a:pt x="9438332" y="5546469"/>
                  </a:lnTo>
                  <a:lnTo>
                    <a:pt x="9438332" y="5557527"/>
                  </a:lnTo>
                  <a:lnTo>
                    <a:pt x="9436335" y="5561980"/>
                  </a:lnTo>
                  <a:lnTo>
                    <a:pt x="9428503" y="5568584"/>
                  </a:lnTo>
                  <a:lnTo>
                    <a:pt x="9423742" y="5570197"/>
                  </a:lnTo>
                  <a:lnTo>
                    <a:pt x="9453356" y="5570197"/>
                  </a:lnTo>
                  <a:lnTo>
                    <a:pt x="9455263" y="5566856"/>
                  </a:lnTo>
                  <a:lnTo>
                    <a:pt x="9457422" y="5559801"/>
                  </a:lnTo>
                  <a:lnTo>
                    <a:pt x="9458142" y="5551998"/>
                  </a:lnTo>
                  <a:lnTo>
                    <a:pt x="9457422" y="5544209"/>
                  </a:lnTo>
                  <a:lnTo>
                    <a:pt x="9455263" y="5537198"/>
                  </a:lnTo>
                  <a:lnTo>
                    <a:pt x="9453168" y="5533569"/>
                  </a:lnTo>
                  <a:close/>
                </a:path>
                <a:path w="15614015" h="6326505">
                  <a:moveTo>
                    <a:pt x="9493157" y="5473676"/>
                  </a:moveTo>
                  <a:lnTo>
                    <a:pt x="9473115" y="5473676"/>
                  </a:lnTo>
                  <a:lnTo>
                    <a:pt x="9473115" y="5588856"/>
                  </a:lnTo>
                  <a:lnTo>
                    <a:pt x="9493157" y="5588856"/>
                  </a:lnTo>
                  <a:lnTo>
                    <a:pt x="9493157" y="5473676"/>
                  </a:lnTo>
                  <a:close/>
                </a:path>
                <a:path w="15614015" h="6326505">
                  <a:moveTo>
                    <a:pt x="9627899" y="5493026"/>
                  </a:moveTo>
                  <a:lnTo>
                    <a:pt x="9607858" y="5493026"/>
                  </a:lnTo>
                  <a:lnTo>
                    <a:pt x="9607858" y="5588856"/>
                  </a:lnTo>
                  <a:lnTo>
                    <a:pt x="9627899" y="5588856"/>
                  </a:lnTo>
                  <a:lnTo>
                    <a:pt x="9627899" y="5493026"/>
                  </a:lnTo>
                  <a:close/>
                </a:path>
                <a:path w="15614015" h="6326505">
                  <a:moveTo>
                    <a:pt x="9667060" y="5473676"/>
                  </a:moveTo>
                  <a:lnTo>
                    <a:pt x="9568466" y="5473676"/>
                  </a:lnTo>
                  <a:lnTo>
                    <a:pt x="9568466" y="5493026"/>
                  </a:lnTo>
                  <a:lnTo>
                    <a:pt x="9667060" y="5493026"/>
                  </a:lnTo>
                  <a:lnTo>
                    <a:pt x="9667060" y="5473676"/>
                  </a:lnTo>
                  <a:close/>
                </a:path>
                <a:path w="15614015" h="6326505">
                  <a:moveTo>
                    <a:pt x="9704665" y="5473676"/>
                  </a:moveTo>
                  <a:lnTo>
                    <a:pt x="9684624" y="5473676"/>
                  </a:lnTo>
                  <a:lnTo>
                    <a:pt x="9684624" y="5634928"/>
                  </a:lnTo>
                  <a:lnTo>
                    <a:pt x="9704665" y="5634928"/>
                  </a:lnTo>
                  <a:lnTo>
                    <a:pt x="9704665" y="5569044"/>
                  </a:lnTo>
                  <a:lnTo>
                    <a:pt x="9728619" y="5569044"/>
                  </a:lnTo>
                  <a:lnTo>
                    <a:pt x="9704665" y="5531266"/>
                  </a:lnTo>
                  <a:lnTo>
                    <a:pt x="9705399" y="5522872"/>
                  </a:lnTo>
                  <a:lnTo>
                    <a:pt x="9728744" y="5493487"/>
                  </a:lnTo>
                  <a:lnTo>
                    <a:pt x="9704665" y="5493487"/>
                  </a:lnTo>
                  <a:lnTo>
                    <a:pt x="9704665" y="5473676"/>
                  </a:lnTo>
                  <a:close/>
                </a:path>
                <a:path w="15614015" h="6326505">
                  <a:moveTo>
                    <a:pt x="9728619" y="5569044"/>
                  </a:moveTo>
                  <a:lnTo>
                    <a:pt x="9704665" y="5569044"/>
                  </a:lnTo>
                  <a:lnTo>
                    <a:pt x="9713001" y="5579022"/>
                  </a:lnTo>
                  <a:lnTo>
                    <a:pt x="9723036" y="5586149"/>
                  </a:lnTo>
                  <a:lnTo>
                    <a:pt x="9734770" y="5590425"/>
                  </a:lnTo>
                  <a:lnTo>
                    <a:pt x="9748202" y="5591850"/>
                  </a:lnTo>
                  <a:lnTo>
                    <a:pt x="9759850" y="5590756"/>
                  </a:lnTo>
                  <a:lnTo>
                    <a:pt x="9770605" y="5587474"/>
                  </a:lnTo>
                  <a:lnTo>
                    <a:pt x="9780467" y="5582003"/>
                  </a:lnTo>
                  <a:lnTo>
                    <a:pt x="9789437" y="5574343"/>
                  </a:lnTo>
                  <a:lnTo>
                    <a:pt x="9790908" y="5572500"/>
                  </a:lnTo>
                  <a:lnTo>
                    <a:pt x="9745668" y="5572500"/>
                  </a:lnTo>
                  <a:lnTo>
                    <a:pt x="9737275" y="5571766"/>
                  </a:lnTo>
                  <a:lnTo>
                    <a:pt x="9729601" y="5569563"/>
                  </a:lnTo>
                  <a:lnTo>
                    <a:pt x="9728619" y="5569044"/>
                  </a:lnTo>
                  <a:close/>
                </a:path>
                <a:path w="15614015" h="6326505">
                  <a:moveTo>
                    <a:pt x="9790738" y="5490032"/>
                  </a:moveTo>
                  <a:lnTo>
                    <a:pt x="9745668" y="5490032"/>
                  </a:lnTo>
                  <a:lnTo>
                    <a:pt x="9753962" y="5490780"/>
                  </a:lnTo>
                  <a:lnTo>
                    <a:pt x="9761564" y="5493026"/>
                  </a:lnTo>
                  <a:lnTo>
                    <a:pt x="9785708" y="5522872"/>
                  </a:lnTo>
                  <a:lnTo>
                    <a:pt x="9786442" y="5531266"/>
                  </a:lnTo>
                  <a:lnTo>
                    <a:pt x="9785708" y="5539674"/>
                  </a:lnTo>
                  <a:lnTo>
                    <a:pt x="9761564" y="5569563"/>
                  </a:lnTo>
                  <a:lnTo>
                    <a:pt x="9745668" y="5572500"/>
                  </a:lnTo>
                  <a:lnTo>
                    <a:pt x="9790908" y="5572500"/>
                  </a:lnTo>
                  <a:lnTo>
                    <a:pt x="9796895" y="5564999"/>
                  </a:lnTo>
                  <a:lnTo>
                    <a:pt x="9802222" y="5554705"/>
                  </a:lnTo>
                  <a:lnTo>
                    <a:pt x="9805418" y="5543461"/>
                  </a:lnTo>
                  <a:lnTo>
                    <a:pt x="9806484" y="5531266"/>
                  </a:lnTo>
                  <a:lnTo>
                    <a:pt x="9805418" y="5519086"/>
                  </a:lnTo>
                  <a:lnTo>
                    <a:pt x="9802325" y="5508244"/>
                  </a:lnTo>
                  <a:lnTo>
                    <a:pt x="9802222" y="5507884"/>
                  </a:lnTo>
                  <a:lnTo>
                    <a:pt x="9796895" y="5497662"/>
                  </a:lnTo>
                  <a:lnTo>
                    <a:pt x="9790738" y="5490032"/>
                  </a:lnTo>
                  <a:close/>
                </a:path>
                <a:path w="15614015" h="6326505">
                  <a:moveTo>
                    <a:pt x="9748202" y="5470681"/>
                  </a:moveTo>
                  <a:lnTo>
                    <a:pt x="9734770" y="5472107"/>
                  </a:lnTo>
                  <a:lnTo>
                    <a:pt x="9723036" y="5476383"/>
                  </a:lnTo>
                  <a:lnTo>
                    <a:pt x="9713001" y="5483510"/>
                  </a:lnTo>
                  <a:lnTo>
                    <a:pt x="9704665" y="5493487"/>
                  </a:lnTo>
                  <a:lnTo>
                    <a:pt x="9728744" y="5493487"/>
                  </a:lnTo>
                  <a:lnTo>
                    <a:pt x="9729601" y="5493026"/>
                  </a:lnTo>
                  <a:lnTo>
                    <a:pt x="9737275" y="5490780"/>
                  </a:lnTo>
                  <a:lnTo>
                    <a:pt x="9745668" y="5490032"/>
                  </a:lnTo>
                  <a:lnTo>
                    <a:pt x="9790738" y="5490032"/>
                  </a:lnTo>
                  <a:lnTo>
                    <a:pt x="9789437" y="5488419"/>
                  </a:lnTo>
                  <a:lnTo>
                    <a:pt x="9780467" y="5480659"/>
                  </a:lnTo>
                  <a:lnTo>
                    <a:pt x="9770605" y="5475116"/>
                  </a:lnTo>
                  <a:lnTo>
                    <a:pt x="9759850" y="5471790"/>
                  </a:lnTo>
                  <a:lnTo>
                    <a:pt x="9748202" y="5470681"/>
                  </a:lnTo>
                  <a:close/>
                </a:path>
                <a:path w="15614015" h="6326505">
                  <a:moveTo>
                    <a:pt x="9833731" y="5473676"/>
                  </a:moveTo>
                  <a:lnTo>
                    <a:pt x="9812538" y="5473676"/>
                  </a:lnTo>
                  <a:lnTo>
                    <a:pt x="9862426" y="5588856"/>
                  </a:lnTo>
                  <a:lnTo>
                    <a:pt x="9862526" y="5589086"/>
                  </a:lnTo>
                  <a:lnTo>
                    <a:pt x="9860683" y="5593233"/>
                  </a:lnTo>
                  <a:lnTo>
                    <a:pt x="9855024" y="5603915"/>
                  </a:lnTo>
                  <a:lnTo>
                    <a:pt x="9847955" y="5611316"/>
                  </a:lnTo>
                  <a:lnTo>
                    <a:pt x="9839475" y="5615433"/>
                  </a:lnTo>
                  <a:lnTo>
                    <a:pt x="9829584" y="5616268"/>
                  </a:lnTo>
                  <a:lnTo>
                    <a:pt x="9829584" y="5634928"/>
                  </a:lnTo>
                  <a:lnTo>
                    <a:pt x="9866298" y="5620055"/>
                  </a:lnTo>
                  <a:lnTo>
                    <a:pt x="9893025" y="5563977"/>
                  </a:lnTo>
                  <a:lnTo>
                    <a:pt x="9873122" y="5563977"/>
                  </a:lnTo>
                  <a:lnTo>
                    <a:pt x="9833731" y="5473676"/>
                  </a:lnTo>
                  <a:close/>
                </a:path>
                <a:path w="15614015" h="6326505">
                  <a:moveTo>
                    <a:pt x="10052203" y="5569736"/>
                  </a:moveTo>
                  <a:lnTo>
                    <a:pt x="9926197" y="5569736"/>
                  </a:lnTo>
                  <a:lnTo>
                    <a:pt x="9926197" y="5619724"/>
                  </a:lnTo>
                  <a:lnTo>
                    <a:pt x="9946008" y="5619724"/>
                  </a:lnTo>
                  <a:lnTo>
                    <a:pt x="9946008" y="5588856"/>
                  </a:lnTo>
                  <a:lnTo>
                    <a:pt x="10052203" y="5588856"/>
                  </a:lnTo>
                  <a:lnTo>
                    <a:pt x="10052203" y="5569736"/>
                  </a:lnTo>
                  <a:close/>
                </a:path>
                <a:path w="15614015" h="6326505">
                  <a:moveTo>
                    <a:pt x="10052203" y="5588856"/>
                  </a:moveTo>
                  <a:lnTo>
                    <a:pt x="10032393" y="5588856"/>
                  </a:lnTo>
                  <a:lnTo>
                    <a:pt x="10032393" y="5619724"/>
                  </a:lnTo>
                  <a:lnTo>
                    <a:pt x="10052203" y="5619724"/>
                  </a:lnTo>
                  <a:lnTo>
                    <a:pt x="10052203" y="5588856"/>
                  </a:lnTo>
                  <a:close/>
                </a:path>
                <a:path w="15614015" h="6326505">
                  <a:moveTo>
                    <a:pt x="10036308" y="5473676"/>
                  </a:moveTo>
                  <a:lnTo>
                    <a:pt x="9951306" y="5473676"/>
                  </a:lnTo>
                  <a:lnTo>
                    <a:pt x="9951306" y="5527119"/>
                  </a:lnTo>
                  <a:lnTo>
                    <a:pt x="9950647" y="5539458"/>
                  </a:lnTo>
                  <a:lnTo>
                    <a:pt x="9950615" y="5540063"/>
                  </a:lnTo>
                  <a:lnTo>
                    <a:pt x="9948542" y="5551480"/>
                  </a:lnTo>
                  <a:lnTo>
                    <a:pt x="9945086" y="5561371"/>
                  </a:lnTo>
                  <a:lnTo>
                    <a:pt x="9940248" y="5569736"/>
                  </a:lnTo>
                  <a:lnTo>
                    <a:pt x="9963054" y="5569736"/>
                  </a:lnTo>
                  <a:lnTo>
                    <a:pt x="9966581" y="5560766"/>
                  </a:lnTo>
                  <a:lnTo>
                    <a:pt x="9969101" y="5550674"/>
                  </a:lnTo>
                  <a:lnTo>
                    <a:pt x="9970531" y="5540063"/>
                  </a:lnTo>
                  <a:lnTo>
                    <a:pt x="9970613" y="5539458"/>
                  </a:lnTo>
                  <a:lnTo>
                    <a:pt x="9971116" y="5527119"/>
                  </a:lnTo>
                  <a:lnTo>
                    <a:pt x="9971116" y="5492335"/>
                  </a:lnTo>
                  <a:lnTo>
                    <a:pt x="10036308" y="5492335"/>
                  </a:lnTo>
                  <a:lnTo>
                    <a:pt x="10036308" y="5473676"/>
                  </a:lnTo>
                  <a:close/>
                </a:path>
                <a:path w="15614015" h="6326505">
                  <a:moveTo>
                    <a:pt x="10036308" y="5492335"/>
                  </a:moveTo>
                  <a:lnTo>
                    <a:pt x="10016498" y="5492335"/>
                  </a:lnTo>
                  <a:lnTo>
                    <a:pt x="10016498" y="5569736"/>
                  </a:lnTo>
                  <a:lnTo>
                    <a:pt x="10036308" y="5569736"/>
                  </a:lnTo>
                  <a:lnTo>
                    <a:pt x="10036308" y="5492335"/>
                  </a:lnTo>
                  <a:close/>
                </a:path>
                <a:path w="15614015" h="6326505">
                  <a:moveTo>
                    <a:pt x="9927718" y="5473676"/>
                  </a:moveTo>
                  <a:lnTo>
                    <a:pt x="9906294" y="5473676"/>
                  </a:lnTo>
                  <a:lnTo>
                    <a:pt x="9873122" y="5563977"/>
                  </a:lnTo>
                  <a:lnTo>
                    <a:pt x="9893025" y="5563977"/>
                  </a:lnTo>
                  <a:lnTo>
                    <a:pt x="9927718" y="5473676"/>
                  </a:lnTo>
                  <a:close/>
                </a:path>
                <a:path w="15614015" h="6326505">
                  <a:moveTo>
                    <a:pt x="10121136" y="5470681"/>
                  </a:moveTo>
                  <a:lnTo>
                    <a:pt x="10079902" y="5488419"/>
                  </a:lnTo>
                  <a:lnTo>
                    <a:pt x="10062856" y="5531266"/>
                  </a:lnTo>
                  <a:lnTo>
                    <a:pt x="10063921" y="5543461"/>
                  </a:lnTo>
                  <a:lnTo>
                    <a:pt x="10088872" y="5582003"/>
                  </a:lnTo>
                  <a:lnTo>
                    <a:pt x="10121136" y="5591850"/>
                  </a:lnTo>
                  <a:lnTo>
                    <a:pt x="10134569" y="5590425"/>
                  </a:lnTo>
                  <a:lnTo>
                    <a:pt x="10146303" y="5586149"/>
                  </a:lnTo>
                  <a:lnTo>
                    <a:pt x="10156338" y="5579022"/>
                  </a:lnTo>
                  <a:lnTo>
                    <a:pt x="10161787" y="5572500"/>
                  </a:lnTo>
                  <a:lnTo>
                    <a:pt x="10123670" y="5572500"/>
                  </a:lnTo>
                  <a:lnTo>
                    <a:pt x="10115377" y="5571766"/>
                  </a:lnTo>
                  <a:lnTo>
                    <a:pt x="10085834" y="5547391"/>
                  </a:lnTo>
                  <a:lnTo>
                    <a:pt x="10082897" y="5531266"/>
                  </a:lnTo>
                  <a:lnTo>
                    <a:pt x="10083631" y="5522872"/>
                  </a:lnTo>
                  <a:lnTo>
                    <a:pt x="10107776" y="5493026"/>
                  </a:lnTo>
                  <a:lnTo>
                    <a:pt x="10123670" y="5490032"/>
                  </a:lnTo>
                  <a:lnTo>
                    <a:pt x="10161787" y="5490032"/>
                  </a:lnTo>
                  <a:lnTo>
                    <a:pt x="10156338" y="5483510"/>
                  </a:lnTo>
                  <a:lnTo>
                    <a:pt x="10146303" y="5476383"/>
                  </a:lnTo>
                  <a:lnTo>
                    <a:pt x="10134569" y="5472107"/>
                  </a:lnTo>
                  <a:lnTo>
                    <a:pt x="10121136" y="5470681"/>
                  </a:lnTo>
                  <a:close/>
                </a:path>
                <a:path w="15614015" h="6326505">
                  <a:moveTo>
                    <a:pt x="10184716" y="5569044"/>
                  </a:moveTo>
                  <a:lnTo>
                    <a:pt x="10164674" y="5569044"/>
                  </a:lnTo>
                  <a:lnTo>
                    <a:pt x="10164674" y="5588856"/>
                  </a:lnTo>
                  <a:lnTo>
                    <a:pt x="10184716" y="5588856"/>
                  </a:lnTo>
                  <a:lnTo>
                    <a:pt x="10184716" y="5569044"/>
                  </a:lnTo>
                  <a:close/>
                </a:path>
                <a:path w="15614015" h="6326505">
                  <a:moveTo>
                    <a:pt x="10161787" y="5490032"/>
                  </a:moveTo>
                  <a:lnTo>
                    <a:pt x="10123670" y="5490032"/>
                  </a:lnTo>
                  <a:lnTo>
                    <a:pt x="10132064" y="5490780"/>
                  </a:lnTo>
                  <a:lnTo>
                    <a:pt x="10139738" y="5493026"/>
                  </a:lnTo>
                  <a:lnTo>
                    <a:pt x="10163940" y="5522872"/>
                  </a:lnTo>
                  <a:lnTo>
                    <a:pt x="10164674" y="5531266"/>
                  </a:lnTo>
                  <a:lnTo>
                    <a:pt x="10163940" y="5539674"/>
                  </a:lnTo>
                  <a:lnTo>
                    <a:pt x="10139738" y="5569563"/>
                  </a:lnTo>
                  <a:lnTo>
                    <a:pt x="10123670" y="5572500"/>
                  </a:lnTo>
                  <a:lnTo>
                    <a:pt x="10161787" y="5572500"/>
                  </a:lnTo>
                  <a:lnTo>
                    <a:pt x="10164674" y="5569044"/>
                  </a:lnTo>
                  <a:lnTo>
                    <a:pt x="10184716" y="5569044"/>
                  </a:lnTo>
                  <a:lnTo>
                    <a:pt x="10184716" y="5493487"/>
                  </a:lnTo>
                  <a:lnTo>
                    <a:pt x="10164674" y="5493487"/>
                  </a:lnTo>
                  <a:lnTo>
                    <a:pt x="10161787" y="5490032"/>
                  </a:lnTo>
                  <a:close/>
                </a:path>
                <a:path w="15614015" h="6326505">
                  <a:moveTo>
                    <a:pt x="10184716" y="5473676"/>
                  </a:moveTo>
                  <a:lnTo>
                    <a:pt x="10164674" y="5473676"/>
                  </a:lnTo>
                  <a:lnTo>
                    <a:pt x="10164674" y="5493487"/>
                  </a:lnTo>
                  <a:lnTo>
                    <a:pt x="10184716" y="5493487"/>
                  </a:lnTo>
                  <a:lnTo>
                    <a:pt x="10184716" y="5473676"/>
                  </a:lnTo>
                  <a:close/>
                </a:path>
                <a:path w="15614015" h="6326505">
                  <a:moveTo>
                    <a:pt x="10325653" y="5473676"/>
                  </a:moveTo>
                  <a:lnTo>
                    <a:pt x="10272670" y="5473676"/>
                  </a:lnTo>
                  <a:lnTo>
                    <a:pt x="10272670" y="5588856"/>
                  </a:lnTo>
                  <a:lnTo>
                    <a:pt x="10330260" y="5588856"/>
                  </a:lnTo>
                  <a:lnTo>
                    <a:pt x="10338610" y="5588294"/>
                  </a:lnTo>
                  <a:lnTo>
                    <a:pt x="10364009" y="5570658"/>
                  </a:lnTo>
                  <a:lnTo>
                    <a:pt x="10292251" y="5570658"/>
                  </a:lnTo>
                  <a:lnTo>
                    <a:pt x="10292251" y="5539559"/>
                  </a:lnTo>
                  <a:lnTo>
                    <a:pt x="10362252" y="5539559"/>
                  </a:lnTo>
                  <a:lnTo>
                    <a:pt x="10357140" y="5534088"/>
                  </a:lnTo>
                  <a:lnTo>
                    <a:pt x="10349380" y="5529653"/>
                  </a:lnTo>
                  <a:lnTo>
                    <a:pt x="10354822" y="5525089"/>
                  </a:lnTo>
                  <a:lnTo>
                    <a:pt x="10357078" y="5521821"/>
                  </a:lnTo>
                  <a:lnTo>
                    <a:pt x="10292251" y="5521821"/>
                  </a:lnTo>
                  <a:lnTo>
                    <a:pt x="10292251" y="5491644"/>
                  </a:lnTo>
                  <a:lnTo>
                    <a:pt x="10360149" y="5491644"/>
                  </a:lnTo>
                  <a:lnTo>
                    <a:pt x="10358671" y="5488112"/>
                  </a:lnTo>
                  <a:lnTo>
                    <a:pt x="10352375" y="5482430"/>
                  </a:lnTo>
                  <a:lnTo>
                    <a:pt x="10347162" y="5478600"/>
                  </a:lnTo>
                  <a:lnTo>
                    <a:pt x="10340971" y="5475864"/>
                  </a:lnTo>
                  <a:lnTo>
                    <a:pt x="10333802" y="5474223"/>
                  </a:lnTo>
                  <a:lnTo>
                    <a:pt x="10325653" y="5473676"/>
                  </a:lnTo>
                  <a:close/>
                </a:path>
                <a:path w="15614015" h="6326505">
                  <a:moveTo>
                    <a:pt x="10362252" y="5539559"/>
                  </a:moveTo>
                  <a:lnTo>
                    <a:pt x="10334943" y="5539559"/>
                  </a:lnTo>
                  <a:lnTo>
                    <a:pt x="10339397" y="5540941"/>
                  </a:lnTo>
                  <a:lnTo>
                    <a:pt x="10342469" y="5543705"/>
                  </a:lnTo>
                  <a:lnTo>
                    <a:pt x="10345694" y="5546316"/>
                  </a:lnTo>
                  <a:lnTo>
                    <a:pt x="10347307" y="5550002"/>
                  </a:lnTo>
                  <a:lnTo>
                    <a:pt x="10347307" y="5559830"/>
                  </a:lnTo>
                  <a:lnTo>
                    <a:pt x="10345694" y="5563746"/>
                  </a:lnTo>
                  <a:lnTo>
                    <a:pt x="10342469" y="5566511"/>
                  </a:lnTo>
                  <a:lnTo>
                    <a:pt x="10339269" y="5569391"/>
                  </a:lnTo>
                  <a:lnTo>
                    <a:pt x="10339025" y="5569391"/>
                  </a:lnTo>
                  <a:lnTo>
                    <a:pt x="10334943" y="5570658"/>
                  </a:lnTo>
                  <a:lnTo>
                    <a:pt x="10364009" y="5570658"/>
                  </a:lnTo>
                  <a:lnTo>
                    <a:pt x="10364698" y="5569391"/>
                  </a:lnTo>
                  <a:lnTo>
                    <a:pt x="10366512" y="5563200"/>
                  </a:lnTo>
                  <a:lnTo>
                    <a:pt x="10367117" y="5556375"/>
                  </a:lnTo>
                  <a:lnTo>
                    <a:pt x="10366009" y="5547449"/>
                  </a:lnTo>
                  <a:lnTo>
                    <a:pt x="10362683" y="5540019"/>
                  </a:lnTo>
                  <a:lnTo>
                    <a:pt x="10362252" y="5539559"/>
                  </a:lnTo>
                  <a:close/>
                </a:path>
                <a:path w="15614015" h="6326505">
                  <a:moveTo>
                    <a:pt x="10360149" y="5491644"/>
                  </a:moveTo>
                  <a:lnTo>
                    <a:pt x="10336403" y="5491644"/>
                  </a:lnTo>
                  <a:lnTo>
                    <a:pt x="10342239" y="5496559"/>
                  </a:lnTo>
                  <a:lnTo>
                    <a:pt x="10342239" y="5516677"/>
                  </a:lnTo>
                  <a:lnTo>
                    <a:pt x="10336403" y="5521821"/>
                  </a:lnTo>
                  <a:lnTo>
                    <a:pt x="10357078" y="5521821"/>
                  </a:lnTo>
                  <a:lnTo>
                    <a:pt x="10358709" y="5519460"/>
                  </a:lnTo>
                  <a:lnTo>
                    <a:pt x="10361042" y="5512765"/>
                  </a:lnTo>
                  <a:lnTo>
                    <a:pt x="10361819" y="5505005"/>
                  </a:lnTo>
                  <a:lnTo>
                    <a:pt x="10361819" y="5495637"/>
                  </a:lnTo>
                  <a:lnTo>
                    <a:pt x="10360149" y="5491644"/>
                  </a:lnTo>
                  <a:close/>
                </a:path>
                <a:path w="15614015" h="6326505">
                  <a:moveTo>
                    <a:pt x="10442884" y="5470681"/>
                  </a:moveTo>
                  <a:lnTo>
                    <a:pt x="10399577" y="5488188"/>
                  </a:lnTo>
                  <a:lnTo>
                    <a:pt x="10382299" y="5531266"/>
                  </a:lnTo>
                  <a:lnTo>
                    <a:pt x="10383379" y="5543647"/>
                  </a:lnTo>
                  <a:lnTo>
                    <a:pt x="10408762" y="5582132"/>
                  </a:lnTo>
                  <a:lnTo>
                    <a:pt x="10442884" y="5591850"/>
                  </a:lnTo>
                  <a:lnTo>
                    <a:pt x="10451105" y="5591347"/>
                  </a:lnTo>
                  <a:lnTo>
                    <a:pt x="10485731" y="5574170"/>
                  </a:lnTo>
                  <a:lnTo>
                    <a:pt x="10487529" y="5572039"/>
                  </a:lnTo>
                  <a:lnTo>
                    <a:pt x="10442884" y="5572039"/>
                  </a:lnTo>
                  <a:lnTo>
                    <a:pt x="10434591" y="5571305"/>
                  </a:lnTo>
                  <a:lnTo>
                    <a:pt x="10403060" y="5539559"/>
                  </a:lnTo>
                  <a:lnTo>
                    <a:pt x="10402341" y="5531266"/>
                  </a:lnTo>
                  <a:lnTo>
                    <a:pt x="10403060" y="5522872"/>
                  </a:lnTo>
                  <a:lnTo>
                    <a:pt x="10426989" y="5493199"/>
                  </a:lnTo>
                  <a:lnTo>
                    <a:pt x="10442884" y="5490262"/>
                  </a:lnTo>
                  <a:lnTo>
                    <a:pt x="10486804" y="5490262"/>
                  </a:lnTo>
                  <a:lnTo>
                    <a:pt x="10485385" y="5488477"/>
                  </a:lnTo>
                  <a:lnTo>
                    <a:pt x="10451191" y="5471199"/>
                  </a:lnTo>
                  <a:lnTo>
                    <a:pt x="10442884" y="5470681"/>
                  </a:lnTo>
                  <a:close/>
                </a:path>
                <a:path w="15614015" h="6326505">
                  <a:moveTo>
                    <a:pt x="10477669" y="5551998"/>
                  </a:moveTo>
                  <a:lnTo>
                    <a:pt x="10450563" y="5572039"/>
                  </a:lnTo>
                  <a:lnTo>
                    <a:pt x="10487529" y="5572039"/>
                  </a:lnTo>
                  <a:lnTo>
                    <a:pt x="10490626" y="5568368"/>
                  </a:lnTo>
                  <a:lnTo>
                    <a:pt x="10494715" y="5561904"/>
                  </a:lnTo>
                  <a:lnTo>
                    <a:pt x="10477669" y="5551998"/>
                  </a:lnTo>
                  <a:close/>
                </a:path>
                <a:path w="15614015" h="6326505">
                  <a:moveTo>
                    <a:pt x="10486804" y="5490262"/>
                  </a:moveTo>
                  <a:lnTo>
                    <a:pt x="10450563" y="5490262"/>
                  </a:lnTo>
                  <a:lnTo>
                    <a:pt x="10457397" y="5492105"/>
                  </a:lnTo>
                  <a:lnTo>
                    <a:pt x="10463386" y="5495790"/>
                  </a:lnTo>
                  <a:lnTo>
                    <a:pt x="10469529" y="5499476"/>
                  </a:lnTo>
                  <a:lnTo>
                    <a:pt x="10474060" y="5504391"/>
                  </a:lnTo>
                  <a:lnTo>
                    <a:pt x="10476977" y="5510534"/>
                  </a:lnTo>
                  <a:lnTo>
                    <a:pt x="10493793" y="5500858"/>
                  </a:lnTo>
                  <a:lnTo>
                    <a:pt x="10490021" y="5494308"/>
                  </a:lnTo>
                  <a:lnTo>
                    <a:pt x="10486804" y="5490262"/>
                  </a:lnTo>
                  <a:close/>
                </a:path>
                <a:path w="15614015" h="6326505">
                  <a:moveTo>
                    <a:pt x="10566831" y="5470681"/>
                  </a:moveTo>
                  <a:lnTo>
                    <a:pt x="10553579" y="5471804"/>
                  </a:lnTo>
                  <a:lnTo>
                    <a:pt x="10553936" y="5471804"/>
                  </a:lnTo>
                  <a:lnTo>
                    <a:pt x="10542586" y="5475000"/>
                  </a:lnTo>
                  <a:lnTo>
                    <a:pt x="10510682" y="5507424"/>
                  </a:lnTo>
                  <a:lnTo>
                    <a:pt x="10506478" y="5531266"/>
                  </a:lnTo>
                  <a:lnTo>
                    <a:pt x="10507543" y="5543835"/>
                  </a:lnTo>
                  <a:lnTo>
                    <a:pt x="10532796" y="5582262"/>
                  </a:lnTo>
                  <a:lnTo>
                    <a:pt x="10568214" y="5591850"/>
                  </a:lnTo>
                  <a:lnTo>
                    <a:pt x="10584080" y="5590224"/>
                  </a:lnTo>
                  <a:lnTo>
                    <a:pt x="10597815" y="5585343"/>
                  </a:lnTo>
                  <a:lnTo>
                    <a:pt x="10609420" y="5577208"/>
                  </a:lnTo>
                  <a:lnTo>
                    <a:pt x="10612953" y="5572961"/>
                  </a:lnTo>
                  <a:lnTo>
                    <a:pt x="10568675" y="5572961"/>
                  </a:lnTo>
                  <a:lnTo>
                    <a:pt x="10560814" y="5572428"/>
                  </a:lnTo>
                  <a:lnTo>
                    <a:pt x="10528981" y="5547765"/>
                  </a:lnTo>
                  <a:lnTo>
                    <a:pt x="10526980" y="5540480"/>
                  </a:lnTo>
                  <a:lnTo>
                    <a:pt x="10623500" y="5540480"/>
                  </a:lnTo>
                  <a:lnTo>
                    <a:pt x="10623961" y="5537409"/>
                  </a:lnTo>
                  <a:lnTo>
                    <a:pt x="10624191" y="5534414"/>
                  </a:lnTo>
                  <a:lnTo>
                    <a:pt x="10624172" y="5531266"/>
                  </a:lnTo>
                  <a:lnTo>
                    <a:pt x="10623481" y="5522973"/>
                  </a:lnTo>
                  <a:lnTo>
                    <a:pt x="10526980" y="5522973"/>
                  </a:lnTo>
                  <a:lnTo>
                    <a:pt x="10528750" y="5515760"/>
                  </a:lnTo>
                  <a:lnTo>
                    <a:pt x="10559114" y="5490147"/>
                  </a:lnTo>
                  <a:lnTo>
                    <a:pt x="10566831" y="5489571"/>
                  </a:lnTo>
                  <a:lnTo>
                    <a:pt x="10608763" y="5489571"/>
                  </a:lnTo>
                  <a:lnTo>
                    <a:pt x="10608066" y="5488649"/>
                  </a:lnTo>
                  <a:lnTo>
                    <a:pt x="10599528" y="5480788"/>
                  </a:lnTo>
                  <a:lnTo>
                    <a:pt x="10589810" y="5475173"/>
                  </a:lnTo>
                  <a:lnTo>
                    <a:pt x="10578911" y="5471804"/>
                  </a:lnTo>
                  <a:lnTo>
                    <a:pt x="10566831" y="5470681"/>
                  </a:lnTo>
                  <a:close/>
                </a:path>
                <a:path w="15614015" h="6326505">
                  <a:moveTo>
                    <a:pt x="10601847" y="5556144"/>
                  </a:moveTo>
                  <a:lnTo>
                    <a:pt x="10595886" y="5563502"/>
                  </a:lnTo>
                  <a:lnTo>
                    <a:pt x="10588370" y="5568757"/>
                  </a:lnTo>
                  <a:lnTo>
                    <a:pt x="10579300" y="5571910"/>
                  </a:lnTo>
                  <a:lnTo>
                    <a:pt x="10568675" y="5572961"/>
                  </a:lnTo>
                  <a:lnTo>
                    <a:pt x="10612953" y="5572961"/>
                  </a:lnTo>
                  <a:lnTo>
                    <a:pt x="10618893" y="5565820"/>
                  </a:lnTo>
                  <a:lnTo>
                    <a:pt x="10601847" y="5556144"/>
                  </a:lnTo>
                  <a:close/>
                </a:path>
                <a:path w="15614015" h="6326505">
                  <a:moveTo>
                    <a:pt x="10608763" y="5489571"/>
                  </a:moveTo>
                  <a:lnTo>
                    <a:pt x="10566831" y="5489571"/>
                  </a:lnTo>
                  <a:lnTo>
                    <a:pt x="10574070" y="5490147"/>
                  </a:lnTo>
                  <a:lnTo>
                    <a:pt x="10573696" y="5490147"/>
                  </a:lnTo>
                  <a:lnTo>
                    <a:pt x="10603920" y="5522973"/>
                  </a:lnTo>
                  <a:lnTo>
                    <a:pt x="10623481" y="5522973"/>
                  </a:lnTo>
                  <a:lnTo>
                    <a:pt x="10623183" y="5519402"/>
                  </a:lnTo>
                  <a:lnTo>
                    <a:pt x="10620254" y="5508575"/>
                  </a:lnTo>
                  <a:lnTo>
                    <a:pt x="10620160" y="5508230"/>
                  </a:lnTo>
                  <a:lnTo>
                    <a:pt x="10615178" y="5498094"/>
                  </a:lnTo>
                  <a:lnTo>
                    <a:pt x="10614490" y="5497144"/>
                  </a:lnTo>
                  <a:lnTo>
                    <a:pt x="10608763" y="5489571"/>
                  </a:lnTo>
                  <a:close/>
                </a:path>
                <a:path w="15614015" h="6326505">
                  <a:moveTo>
                    <a:pt x="10656343" y="5473676"/>
                  </a:moveTo>
                  <a:lnTo>
                    <a:pt x="10632616" y="5473676"/>
                  </a:lnTo>
                  <a:lnTo>
                    <a:pt x="10674311" y="5529653"/>
                  </a:lnTo>
                  <a:lnTo>
                    <a:pt x="10630082" y="5588856"/>
                  </a:lnTo>
                  <a:lnTo>
                    <a:pt x="10653578" y="5588856"/>
                  </a:lnTo>
                  <a:lnTo>
                    <a:pt x="10686059" y="5545318"/>
                  </a:lnTo>
                  <a:lnTo>
                    <a:pt x="10709574" y="5545318"/>
                  </a:lnTo>
                  <a:lnTo>
                    <a:pt x="10697807" y="5529423"/>
                  </a:lnTo>
                  <a:lnTo>
                    <a:pt x="10709458" y="5513758"/>
                  </a:lnTo>
                  <a:lnTo>
                    <a:pt x="10686059" y="5513758"/>
                  </a:lnTo>
                  <a:lnTo>
                    <a:pt x="10656343" y="5473676"/>
                  </a:lnTo>
                  <a:close/>
                </a:path>
                <a:path w="15614015" h="6326505">
                  <a:moveTo>
                    <a:pt x="10709574" y="5545318"/>
                  </a:moveTo>
                  <a:lnTo>
                    <a:pt x="10686059" y="5545318"/>
                  </a:lnTo>
                  <a:lnTo>
                    <a:pt x="10718309" y="5588856"/>
                  </a:lnTo>
                  <a:lnTo>
                    <a:pt x="10741806" y="5588856"/>
                  </a:lnTo>
                  <a:lnTo>
                    <a:pt x="10709574" y="5545318"/>
                  </a:lnTo>
                  <a:close/>
                </a:path>
                <a:path w="15614015" h="6326505">
                  <a:moveTo>
                    <a:pt x="10739273" y="5473676"/>
                  </a:moveTo>
                  <a:lnTo>
                    <a:pt x="10715775" y="5473676"/>
                  </a:lnTo>
                  <a:lnTo>
                    <a:pt x="10686059" y="5513758"/>
                  </a:lnTo>
                  <a:lnTo>
                    <a:pt x="10709458" y="5513758"/>
                  </a:lnTo>
                  <a:lnTo>
                    <a:pt x="10739273" y="5473676"/>
                  </a:lnTo>
                  <a:close/>
                </a:path>
                <a:path w="15614015" h="6326505">
                  <a:moveTo>
                    <a:pt x="10838015" y="5473676"/>
                  </a:moveTo>
                  <a:lnTo>
                    <a:pt x="10817974" y="5473676"/>
                  </a:lnTo>
                  <a:lnTo>
                    <a:pt x="10817974" y="5588856"/>
                  </a:lnTo>
                  <a:lnTo>
                    <a:pt x="10838015" y="5588856"/>
                  </a:lnTo>
                  <a:lnTo>
                    <a:pt x="10838015" y="5540710"/>
                  </a:lnTo>
                  <a:lnTo>
                    <a:pt x="10917720" y="5540710"/>
                  </a:lnTo>
                  <a:lnTo>
                    <a:pt x="10917720" y="5521591"/>
                  </a:lnTo>
                  <a:lnTo>
                    <a:pt x="10838015" y="5521591"/>
                  </a:lnTo>
                  <a:lnTo>
                    <a:pt x="10838015" y="5473676"/>
                  </a:lnTo>
                  <a:close/>
                </a:path>
                <a:path w="15614015" h="6326505">
                  <a:moveTo>
                    <a:pt x="10917720" y="5540710"/>
                  </a:moveTo>
                  <a:lnTo>
                    <a:pt x="10897678" y="5540710"/>
                  </a:lnTo>
                  <a:lnTo>
                    <a:pt x="10897678" y="5588856"/>
                  </a:lnTo>
                  <a:lnTo>
                    <a:pt x="10917720" y="5588856"/>
                  </a:lnTo>
                  <a:lnTo>
                    <a:pt x="10917720" y="5540710"/>
                  </a:lnTo>
                  <a:close/>
                </a:path>
                <a:path w="15614015" h="6326505">
                  <a:moveTo>
                    <a:pt x="10917720" y="5473676"/>
                  </a:moveTo>
                  <a:lnTo>
                    <a:pt x="10897678" y="5473676"/>
                  </a:lnTo>
                  <a:lnTo>
                    <a:pt x="10897678" y="5521591"/>
                  </a:lnTo>
                  <a:lnTo>
                    <a:pt x="10917720" y="5521591"/>
                  </a:lnTo>
                  <a:lnTo>
                    <a:pt x="10917720" y="5473676"/>
                  </a:lnTo>
                  <a:close/>
                </a:path>
                <a:path w="15614015" h="6326505">
                  <a:moveTo>
                    <a:pt x="11000057" y="5470681"/>
                  </a:moveTo>
                  <a:lnTo>
                    <a:pt x="10958822" y="5488419"/>
                  </a:lnTo>
                  <a:lnTo>
                    <a:pt x="10941777" y="5531266"/>
                  </a:lnTo>
                  <a:lnTo>
                    <a:pt x="10942842" y="5543461"/>
                  </a:lnTo>
                  <a:lnTo>
                    <a:pt x="10945956" y="5554417"/>
                  </a:lnTo>
                  <a:lnTo>
                    <a:pt x="10946038" y="5554705"/>
                  </a:lnTo>
                  <a:lnTo>
                    <a:pt x="10977655" y="5587474"/>
                  </a:lnTo>
                  <a:lnTo>
                    <a:pt x="11000057" y="5591850"/>
                  </a:lnTo>
                  <a:lnTo>
                    <a:pt x="11013490" y="5590425"/>
                  </a:lnTo>
                  <a:lnTo>
                    <a:pt x="11025224" y="5586149"/>
                  </a:lnTo>
                  <a:lnTo>
                    <a:pt x="11035259" y="5579022"/>
                  </a:lnTo>
                  <a:lnTo>
                    <a:pt x="11040708" y="5572500"/>
                  </a:lnTo>
                  <a:lnTo>
                    <a:pt x="11002591" y="5572500"/>
                  </a:lnTo>
                  <a:lnTo>
                    <a:pt x="10994298" y="5571766"/>
                  </a:lnTo>
                  <a:lnTo>
                    <a:pt x="10964754" y="5547391"/>
                  </a:lnTo>
                  <a:lnTo>
                    <a:pt x="10961817" y="5531266"/>
                  </a:lnTo>
                  <a:lnTo>
                    <a:pt x="10962552" y="5522872"/>
                  </a:lnTo>
                  <a:lnTo>
                    <a:pt x="10986696" y="5493026"/>
                  </a:lnTo>
                  <a:lnTo>
                    <a:pt x="11002591" y="5490032"/>
                  </a:lnTo>
                  <a:lnTo>
                    <a:pt x="11040708" y="5490032"/>
                  </a:lnTo>
                  <a:lnTo>
                    <a:pt x="11035259" y="5483510"/>
                  </a:lnTo>
                  <a:lnTo>
                    <a:pt x="11025224" y="5476383"/>
                  </a:lnTo>
                  <a:lnTo>
                    <a:pt x="11013490" y="5472107"/>
                  </a:lnTo>
                  <a:lnTo>
                    <a:pt x="11000057" y="5470681"/>
                  </a:lnTo>
                  <a:close/>
                </a:path>
                <a:path w="15614015" h="6326505">
                  <a:moveTo>
                    <a:pt x="11063636" y="5569044"/>
                  </a:moveTo>
                  <a:lnTo>
                    <a:pt x="11043595" y="5569044"/>
                  </a:lnTo>
                  <a:lnTo>
                    <a:pt x="11043595" y="5588856"/>
                  </a:lnTo>
                  <a:lnTo>
                    <a:pt x="11063636" y="5588856"/>
                  </a:lnTo>
                  <a:lnTo>
                    <a:pt x="11063636" y="5569044"/>
                  </a:lnTo>
                  <a:close/>
                </a:path>
                <a:path w="15614015" h="6326505">
                  <a:moveTo>
                    <a:pt x="11040708" y="5490032"/>
                  </a:moveTo>
                  <a:lnTo>
                    <a:pt x="11002591" y="5490032"/>
                  </a:lnTo>
                  <a:lnTo>
                    <a:pt x="11010985" y="5490780"/>
                  </a:lnTo>
                  <a:lnTo>
                    <a:pt x="11018659" y="5493026"/>
                  </a:lnTo>
                  <a:lnTo>
                    <a:pt x="11042861" y="5522872"/>
                  </a:lnTo>
                  <a:lnTo>
                    <a:pt x="11043595" y="5531266"/>
                  </a:lnTo>
                  <a:lnTo>
                    <a:pt x="11042861" y="5539674"/>
                  </a:lnTo>
                  <a:lnTo>
                    <a:pt x="11018659" y="5569563"/>
                  </a:lnTo>
                  <a:lnTo>
                    <a:pt x="11002591" y="5572500"/>
                  </a:lnTo>
                  <a:lnTo>
                    <a:pt x="11040708" y="5572500"/>
                  </a:lnTo>
                  <a:lnTo>
                    <a:pt x="11043595" y="5569044"/>
                  </a:lnTo>
                  <a:lnTo>
                    <a:pt x="11063636" y="5569044"/>
                  </a:lnTo>
                  <a:lnTo>
                    <a:pt x="11063636" y="5493487"/>
                  </a:lnTo>
                  <a:lnTo>
                    <a:pt x="11043595" y="5493487"/>
                  </a:lnTo>
                  <a:lnTo>
                    <a:pt x="11040708" y="5490032"/>
                  </a:lnTo>
                  <a:close/>
                </a:path>
                <a:path w="15614015" h="6326505">
                  <a:moveTo>
                    <a:pt x="11063636" y="5473676"/>
                  </a:moveTo>
                  <a:lnTo>
                    <a:pt x="11043595" y="5473676"/>
                  </a:lnTo>
                  <a:lnTo>
                    <a:pt x="11043595" y="5493487"/>
                  </a:lnTo>
                  <a:lnTo>
                    <a:pt x="11063636" y="5493487"/>
                  </a:lnTo>
                  <a:lnTo>
                    <a:pt x="11063636" y="5473676"/>
                  </a:lnTo>
                  <a:close/>
                </a:path>
                <a:path w="15614015" h="6326505">
                  <a:moveTo>
                    <a:pt x="11147904" y="5470681"/>
                  </a:moveTo>
                  <a:lnTo>
                    <a:pt x="11134653" y="5471804"/>
                  </a:lnTo>
                  <a:lnTo>
                    <a:pt x="11135009" y="5471804"/>
                  </a:lnTo>
                  <a:lnTo>
                    <a:pt x="11123659" y="5475000"/>
                  </a:lnTo>
                  <a:lnTo>
                    <a:pt x="11091755" y="5507424"/>
                  </a:lnTo>
                  <a:lnTo>
                    <a:pt x="11087551" y="5531266"/>
                  </a:lnTo>
                  <a:lnTo>
                    <a:pt x="11088616" y="5543835"/>
                  </a:lnTo>
                  <a:lnTo>
                    <a:pt x="11113869" y="5582262"/>
                  </a:lnTo>
                  <a:lnTo>
                    <a:pt x="11149287" y="5591850"/>
                  </a:lnTo>
                  <a:lnTo>
                    <a:pt x="11165153" y="5590224"/>
                  </a:lnTo>
                  <a:lnTo>
                    <a:pt x="11178888" y="5585343"/>
                  </a:lnTo>
                  <a:lnTo>
                    <a:pt x="11190492" y="5577208"/>
                  </a:lnTo>
                  <a:lnTo>
                    <a:pt x="11194025" y="5572961"/>
                  </a:lnTo>
                  <a:lnTo>
                    <a:pt x="11149747" y="5572961"/>
                  </a:lnTo>
                  <a:lnTo>
                    <a:pt x="11141886" y="5572428"/>
                  </a:lnTo>
                  <a:lnTo>
                    <a:pt x="11110053" y="5547765"/>
                  </a:lnTo>
                  <a:lnTo>
                    <a:pt x="11108052" y="5540480"/>
                  </a:lnTo>
                  <a:lnTo>
                    <a:pt x="11204573" y="5540480"/>
                  </a:lnTo>
                  <a:lnTo>
                    <a:pt x="11205034" y="5537409"/>
                  </a:lnTo>
                  <a:lnTo>
                    <a:pt x="11205264" y="5534414"/>
                  </a:lnTo>
                  <a:lnTo>
                    <a:pt x="11205245" y="5531266"/>
                  </a:lnTo>
                  <a:lnTo>
                    <a:pt x="11204554" y="5522973"/>
                  </a:lnTo>
                  <a:lnTo>
                    <a:pt x="11108052" y="5522973"/>
                  </a:lnTo>
                  <a:lnTo>
                    <a:pt x="11109823" y="5515760"/>
                  </a:lnTo>
                  <a:lnTo>
                    <a:pt x="11140187" y="5490147"/>
                  </a:lnTo>
                  <a:lnTo>
                    <a:pt x="11147904" y="5489571"/>
                  </a:lnTo>
                  <a:lnTo>
                    <a:pt x="11189835" y="5489571"/>
                  </a:lnTo>
                  <a:lnTo>
                    <a:pt x="11189138" y="5488649"/>
                  </a:lnTo>
                  <a:lnTo>
                    <a:pt x="11180601" y="5480788"/>
                  </a:lnTo>
                  <a:lnTo>
                    <a:pt x="11170883" y="5475173"/>
                  </a:lnTo>
                  <a:lnTo>
                    <a:pt x="11159984" y="5471804"/>
                  </a:lnTo>
                  <a:lnTo>
                    <a:pt x="11147904" y="5470681"/>
                  </a:lnTo>
                  <a:close/>
                </a:path>
                <a:path w="15614015" h="6326505">
                  <a:moveTo>
                    <a:pt x="11182919" y="5556144"/>
                  </a:moveTo>
                  <a:lnTo>
                    <a:pt x="11176958" y="5563502"/>
                  </a:lnTo>
                  <a:lnTo>
                    <a:pt x="11169443" y="5568757"/>
                  </a:lnTo>
                  <a:lnTo>
                    <a:pt x="11160373" y="5571910"/>
                  </a:lnTo>
                  <a:lnTo>
                    <a:pt x="11149747" y="5572961"/>
                  </a:lnTo>
                  <a:lnTo>
                    <a:pt x="11194025" y="5572961"/>
                  </a:lnTo>
                  <a:lnTo>
                    <a:pt x="11199966" y="5565820"/>
                  </a:lnTo>
                  <a:lnTo>
                    <a:pt x="11182919" y="5556144"/>
                  </a:lnTo>
                  <a:close/>
                </a:path>
                <a:path w="15614015" h="6326505">
                  <a:moveTo>
                    <a:pt x="11189835" y="5489571"/>
                  </a:moveTo>
                  <a:lnTo>
                    <a:pt x="11147904" y="5489571"/>
                  </a:lnTo>
                  <a:lnTo>
                    <a:pt x="11155143" y="5490147"/>
                  </a:lnTo>
                  <a:lnTo>
                    <a:pt x="11154769" y="5490147"/>
                  </a:lnTo>
                  <a:lnTo>
                    <a:pt x="11184992" y="5522973"/>
                  </a:lnTo>
                  <a:lnTo>
                    <a:pt x="11204554" y="5522973"/>
                  </a:lnTo>
                  <a:lnTo>
                    <a:pt x="11204256" y="5519402"/>
                  </a:lnTo>
                  <a:lnTo>
                    <a:pt x="11201326" y="5508575"/>
                  </a:lnTo>
                  <a:lnTo>
                    <a:pt x="11201233" y="5508230"/>
                  </a:lnTo>
                  <a:lnTo>
                    <a:pt x="11196250" y="5498094"/>
                  </a:lnTo>
                  <a:lnTo>
                    <a:pt x="11195562" y="5497144"/>
                  </a:lnTo>
                  <a:lnTo>
                    <a:pt x="11189835" y="5489571"/>
                  </a:lnTo>
                  <a:close/>
                </a:path>
                <a:path w="15614015" h="6326505">
                  <a:moveTo>
                    <a:pt x="11249726" y="5473676"/>
                  </a:moveTo>
                  <a:lnTo>
                    <a:pt x="11228302" y="5473676"/>
                  </a:lnTo>
                  <a:lnTo>
                    <a:pt x="11228302" y="5588856"/>
                  </a:lnTo>
                  <a:lnTo>
                    <a:pt x="11248113" y="5588856"/>
                  </a:lnTo>
                  <a:lnTo>
                    <a:pt x="11248113" y="5505235"/>
                  </a:lnTo>
                  <a:lnTo>
                    <a:pt x="11269310" y="5505235"/>
                  </a:lnTo>
                  <a:lnTo>
                    <a:pt x="11249726" y="5473676"/>
                  </a:lnTo>
                  <a:close/>
                </a:path>
                <a:path w="15614015" h="6326505">
                  <a:moveTo>
                    <a:pt x="11343482" y="5505235"/>
                  </a:moveTo>
                  <a:lnTo>
                    <a:pt x="11323901" y="5505235"/>
                  </a:lnTo>
                  <a:lnTo>
                    <a:pt x="11323901" y="5588856"/>
                  </a:lnTo>
                  <a:lnTo>
                    <a:pt x="11343482" y="5588856"/>
                  </a:lnTo>
                  <a:lnTo>
                    <a:pt x="11343482" y="5505235"/>
                  </a:lnTo>
                  <a:close/>
                </a:path>
                <a:path w="15614015" h="6326505">
                  <a:moveTo>
                    <a:pt x="11269310" y="5505235"/>
                  </a:moveTo>
                  <a:lnTo>
                    <a:pt x="11248113" y="5505235"/>
                  </a:lnTo>
                  <a:lnTo>
                    <a:pt x="11284740" y="5564207"/>
                  </a:lnTo>
                  <a:lnTo>
                    <a:pt x="11287274" y="5564207"/>
                  </a:lnTo>
                  <a:lnTo>
                    <a:pt x="11307304" y="5531957"/>
                  </a:lnTo>
                  <a:lnTo>
                    <a:pt x="11285892" y="5531957"/>
                  </a:lnTo>
                  <a:lnTo>
                    <a:pt x="11269310" y="5505235"/>
                  </a:lnTo>
                  <a:close/>
                </a:path>
                <a:path w="15614015" h="6326505">
                  <a:moveTo>
                    <a:pt x="11343482" y="5473676"/>
                  </a:moveTo>
                  <a:lnTo>
                    <a:pt x="11322058" y="5473676"/>
                  </a:lnTo>
                  <a:lnTo>
                    <a:pt x="11285892" y="5531957"/>
                  </a:lnTo>
                  <a:lnTo>
                    <a:pt x="11307304" y="5531957"/>
                  </a:lnTo>
                  <a:lnTo>
                    <a:pt x="11323901" y="5505235"/>
                  </a:lnTo>
                  <a:lnTo>
                    <a:pt x="11343482" y="5505235"/>
                  </a:lnTo>
                  <a:lnTo>
                    <a:pt x="11343482" y="5473676"/>
                  </a:lnTo>
                  <a:close/>
                </a:path>
                <a:path w="15614015" h="6326505">
                  <a:moveTo>
                    <a:pt x="11394117" y="5473676"/>
                  </a:moveTo>
                  <a:lnTo>
                    <a:pt x="11374076" y="5473676"/>
                  </a:lnTo>
                  <a:lnTo>
                    <a:pt x="11374076" y="5588856"/>
                  </a:lnTo>
                  <a:lnTo>
                    <a:pt x="11394117" y="5588856"/>
                  </a:lnTo>
                  <a:lnTo>
                    <a:pt x="11394117" y="5540710"/>
                  </a:lnTo>
                  <a:lnTo>
                    <a:pt x="11473822" y="5540710"/>
                  </a:lnTo>
                  <a:lnTo>
                    <a:pt x="11473822" y="5521591"/>
                  </a:lnTo>
                  <a:lnTo>
                    <a:pt x="11394117" y="5521591"/>
                  </a:lnTo>
                  <a:lnTo>
                    <a:pt x="11394117" y="5473676"/>
                  </a:lnTo>
                  <a:close/>
                </a:path>
                <a:path w="15614015" h="6326505">
                  <a:moveTo>
                    <a:pt x="11473822" y="5540710"/>
                  </a:moveTo>
                  <a:lnTo>
                    <a:pt x="11453780" y="5540710"/>
                  </a:lnTo>
                  <a:lnTo>
                    <a:pt x="11453780" y="5588856"/>
                  </a:lnTo>
                  <a:lnTo>
                    <a:pt x="11473822" y="5588856"/>
                  </a:lnTo>
                  <a:lnTo>
                    <a:pt x="11473822" y="5540710"/>
                  </a:lnTo>
                  <a:close/>
                </a:path>
                <a:path w="15614015" h="6326505">
                  <a:moveTo>
                    <a:pt x="11473822" y="5473676"/>
                  </a:moveTo>
                  <a:lnTo>
                    <a:pt x="11453780" y="5473676"/>
                  </a:lnTo>
                  <a:lnTo>
                    <a:pt x="11453780" y="5521591"/>
                  </a:lnTo>
                  <a:lnTo>
                    <a:pt x="11473822" y="5521591"/>
                  </a:lnTo>
                  <a:lnTo>
                    <a:pt x="11473822" y="5473676"/>
                  </a:lnTo>
                  <a:close/>
                </a:path>
                <a:path w="15614015" h="6326505">
                  <a:moveTo>
                    <a:pt x="11524369" y="5473676"/>
                  </a:moveTo>
                  <a:lnTo>
                    <a:pt x="11504328" y="5473676"/>
                  </a:lnTo>
                  <a:lnTo>
                    <a:pt x="11504328" y="5588856"/>
                  </a:lnTo>
                  <a:lnTo>
                    <a:pt x="11552934" y="5588856"/>
                  </a:lnTo>
                  <a:lnTo>
                    <a:pt x="11561198" y="5588222"/>
                  </a:lnTo>
                  <a:lnTo>
                    <a:pt x="11588230" y="5570197"/>
                  </a:lnTo>
                  <a:lnTo>
                    <a:pt x="11524369" y="5570197"/>
                  </a:lnTo>
                  <a:lnTo>
                    <a:pt x="11524369" y="5533569"/>
                  </a:lnTo>
                  <a:lnTo>
                    <a:pt x="11588042" y="5533569"/>
                  </a:lnTo>
                  <a:lnTo>
                    <a:pt x="11586538" y="5530963"/>
                  </a:lnTo>
                  <a:lnTo>
                    <a:pt x="11552934" y="5515141"/>
                  </a:lnTo>
                  <a:lnTo>
                    <a:pt x="11524369" y="5515141"/>
                  </a:lnTo>
                  <a:lnTo>
                    <a:pt x="11524369" y="5473676"/>
                  </a:lnTo>
                  <a:close/>
                </a:path>
                <a:path w="15614015" h="6326505">
                  <a:moveTo>
                    <a:pt x="11588042" y="5533569"/>
                  </a:moveTo>
                  <a:lnTo>
                    <a:pt x="11558616" y="5533569"/>
                  </a:lnTo>
                  <a:lnTo>
                    <a:pt x="11563377" y="5535258"/>
                  </a:lnTo>
                  <a:lnTo>
                    <a:pt x="11567216" y="5538637"/>
                  </a:lnTo>
                  <a:lnTo>
                    <a:pt x="11571209" y="5542016"/>
                  </a:lnTo>
                  <a:lnTo>
                    <a:pt x="11573206" y="5546469"/>
                  </a:lnTo>
                  <a:lnTo>
                    <a:pt x="11573206" y="5557527"/>
                  </a:lnTo>
                  <a:lnTo>
                    <a:pt x="11571209" y="5561980"/>
                  </a:lnTo>
                  <a:lnTo>
                    <a:pt x="11563377" y="5568584"/>
                  </a:lnTo>
                  <a:lnTo>
                    <a:pt x="11558616" y="5570197"/>
                  </a:lnTo>
                  <a:lnTo>
                    <a:pt x="11588230" y="5570197"/>
                  </a:lnTo>
                  <a:lnTo>
                    <a:pt x="11590137" y="5566856"/>
                  </a:lnTo>
                  <a:lnTo>
                    <a:pt x="11592297" y="5559801"/>
                  </a:lnTo>
                  <a:lnTo>
                    <a:pt x="11593017" y="5551998"/>
                  </a:lnTo>
                  <a:lnTo>
                    <a:pt x="11592297" y="5544209"/>
                  </a:lnTo>
                  <a:lnTo>
                    <a:pt x="11590137" y="5537198"/>
                  </a:lnTo>
                  <a:lnTo>
                    <a:pt x="11588042" y="5533569"/>
                  </a:lnTo>
                  <a:close/>
                </a:path>
                <a:path w="15614015" h="6326505">
                  <a:moveTo>
                    <a:pt x="11628031" y="5473676"/>
                  </a:moveTo>
                  <a:lnTo>
                    <a:pt x="11607991" y="5473676"/>
                  </a:lnTo>
                  <a:lnTo>
                    <a:pt x="11607991" y="5588856"/>
                  </a:lnTo>
                  <a:lnTo>
                    <a:pt x="11628031" y="5588856"/>
                  </a:lnTo>
                  <a:lnTo>
                    <a:pt x="11628031" y="5473676"/>
                  </a:lnTo>
                  <a:close/>
                </a:path>
                <a:path w="15614015" h="6326505">
                  <a:moveTo>
                    <a:pt x="11673164" y="5473676"/>
                  </a:moveTo>
                  <a:lnTo>
                    <a:pt x="11649437" y="5473676"/>
                  </a:lnTo>
                  <a:lnTo>
                    <a:pt x="11691131" y="5529653"/>
                  </a:lnTo>
                  <a:lnTo>
                    <a:pt x="11646902" y="5588856"/>
                  </a:lnTo>
                  <a:lnTo>
                    <a:pt x="11670399" y="5588856"/>
                  </a:lnTo>
                  <a:lnTo>
                    <a:pt x="11702880" y="5545318"/>
                  </a:lnTo>
                  <a:lnTo>
                    <a:pt x="11726395" y="5545318"/>
                  </a:lnTo>
                  <a:lnTo>
                    <a:pt x="11714628" y="5529423"/>
                  </a:lnTo>
                  <a:lnTo>
                    <a:pt x="11726279" y="5513758"/>
                  </a:lnTo>
                  <a:lnTo>
                    <a:pt x="11702880" y="5513758"/>
                  </a:lnTo>
                  <a:lnTo>
                    <a:pt x="11673164" y="5473676"/>
                  </a:lnTo>
                  <a:close/>
                </a:path>
                <a:path w="15614015" h="6326505">
                  <a:moveTo>
                    <a:pt x="11726395" y="5545318"/>
                  </a:moveTo>
                  <a:lnTo>
                    <a:pt x="11702880" y="5545318"/>
                  </a:lnTo>
                  <a:lnTo>
                    <a:pt x="11735130" y="5588856"/>
                  </a:lnTo>
                  <a:lnTo>
                    <a:pt x="11758627" y="5588856"/>
                  </a:lnTo>
                  <a:lnTo>
                    <a:pt x="11726395" y="5545318"/>
                  </a:lnTo>
                  <a:close/>
                </a:path>
                <a:path w="15614015" h="6326505">
                  <a:moveTo>
                    <a:pt x="11756094" y="5473676"/>
                  </a:moveTo>
                  <a:lnTo>
                    <a:pt x="11732597" y="5473676"/>
                  </a:lnTo>
                  <a:lnTo>
                    <a:pt x="11702880" y="5513758"/>
                  </a:lnTo>
                  <a:lnTo>
                    <a:pt x="11726279" y="5513758"/>
                  </a:lnTo>
                  <a:lnTo>
                    <a:pt x="11756094" y="5473676"/>
                  </a:lnTo>
                  <a:close/>
                </a:path>
                <a:path w="15614015" h="6326505">
                  <a:moveTo>
                    <a:pt x="11854836" y="5473676"/>
                  </a:moveTo>
                  <a:lnTo>
                    <a:pt x="11834795" y="5473676"/>
                  </a:lnTo>
                  <a:lnTo>
                    <a:pt x="11834795" y="5634928"/>
                  </a:lnTo>
                  <a:lnTo>
                    <a:pt x="11854836" y="5634928"/>
                  </a:lnTo>
                  <a:lnTo>
                    <a:pt x="11854836" y="5569044"/>
                  </a:lnTo>
                  <a:lnTo>
                    <a:pt x="11878791" y="5569044"/>
                  </a:lnTo>
                  <a:lnTo>
                    <a:pt x="11854836" y="5531266"/>
                  </a:lnTo>
                  <a:lnTo>
                    <a:pt x="11855570" y="5522872"/>
                  </a:lnTo>
                  <a:lnTo>
                    <a:pt x="11878917" y="5493487"/>
                  </a:lnTo>
                  <a:lnTo>
                    <a:pt x="11854836" y="5493487"/>
                  </a:lnTo>
                  <a:lnTo>
                    <a:pt x="11854836" y="5473676"/>
                  </a:lnTo>
                  <a:close/>
                </a:path>
                <a:path w="15614015" h="6326505">
                  <a:moveTo>
                    <a:pt x="11878791" y="5569044"/>
                  </a:moveTo>
                  <a:lnTo>
                    <a:pt x="11854836" y="5569044"/>
                  </a:lnTo>
                  <a:lnTo>
                    <a:pt x="11863172" y="5579022"/>
                  </a:lnTo>
                  <a:lnTo>
                    <a:pt x="11873208" y="5586149"/>
                  </a:lnTo>
                  <a:lnTo>
                    <a:pt x="11884942" y="5590425"/>
                  </a:lnTo>
                  <a:lnTo>
                    <a:pt x="11898375" y="5591850"/>
                  </a:lnTo>
                  <a:lnTo>
                    <a:pt x="11910022" y="5590756"/>
                  </a:lnTo>
                  <a:lnTo>
                    <a:pt x="11920777" y="5587474"/>
                  </a:lnTo>
                  <a:lnTo>
                    <a:pt x="11930639" y="5582003"/>
                  </a:lnTo>
                  <a:lnTo>
                    <a:pt x="11939609" y="5574343"/>
                  </a:lnTo>
                  <a:lnTo>
                    <a:pt x="11941080" y="5572500"/>
                  </a:lnTo>
                  <a:lnTo>
                    <a:pt x="11895840" y="5572500"/>
                  </a:lnTo>
                  <a:lnTo>
                    <a:pt x="11887447" y="5571766"/>
                  </a:lnTo>
                  <a:lnTo>
                    <a:pt x="11879773" y="5569563"/>
                  </a:lnTo>
                  <a:lnTo>
                    <a:pt x="11878791" y="5569044"/>
                  </a:lnTo>
                  <a:close/>
                </a:path>
                <a:path w="15614015" h="6326505">
                  <a:moveTo>
                    <a:pt x="11940910" y="5490032"/>
                  </a:moveTo>
                  <a:lnTo>
                    <a:pt x="11895840" y="5490032"/>
                  </a:lnTo>
                  <a:lnTo>
                    <a:pt x="11904133" y="5490780"/>
                  </a:lnTo>
                  <a:lnTo>
                    <a:pt x="11911735" y="5493026"/>
                  </a:lnTo>
                  <a:lnTo>
                    <a:pt x="11935880" y="5522872"/>
                  </a:lnTo>
                  <a:lnTo>
                    <a:pt x="11936614" y="5531266"/>
                  </a:lnTo>
                  <a:lnTo>
                    <a:pt x="11935880" y="5539674"/>
                  </a:lnTo>
                  <a:lnTo>
                    <a:pt x="11911735" y="5569563"/>
                  </a:lnTo>
                  <a:lnTo>
                    <a:pt x="11895840" y="5572500"/>
                  </a:lnTo>
                  <a:lnTo>
                    <a:pt x="11941080" y="5572500"/>
                  </a:lnTo>
                  <a:lnTo>
                    <a:pt x="11947067" y="5564999"/>
                  </a:lnTo>
                  <a:lnTo>
                    <a:pt x="11952394" y="5554705"/>
                  </a:lnTo>
                  <a:lnTo>
                    <a:pt x="11955590" y="5543461"/>
                  </a:lnTo>
                  <a:lnTo>
                    <a:pt x="11956655" y="5531266"/>
                  </a:lnTo>
                  <a:lnTo>
                    <a:pt x="11955590" y="5519086"/>
                  </a:lnTo>
                  <a:lnTo>
                    <a:pt x="11952496" y="5508244"/>
                  </a:lnTo>
                  <a:lnTo>
                    <a:pt x="11952394" y="5507884"/>
                  </a:lnTo>
                  <a:lnTo>
                    <a:pt x="11947067" y="5497662"/>
                  </a:lnTo>
                  <a:lnTo>
                    <a:pt x="11940910" y="5490032"/>
                  </a:lnTo>
                  <a:close/>
                </a:path>
                <a:path w="15614015" h="6326505">
                  <a:moveTo>
                    <a:pt x="11898375" y="5470681"/>
                  </a:moveTo>
                  <a:lnTo>
                    <a:pt x="11884942" y="5472107"/>
                  </a:lnTo>
                  <a:lnTo>
                    <a:pt x="11873208" y="5476383"/>
                  </a:lnTo>
                  <a:lnTo>
                    <a:pt x="11863172" y="5483510"/>
                  </a:lnTo>
                  <a:lnTo>
                    <a:pt x="11854836" y="5493487"/>
                  </a:lnTo>
                  <a:lnTo>
                    <a:pt x="11878917" y="5493487"/>
                  </a:lnTo>
                  <a:lnTo>
                    <a:pt x="11879773" y="5493026"/>
                  </a:lnTo>
                  <a:lnTo>
                    <a:pt x="11887447" y="5490780"/>
                  </a:lnTo>
                  <a:lnTo>
                    <a:pt x="11895840" y="5490032"/>
                  </a:lnTo>
                  <a:lnTo>
                    <a:pt x="11940910" y="5490032"/>
                  </a:lnTo>
                  <a:lnTo>
                    <a:pt x="11939609" y="5488419"/>
                  </a:lnTo>
                  <a:lnTo>
                    <a:pt x="11930639" y="5480659"/>
                  </a:lnTo>
                  <a:lnTo>
                    <a:pt x="11920777" y="5475116"/>
                  </a:lnTo>
                  <a:lnTo>
                    <a:pt x="11910022" y="5471790"/>
                  </a:lnTo>
                  <a:lnTo>
                    <a:pt x="11898375" y="5470681"/>
                  </a:lnTo>
                  <a:close/>
                </a:path>
                <a:path w="15614015" h="6326505">
                  <a:moveTo>
                    <a:pt x="12032400" y="5470681"/>
                  </a:moveTo>
                  <a:lnTo>
                    <a:pt x="11991166" y="5488419"/>
                  </a:lnTo>
                  <a:lnTo>
                    <a:pt x="11974120" y="5531266"/>
                  </a:lnTo>
                  <a:lnTo>
                    <a:pt x="11975185" y="5543461"/>
                  </a:lnTo>
                  <a:lnTo>
                    <a:pt x="11978299" y="5554417"/>
                  </a:lnTo>
                  <a:lnTo>
                    <a:pt x="11978381" y="5554705"/>
                  </a:lnTo>
                  <a:lnTo>
                    <a:pt x="12009998" y="5587474"/>
                  </a:lnTo>
                  <a:lnTo>
                    <a:pt x="12032400" y="5591850"/>
                  </a:lnTo>
                  <a:lnTo>
                    <a:pt x="12045833" y="5590425"/>
                  </a:lnTo>
                  <a:lnTo>
                    <a:pt x="12057567" y="5586149"/>
                  </a:lnTo>
                  <a:lnTo>
                    <a:pt x="12067603" y="5579022"/>
                  </a:lnTo>
                  <a:lnTo>
                    <a:pt x="12073052" y="5572500"/>
                  </a:lnTo>
                  <a:lnTo>
                    <a:pt x="12034935" y="5572500"/>
                  </a:lnTo>
                  <a:lnTo>
                    <a:pt x="12026642" y="5571766"/>
                  </a:lnTo>
                  <a:lnTo>
                    <a:pt x="11997098" y="5547391"/>
                  </a:lnTo>
                  <a:lnTo>
                    <a:pt x="11994161" y="5531266"/>
                  </a:lnTo>
                  <a:lnTo>
                    <a:pt x="11994895" y="5522872"/>
                  </a:lnTo>
                  <a:lnTo>
                    <a:pt x="12019040" y="5493026"/>
                  </a:lnTo>
                  <a:lnTo>
                    <a:pt x="12034935" y="5490032"/>
                  </a:lnTo>
                  <a:lnTo>
                    <a:pt x="12073052" y="5490032"/>
                  </a:lnTo>
                  <a:lnTo>
                    <a:pt x="12067603" y="5483510"/>
                  </a:lnTo>
                  <a:lnTo>
                    <a:pt x="12057567" y="5476383"/>
                  </a:lnTo>
                  <a:lnTo>
                    <a:pt x="12045833" y="5472107"/>
                  </a:lnTo>
                  <a:lnTo>
                    <a:pt x="12032400" y="5470681"/>
                  </a:lnTo>
                  <a:close/>
                </a:path>
                <a:path w="15614015" h="6326505">
                  <a:moveTo>
                    <a:pt x="12095980" y="5569044"/>
                  </a:moveTo>
                  <a:lnTo>
                    <a:pt x="12075939" y="5569044"/>
                  </a:lnTo>
                  <a:lnTo>
                    <a:pt x="12075939" y="5588856"/>
                  </a:lnTo>
                  <a:lnTo>
                    <a:pt x="12095980" y="5588856"/>
                  </a:lnTo>
                  <a:lnTo>
                    <a:pt x="12095980" y="5569044"/>
                  </a:lnTo>
                  <a:close/>
                </a:path>
                <a:path w="15614015" h="6326505">
                  <a:moveTo>
                    <a:pt x="12073052" y="5490032"/>
                  </a:moveTo>
                  <a:lnTo>
                    <a:pt x="12034935" y="5490032"/>
                  </a:lnTo>
                  <a:lnTo>
                    <a:pt x="12043328" y="5490780"/>
                  </a:lnTo>
                  <a:lnTo>
                    <a:pt x="12051002" y="5493026"/>
                  </a:lnTo>
                  <a:lnTo>
                    <a:pt x="12075205" y="5522872"/>
                  </a:lnTo>
                  <a:lnTo>
                    <a:pt x="12075939" y="5531266"/>
                  </a:lnTo>
                  <a:lnTo>
                    <a:pt x="12075205" y="5539674"/>
                  </a:lnTo>
                  <a:lnTo>
                    <a:pt x="12051002" y="5569563"/>
                  </a:lnTo>
                  <a:lnTo>
                    <a:pt x="12034935" y="5572500"/>
                  </a:lnTo>
                  <a:lnTo>
                    <a:pt x="12073052" y="5572500"/>
                  </a:lnTo>
                  <a:lnTo>
                    <a:pt x="12075939" y="5569044"/>
                  </a:lnTo>
                  <a:lnTo>
                    <a:pt x="12095980" y="5569044"/>
                  </a:lnTo>
                  <a:lnTo>
                    <a:pt x="12095980" y="5493487"/>
                  </a:lnTo>
                  <a:lnTo>
                    <a:pt x="12075939" y="5493487"/>
                  </a:lnTo>
                  <a:lnTo>
                    <a:pt x="12073052" y="5490032"/>
                  </a:lnTo>
                  <a:close/>
                </a:path>
                <a:path w="15614015" h="6326505">
                  <a:moveTo>
                    <a:pt x="12095980" y="5473676"/>
                  </a:moveTo>
                  <a:lnTo>
                    <a:pt x="12075939" y="5473676"/>
                  </a:lnTo>
                  <a:lnTo>
                    <a:pt x="12075939" y="5493487"/>
                  </a:lnTo>
                  <a:lnTo>
                    <a:pt x="12095980" y="5493487"/>
                  </a:lnTo>
                  <a:lnTo>
                    <a:pt x="12095980" y="5473676"/>
                  </a:lnTo>
                  <a:close/>
                </a:path>
                <a:path w="15614015" h="6326505">
                  <a:moveTo>
                    <a:pt x="12209043" y="5423918"/>
                  </a:moveTo>
                  <a:lnTo>
                    <a:pt x="12208274" y="5427450"/>
                  </a:lnTo>
                  <a:lnTo>
                    <a:pt x="12207046" y="5430599"/>
                  </a:lnTo>
                  <a:lnTo>
                    <a:pt x="12205358" y="5433363"/>
                  </a:lnTo>
                  <a:lnTo>
                    <a:pt x="12203821" y="5435974"/>
                  </a:lnTo>
                  <a:lnTo>
                    <a:pt x="12177023" y="5451561"/>
                  </a:lnTo>
                  <a:lnTo>
                    <a:pt x="12171495" y="5454019"/>
                  </a:lnTo>
                  <a:lnTo>
                    <a:pt x="12133917" y="5478586"/>
                  </a:lnTo>
                  <a:lnTo>
                    <a:pt x="12120591" y="5516580"/>
                  </a:lnTo>
                  <a:lnTo>
                    <a:pt x="12120520" y="5517128"/>
                  </a:lnTo>
                  <a:lnTo>
                    <a:pt x="12120427" y="5517833"/>
                  </a:lnTo>
                  <a:lnTo>
                    <a:pt x="12120234" y="5522858"/>
                  </a:lnTo>
                  <a:lnTo>
                    <a:pt x="12120201" y="5523722"/>
                  </a:lnTo>
                  <a:lnTo>
                    <a:pt x="12120090" y="5526615"/>
                  </a:lnTo>
                  <a:lnTo>
                    <a:pt x="12119986" y="5529337"/>
                  </a:lnTo>
                  <a:lnTo>
                    <a:pt x="12119894" y="5531727"/>
                  </a:lnTo>
                  <a:lnTo>
                    <a:pt x="12120905" y="5544051"/>
                  </a:lnTo>
                  <a:lnTo>
                    <a:pt x="12145335" y="5582391"/>
                  </a:lnTo>
                  <a:lnTo>
                    <a:pt x="12166767" y="5590900"/>
                  </a:lnTo>
                  <a:lnTo>
                    <a:pt x="12167584" y="5590900"/>
                  </a:lnTo>
                  <a:lnTo>
                    <a:pt x="12178636" y="5591850"/>
                  </a:lnTo>
                  <a:lnTo>
                    <a:pt x="12219640" y="5576646"/>
                  </a:lnTo>
                  <a:lnTo>
                    <a:pt x="12223198" y="5572500"/>
                  </a:lnTo>
                  <a:lnTo>
                    <a:pt x="12178636" y="5572500"/>
                  </a:lnTo>
                  <a:lnTo>
                    <a:pt x="12171081" y="5571881"/>
                  </a:lnTo>
                  <a:lnTo>
                    <a:pt x="12141628" y="5544367"/>
                  </a:lnTo>
                  <a:lnTo>
                    <a:pt x="12141533" y="5544051"/>
                  </a:lnTo>
                  <a:lnTo>
                    <a:pt x="12140961" y="5537716"/>
                  </a:lnTo>
                  <a:lnTo>
                    <a:pt x="12140857" y="5536564"/>
                  </a:lnTo>
                  <a:lnTo>
                    <a:pt x="12141487" y="5530359"/>
                  </a:lnTo>
                  <a:lnTo>
                    <a:pt x="12165020" y="5505177"/>
                  </a:lnTo>
                  <a:lnTo>
                    <a:pt x="12164828" y="5505177"/>
                  </a:lnTo>
                  <a:lnTo>
                    <a:pt x="12172016" y="5503320"/>
                  </a:lnTo>
                  <a:lnTo>
                    <a:pt x="12171776" y="5503320"/>
                  </a:lnTo>
                  <a:lnTo>
                    <a:pt x="12176513" y="5502932"/>
                  </a:lnTo>
                  <a:lnTo>
                    <a:pt x="12143390" y="5502932"/>
                  </a:lnTo>
                  <a:lnTo>
                    <a:pt x="12145540" y="5495867"/>
                  </a:lnTo>
                  <a:lnTo>
                    <a:pt x="12176793" y="5471833"/>
                  </a:lnTo>
                  <a:lnTo>
                    <a:pt x="12177714" y="5471372"/>
                  </a:lnTo>
                  <a:lnTo>
                    <a:pt x="12180171" y="5470374"/>
                  </a:lnTo>
                  <a:lnTo>
                    <a:pt x="12184164" y="5468839"/>
                  </a:lnTo>
                  <a:lnTo>
                    <a:pt x="12191765" y="5465613"/>
                  </a:lnTo>
                  <a:lnTo>
                    <a:pt x="12192994" y="5464999"/>
                  </a:lnTo>
                  <a:lnTo>
                    <a:pt x="12198446" y="5462388"/>
                  </a:lnTo>
                  <a:lnTo>
                    <a:pt x="12201825" y="5460853"/>
                  </a:lnTo>
                  <a:lnTo>
                    <a:pt x="12204051" y="5459701"/>
                  </a:lnTo>
                  <a:lnTo>
                    <a:pt x="12205126" y="5458933"/>
                  </a:lnTo>
                  <a:lnTo>
                    <a:pt x="12210656" y="5455478"/>
                  </a:lnTo>
                  <a:lnTo>
                    <a:pt x="12213267" y="5453789"/>
                  </a:lnTo>
                  <a:lnTo>
                    <a:pt x="12215109" y="5452253"/>
                  </a:lnTo>
                  <a:lnTo>
                    <a:pt x="12217259" y="5449488"/>
                  </a:lnTo>
                  <a:lnTo>
                    <a:pt x="12219870" y="5446033"/>
                  </a:lnTo>
                  <a:lnTo>
                    <a:pt x="12221405" y="5444036"/>
                  </a:lnTo>
                  <a:lnTo>
                    <a:pt x="12222557" y="5442040"/>
                  </a:lnTo>
                  <a:lnTo>
                    <a:pt x="12223325" y="5440044"/>
                  </a:lnTo>
                  <a:lnTo>
                    <a:pt x="12224093" y="5437893"/>
                  </a:lnTo>
                  <a:lnTo>
                    <a:pt x="12224604" y="5435974"/>
                  </a:lnTo>
                  <a:lnTo>
                    <a:pt x="12224707" y="5435590"/>
                  </a:lnTo>
                  <a:lnTo>
                    <a:pt x="12225125" y="5433363"/>
                  </a:lnTo>
                  <a:lnTo>
                    <a:pt x="12225168" y="5433133"/>
                  </a:lnTo>
                  <a:lnTo>
                    <a:pt x="12209043" y="5423918"/>
                  </a:lnTo>
                  <a:close/>
                </a:path>
                <a:path w="15614015" h="6326505">
                  <a:moveTo>
                    <a:pt x="12223080" y="5502701"/>
                  </a:moveTo>
                  <a:lnTo>
                    <a:pt x="12179326" y="5502701"/>
                  </a:lnTo>
                  <a:lnTo>
                    <a:pt x="12187101" y="5503320"/>
                  </a:lnTo>
                  <a:lnTo>
                    <a:pt x="12194069" y="5505177"/>
                  </a:lnTo>
                  <a:lnTo>
                    <a:pt x="12215724" y="5537716"/>
                  </a:lnTo>
                  <a:lnTo>
                    <a:pt x="12215138" y="5544051"/>
                  </a:lnTo>
                  <a:lnTo>
                    <a:pt x="12186338" y="5571881"/>
                  </a:lnTo>
                  <a:lnTo>
                    <a:pt x="12178636" y="5572500"/>
                  </a:lnTo>
                  <a:lnTo>
                    <a:pt x="12223198" y="5572500"/>
                  </a:lnTo>
                  <a:lnTo>
                    <a:pt x="12226694" y="5568426"/>
                  </a:lnTo>
                  <a:lnTo>
                    <a:pt x="12231733" y="5559197"/>
                  </a:lnTo>
                  <a:lnTo>
                    <a:pt x="12234757" y="5548960"/>
                  </a:lnTo>
                  <a:lnTo>
                    <a:pt x="12235764" y="5537716"/>
                  </a:lnTo>
                  <a:lnTo>
                    <a:pt x="12234814" y="5526615"/>
                  </a:lnTo>
                  <a:lnTo>
                    <a:pt x="12231963" y="5516580"/>
                  </a:lnTo>
                  <a:lnTo>
                    <a:pt x="12227212" y="5507611"/>
                  </a:lnTo>
                  <a:lnTo>
                    <a:pt x="12223080" y="5502701"/>
                  </a:lnTo>
                  <a:close/>
                </a:path>
                <a:path w="15614015" h="6326505">
                  <a:moveTo>
                    <a:pt x="12183934" y="5484964"/>
                  </a:moveTo>
                  <a:lnTo>
                    <a:pt x="12176563" y="5484964"/>
                  </a:lnTo>
                  <a:lnTo>
                    <a:pt x="12169190" y="5486423"/>
                  </a:lnTo>
                  <a:lnTo>
                    <a:pt x="12154448" y="5492258"/>
                  </a:lnTo>
                  <a:lnTo>
                    <a:pt x="12148305" y="5496789"/>
                  </a:lnTo>
                  <a:lnTo>
                    <a:pt x="12143390" y="5502932"/>
                  </a:lnTo>
                  <a:lnTo>
                    <a:pt x="12176513" y="5502932"/>
                  </a:lnTo>
                  <a:lnTo>
                    <a:pt x="12179326" y="5502701"/>
                  </a:lnTo>
                  <a:lnTo>
                    <a:pt x="12223080" y="5502701"/>
                  </a:lnTo>
                  <a:lnTo>
                    <a:pt x="12220560" y="5499707"/>
                  </a:lnTo>
                  <a:lnTo>
                    <a:pt x="12212657" y="5493257"/>
                  </a:lnTo>
                  <a:lnTo>
                    <a:pt x="12203918" y="5488649"/>
                  </a:lnTo>
                  <a:lnTo>
                    <a:pt x="12194343" y="5485885"/>
                  </a:lnTo>
                  <a:lnTo>
                    <a:pt x="12183934" y="5484964"/>
                  </a:lnTo>
                  <a:close/>
                </a:path>
                <a:path w="15614015" h="6326505">
                  <a:moveTo>
                    <a:pt x="12311180" y="5470681"/>
                  </a:moveTo>
                  <a:lnTo>
                    <a:pt x="12268104" y="5488188"/>
                  </a:lnTo>
                  <a:lnTo>
                    <a:pt x="12250596" y="5531266"/>
                  </a:lnTo>
                  <a:lnTo>
                    <a:pt x="12251691" y="5543547"/>
                  </a:lnTo>
                  <a:lnTo>
                    <a:pt x="12277447" y="5582003"/>
                  </a:lnTo>
                  <a:lnTo>
                    <a:pt x="12311180" y="5591850"/>
                  </a:lnTo>
                  <a:lnTo>
                    <a:pt x="12323375" y="5590756"/>
                  </a:lnTo>
                  <a:lnTo>
                    <a:pt x="12334619" y="5587474"/>
                  </a:lnTo>
                  <a:lnTo>
                    <a:pt x="12344913" y="5582003"/>
                  </a:lnTo>
                  <a:lnTo>
                    <a:pt x="12354257" y="5574343"/>
                  </a:lnTo>
                  <a:lnTo>
                    <a:pt x="12355995" y="5572270"/>
                  </a:lnTo>
                  <a:lnTo>
                    <a:pt x="12311180" y="5572270"/>
                  </a:lnTo>
                  <a:lnTo>
                    <a:pt x="12302988" y="5571536"/>
                  </a:lnTo>
                  <a:lnTo>
                    <a:pt x="12271371" y="5539660"/>
                  </a:lnTo>
                  <a:lnTo>
                    <a:pt x="12270637" y="5531266"/>
                  </a:lnTo>
                  <a:lnTo>
                    <a:pt x="12271371" y="5522872"/>
                  </a:lnTo>
                  <a:lnTo>
                    <a:pt x="12295458" y="5493199"/>
                  </a:lnTo>
                  <a:lnTo>
                    <a:pt x="12311180" y="5490262"/>
                  </a:lnTo>
                  <a:lnTo>
                    <a:pt x="12355995" y="5490262"/>
                  </a:lnTo>
                  <a:lnTo>
                    <a:pt x="12354257" y="5488188"/>
                  </a:lnTo>
                  <a:lnTo>
                    <a:pt x="12344913" y="5480529"/>
                  </a:lnTo>
                  <a:lnTo>
                    <a:pt x="12334619" y="5475058"/>
                  </a:lnTo>
                  <a:lnTo>
                    <a:pt x="12323375" y="5471775"/>
                  </a:lnTo>
                  <a:lnTo>
                    <a:pt x="12311180" y="5470681"/>
                  </a:lnTo>
                  <a:close/>
                </a:path>
                <a:path w="15614015" h="6326505">
                  <a:moveTo>
                    <a:pt x="12355995" y="5490262"/>
                  </a:moveTo>
                  <a:lnTo>
                    <a:pt x="12311180" y="5490262"/>
                  </a:lnTo>
                  <a:lnTo>
                    <a:pt x="12319473" y="5490996"/>
                  </a:lnTo>
                  <a:lnTo>
                    <a:pt x="12327075" y="5493199"/>
                  </a:lnTo>
                  <a:lnTo>
                    <a:pt x="12351220" y="5522872"/>
                  </a:lnTo>
                  <a:lnTo>
                    <a:pt x="12351954" y="5531266"/>
                  </a:lnTo>
                  <a:lnTo>
                    <a:pt x="12351220" y="5539660"/>
                  </a:lnTo>
                  <a:lnTo>
                    <a:pt x="12327075" y="5569333"/>
                  </a:lnTo>
                  <a:lnTo>
                    <a:pt x="12311180" y="5572270"/>
                  </a:lnTo>
                  <a:lnTo>
                    <a:pt x="12355995" y="5572270"/>
                  </a:lnTo>
                  <a:lnTo>
                    <a:pt x="12362018" y="5565085"/>
                  </a:lnTo>
                  <a:lnTo>
                    <a:pt x="12367561" y="5554820"/>
                  </a:lnTo>
                  <a:lnTo>
                    <a:pt x="12370887" y="5543547"/>
                  </a:lnTo>
                  <a:lnTo>
                    <a:pt x="12371996" y="5531266"/>
                  </a:lnTo>
                  <a:lnTo>
                    <a:pt x="12370887" y="5518985"/>
                  </a:lnTo>
                  <a:lnTo>
                    <a:pt x="12367561" y="5507712"/>
                  </a:lnTo>
                  <a:lnTo>
                    <a:pt x="12362018" y="5497446"/>
                  </a:lnTo>
                  <a:lnTo>
                    <a:pt x="12355995" y="5490262"/>
                  </a:lnTo>
                  <a:close/>
                </a:path>
                <a:path w="15614015" h="6326505">
                  <a:moveTo>
                    <a:pt x="12437655" y="5493026"/>
                  </a:moveTo>
                  <a:lnTo>
                    <a:pt x="12417614" y="5493026"/>
                  </a:lnTo>
                  <a:lnTo>
                    <a:pt x="12417614" y="5588856"/>
                  </a:lnTo>
                  <a:lnTo>
                    <a:pt x="12437655" y="5588856"/>
                  </a:lnTo>
                  <a:lnTo>
                    <a:pt x="12437655" y="5493026"/>
                  </a:lnTo>
                  <a:close/>
                </a:path>
                <a:path w="15614015" h="6326505">
                  <a:moveTo>
                    <a:pt x="12476816" y="5473676"/>
                  </a:moveTo>
                  <a:lnTo>
                    <a:pt x="12378222" y="5473676"/>
                  </a:lnTo>
                  <a:lnTo>
                    <a:pt x="12378222" y="5493026"/>
                  </a:lnTo>
                  <a:lnTo>
                    <a:pt x="12476816" y="5493026"/>
                  </a:lnTo>
                  <a:lnTo>
                    <a:pt x="12476816" y="5473676"/>
                  </a:lnTo>
                  <a:close/>
                </a:path>
                <a:path w="15614015" h="6326505">
                  <a:moveTo>
                    <a:pt x="12514420" y="5473676"/>
                  </a:moveTo>
                  <a:lnTo>
                    <a:pt x="12494379" y="5473676"/>
                  </a:lnTo>
                  <a:lnTo>
                    <a:pt x="12494379" y="5588856"/>
                  </a:lnTo>
                  <a:lnTo>
                    <a:pt x="12514420" y="5588856"/>
                  </a:lnTo>
                  <a:lnTo>
                    <a:pt x="12514420" y="5540710"/>
                  </a:lnTo>
                  <a:lnTo>
                    <a:pt x="12594125" y="5540710"/>
                  </a:lnTo>
                  <a:lnTo>
                    <a:pt x="12594125" y="5521591"/>
                  </a:lnTo>
                  <a:lnTo>
                    <a:pt x="12514420" y="5521591"/>
                  </a:lnTo>
                  <a:lnTo>
                    <a:pt x="12514420" y="5473676"/>
                  </a:lnTo>
                  <a:close/>
                </a:path>
                <a:path w="15614015" h="6326505">
                  <a:moveTo>
                    <a:pt x="12594125" y="5540710"/>
                  </a:moveTo>
                  <a:lnTo>
                    <a:pt x="12574083" y="5540710"/>
                  </a:lnTo>
                  <a:lnTo>
                    <a:pt x="12574083" y="5588856"/>
                  </a:lnTo>
                  <a:lnTo>
                    <a:pt x="12594125" y="5588856"/>
                  </a:lnTo>
                  <a:lnTo>
                    <a:pt x="12594125" y="5540710"/>
                  </a:lnTo>
                  <a:close/>
                </a:path>
                <a:path w="15614015" h="6326505">
                  <a:moveTo>
                    <a:pt x="12594125" y="5473676"/>
                  </a:moveTo>
                  <a:lnTo>
                    <a:pt x="12574083" y="5473676"/>
                  </a:lnTo>
                  <a:lnTo>
                    <a:pt x="12574083" y="5521591"/>
                  </a:lnTo>
                  <a:lnTo>
                    <a:pt x="12594125" y="5521591"/>
                  </a:lnTo>
                  <a:lnTo>
                    <a:pt x="12594125" y="5473676"/>
                  </a:lnTo>
                  <a:close/>
                </a:path>
                <a:path w="15614015" h="6326505">
                  <a:moveTo>
                    <a:pt x="12644442" y="5473676"/>
                  </a:moveTo>
                  <a:lnTo>
                    <a:pt x="12624631" y="5473676"/>
                  </a:lnTo>
                  <a:lnTo>
                    <a:pt x="12624631" y="5588856"/>
                  </a:lnTo>
                  <a:lnTo>
                    <a:pt x="12640756" y="5588856"/>
                  </a:lnTo>
                  <a:lnTo>
                    <a:pt x="12667844" y="5554532"/>
                  </a:lnTo>
                  <a:lnTo>
                    <a:pt x="12644442" y="5554532"/>
                  </a:lnTo>
                  <a:lnTo>
                    <a:pt x="12644442" y="5473676"/>
                  </a:lnTo>
                  <a:close/>
                </a:path>
                <a:path w="15614015" h="6326505">
                  <a:moveTo>
                    <a:pt x="12724377" y="5508000"/>
                  </a:moveTo>
                  <a:lnTo>
                    <a:pt x="12704566" y="5508000"/>
                  </a:lnTo>
                  <a:lnTo>
                    <a:pt x="12704566" y="5588856"/>
                  </a:lnTo>
                  <a:lnTo>
                    <a:pt x="12724377" y="5588856"/>
                  </a:lnTo>
                  <a:lnTo>
                    <a:pt x="12724377" y="5508000"/>
                  </a:lnTo>
                  <a:close/>
                </a:path>
                <a:path w="15614015" h="6326505">
                  <a:moveTo>
                    <a:pt x="12724377" y="5473676"/>
                  </a:moveTo>
                  <a:lnTo>
                    <a:pt x="12708252" y="5473676"/>
                  </a:lnTo>
                  <a:lnTo>
                    <a:pt x="12644442" y="5554532"/>
                  </a:lnTo>
                  <a:lnTo>
                    <a:pt x="12667844" y="5554532"/>
                  </a:lnTo>
                  <a:lnTo>
                    <a:pt x="12704566" y="5508000"/>
                  </a:lnTo>
                  <a:lnTo>
                    <a:pt x="12724377" y="5508000"/>
                  </a:lnTo>
                  <a:lnTo>
                    <a:pt x="12724377" y="5473676"/>
                  </a:lnTo>
                  <a:close/>
                </a:path>
                <a:path w="15614015" h="6326505">
                  <a:moveTo>
                    <a:pt x="12774924" y="5473676"/>
                  </a:moveTo>
                  <a:lnTo>
                    <a:pt x="12754884" y="5473676"/>
                  </a:lnTo>
                  <a:lnTo>
                    <a:pt x="12754884" y="5588856"/>
                  </a:lnTo>
                  <a:lnTo>
                    <a:pt x="12774924" y="5588856"/>
                  </a:lnTo>
                  <a:lnTo>
                    <a:pt x="12774924" y="5534261"/>
                  </a:lnTo>
                  <a:lnTo>
                    <a:pt x="12800058" y="5534261"/>
                  </a:lnTo>
                  <a:lnTo>
                    <a:pt x="12795426" y="5529423"/>
                  </a:lnTo>
                  <a:lnTo>
                    <a:pt x="12800204" y="5524585"/>
                  </a:lnTo>
                  <a:lnTo>
                    <a:pt x="12774924" y="5524585"/>
                  </a:lnTo>
                  <a:lnTo>
                    <a:pt x="12774924" y="5473676"/>
                  </a:lnTo>
                  <a:close/>
                </a:path>
                <a:path w="15614015" h="6326505">
                  <a:moveTo>
                    <a:pt x="12800058" y="5534261"/>
                  </a:moveTo>
                  <a:lnTo>
                    <a:pt x="12774924" y="5534261"/>
                  </a:lnTo>
                  <a:lnTo>
                    <a:pt x="12827446" y="5588856"/>
                  </a:lnTo>
                  <a:lnTo>
                    <a:pt x="12852326" y="5588856"/>
                  </a:lnTo>
                  <a:lnTo>
                    <a:pt x="12800058" y="5534261"/>
                  </a:lnTo>
                  <a:close/>
                </a:path>
                <a:path w="15614015" h="6326505">
                  <a:moveTo>
                    <a:pt x="12850483" y="5473676"/>
                  </a:moveTo>
                  <a:lnTo>
                    <a:pt x="12824683" y="5473676"/>
                  </a:lnTo>
                  <a:lnTo>
                    <a:pt x="12774924" y="5524585"/>
                  </a:lnTo>
                  <a:lnTo>
                    <a:pt x="12800204" y="5524585"/>
                  </a:lnTo>
                  <a:lnTo>
                    <a:pt x="12850483" y="5473676"/>
                  </a:lnTo>
                  <a:close/>
                </a:path>
                <a:path w="15614015" h="6326505">
                  <a:moveTo>
                    <a:pt x="12914524" y="5470681"/>
                  </a:moveTo>
                  <a:lnTo>
                    <a:pt x="12871448" y="5488188"/>
                  </a:lnTo>
                  <a:lnTo>
                    <a:pt x="12853940" y="5531266"/>
                  </a:lnTo>
                  <a:lnTo>
                    <a:pt x="12855034" y="5543547"/>
                  </a:lnTo>
                  <a:lnTo>
                    <a:pt x="12880791" y="5582003"/>
                  </a:lnTo>
                  <a:lnTo>
                    <a:pt x="12914524" y="5591850"/>
                  </a:lnTo>
                  <a:lnTo>
                    <a:pt x="12926719" y="5590756"/>
                  </a:lnTo>
                  <a:lnTo>
                    <a:pt x="12937963" y="5587474"/>
                  </a:lnTo>
                  <a:lnTo>
                    <a:pt x="12948257" y="5582003"/>
                  </a:lnTo>
                  <a:lnTo>
                    <a:pt x="12957601" y="5574343"/>
                  </a:lnTo>
                  <a:lnTo>
                    <a:pt x="12959339" y="5572270"/>
                  </a:lnTo>
                  <a:lnTo>
                    <a:pt x="12914524" y="5572270"/>
                  </a:lnTo>
                  <a:lnTo>
                    <a:pt x="12906332" y="5571536"/>
                  </a:lnTo>
                  <a:lnTo>
                    <a:pt x="12874715" y="5539660"/>
                  </a:lnTo>
                  <a:lnTo>
                    <a:pt x="12873981" y="5531266"/>
                  </a:lnTo>
                  <a:lnTo>
                    <a:pt x="12874715" y="5522872"/>
                  </a:lnTo>
                  <a:lnTo>
                    <a:pt x="12898802" y="5493199"/>
                  </a:lnTo>
                  <a:lnTo>
                    <a:pt x="12914524" y="5490262"/>
                  </a:lnTo>
                  <a:lnTo>
                    <a:pt x="12959339" y="5490262"/>
                  </a:lnTo>
                  <a:lnTo>
                    <a:pt x="12957601" y="5488188"/>
                  </a:lnTo>
                  <a:lnTo>
                    <a:pt x="12948257" y="5480529"/>
                  </a:lnTo>
                  <a:lnTo>
                    <a:pt x="12937963" y="5475058"/>
                  </a:lnTo>
                  <a:lnTo>
                    <a:pt x="12926719" y="5471775"/>
                  </a:lnTo>
                  <a:lnTo>
                    <a:pt x="12914524" y="5470681"/>
                  </a:lnTo>
                  <a:close/>
                </a:path>
                <a:path w="15614015" h="6326505">
                  <a:moveTo>
                    <a:pt x="12959339" y="5490262"/>
                  </a:moveTo>
                  <a:lnTo>
                    <a:pt x="12914524" y="5490262"/>
                  </a:lnTo>
                  <a:lnTo>
                    <a:pt x="12922817" y="5490996"/>
                  </a:lnTo>
                  <a:lnTo>
                    <a:pt x="12930419" y="5493199"/>
                  </a:lnTo>
                  <a:lnTo>
                    <a:pt x="12954563" y="5522872"/>
                  </a:lnTo>
                  <a:lnTo>
                    <a:pt x="12955298" y="5531266"/>
                  </a:lnTo>
                  <a:lnTo>
                    <a:pt x="12954563" y="5539660"/>
                  </a:lnTo>
                  <a:lnTo>
                    <a:pt x="12930419" y="5569333"/>
                  </a:lnTo>
                  <a:lnTo>
                    <a:pt x="12914524" y="5572270"/>
                  </a:lnTo>
                  <a:lnTo>
                    <a:pt x="12959339" y="5572270"/>
                  </a:lnTo>
                  <a:lnTo>
                    <a:pt x="12965362" y="5565085"/>
                  </a:lnTo>
                  <a:lnTo>
                    <a:pt x="12970905" y="5554820"/>
                  </a:lnTo>
                  <a:lnTo>
                    <a:pt x="12974231" y="5543547"/>
                  </a:lnTo>
                  <a:lnTo>
                    <a:pt x="12975340" y="5531266"/>
                  </a:lnTo>
                  <a:lnTo>
                    <a:pt x="12974231" y="5518985"/>
                  </a:lnTo>
                  <a:lnTo>
                    <a:pt x="12970905" y="5507712"/>
                  </a:lnTo>
                  <a:lnTo>
                    <a:pt x="12965362" y="5497446"/>
                  </a:lnTo>
                  <a:lnTo>
                    <a:pt x="12959339" y="5490262"/>
                  </a:lnTo>
                  <a:close/>
                </a:path>
                <a:path w="15614015" h="6326505">
                  <a:moveTo>
                    <a:pt x="13051948" y="5473676"/>
                  </a:moveTo>
                  <a:lnTo>
                    <a:pt x="12998966" y="5473676"/>
                  </a:lnTo>
                  <a:lnTo>
                    <a:pt x="12998966" y="5588856"/>
                  </a:lnTo>
                  <a:lnTo>
                    <a:pt x="13056555" y="5588856"/>
                  </a:lnTo>
                  <a:lnTo>
                    <a:pt x="13064906" y="5588294"/>
                  </a:lnTo>
                  <a:lnTo>
                    <a:pt x="13090305" y="5570658"/>
                  </a:lnTo>
                  <a:lnTo>
                    <a:pt x="13018546" y="5570658"/>
                  </a:lnTo>
                  <a:lnTo>
                    <a:pt x="13018546" y="5539559"/>
                  </a:lnTo>
                  <a:lnTo>
                    <a:pt x="13088548" y="5539559"/>
                  </a:lnTo>
                  <a:lnTo>
                    <a:pt x="13083435" y="5534088"/>
                  </a:lnTo>
                  <a:lnTo>
                    <a:pt x="13075675" y="5529653"/>
                  </a:lnTo>
                  <a:lnTo>
                    <a:pt x="13081117" y="5525089"/>
                  </a:lnTo>
                  <a:lnTo>
                    <a:pt x="13083373" y="5521821"/>
                  </a:lnTo>
                  <a:lnTo>
                    <a:pt x="13018546" y="5521821"/>
                  </a:lnTo>
                  <a:lnTo>
                    <a:pt x="13018546" y="5491644"/>
                  </a:lnTo>
                  <a:lnTo>
                    <a:pt x="13086443" y="5491644"/>
                  </a:lnTo>
                  <a:lnTo>
                    <a:pt x="13084966" y="5488112"/>
                  </a:lnTo>
                  <a:lnTo>
                    <a:pt x="13078669" y="5482430"/>
                  </a:lnTo>
                  <a:lnTo>
                    <a:pt x="13073457" y="5478600"/>
                  </a:lnTo>
                  <a:lnTo>
                    <a:pt x="13067266" y="5475864"/>
                  </a:lnTo>
                  <a:lnTo>
                    <a:pt x="13060096" y="5474223"/>
                  </a:lnTo>
                  <a:lnTo>
                    <a:pt x="13051948" y="5473676"/>
                  </a:lnTo>
                  <a:close/>
                </a:path>
                <a:path w="15614015" h="6326505">
                  <a:moveTo>
                    <a:pt x="13088548" y="5539559"/>
                  </a:moveTo>
                  <a:lnTo>
                    <a:pt x="13061239" y="5539559"/>
                  </a:lnTo>
                  <a:lnTo>
                    <a:pt x="13065693" y="5540941"/>
                  </a:lnTo>
                  <a:lnTo>
                    <a:pt x="13068765" y="5543705"/>
                  </a:lnTo>
                  <a:lnTo>
                    <a:pt x="13071990" y="5546316"/>
                  </a:lnTo>
                  <a:lnTo>
                    <a:pt x="13073601" y="5550002"/>
                  </a:lnTo>
                  <a:lnTo>
                    <a:pt x="13073601" y="5559830"/>
                  </a:lnTo>
                  <a:lnTo>
                    <a:pt x="13071990" y="5563746"/>
                  </a:lnTo>
                  <a:lnTo>
                    <a:pt x="13068765" y="5566511"/>
                  </a:lnTo>
                  <a:lnTo>
                    <a:pt x="13065565" y="5569391"/>
                  </a:lnTo>
                  <a:lnTo>
                    <a:pt x="13065321" y="5569391"/>
                  </a:lnTo>
                  <a:lnTo>
                    <a:pt x="13061239" y="5570658"/>
                  </a:lnTo>
                  <a:lnTo>
                    <a:pt x="13090305" y="5570658"/>
                  </a:lnTo>
                  <a:lnTo>
                    <a:pt x="13090994" y="5569391"/>
                  </a:lnTo>
                  <a:lnTo>
                    <a:pt x="13092808" y="5563200"/>
                  </a:lnTo>
                  <a:lnTo>
                    <a:pt x="13093413" y="5556375"/>
                  </a:lnTo>
                  <a:lnTo>
                    <a:pt x="13092304" y="5547449"/>
                  </a:lnTo>
                  <a:lnTo>
                    <a:pt x="13088978" y="5540019"/>
                  </a:lnTo>
                  <a:lnTo>
                    <a:pt x="13088548" y="5539559"/>
                  </a:lnTo>
                  <a:close/>
                </a:path>
                <a:path w="15614015" h="6326505">
                  <a:moveTo>
                    <a:pt x="13086443" y="5491644"/>
                  </a:moveTo>
                  <a:lnTo>
                    <a:pt x="13062697" y="5491644"/>
                  </a:lnTo>
                  <a:lnTo>
                    <a:pt x="13068533" y="5496559"/>
                  </a:lnTo>
                  <a:lnTo>
                    <a:pt x="13068533" y="5516677"/>
                  </a:lnTo>
                  <a:lnTo>
                    <a:pt x="13062697" y="5521821"/>
                  </a:lnTo>
                  <a:lnTo>
                    <a:pt x="13083373" y="5521821"/>
                  </a:lnTo>
                  <a:lnTo>
                    <a:pt x="13085004" y="5519460"/>
                  </a:lnTo>
                  <a:lnTo>
                    <a:pt x="13087336" y="5512765"/>
                  </a:lnTo>
                  <a:lnTo>
                    <a:pt x="13088114" y="5505005"/>
                  </a:lnTo>
                  <a:lnTo>
                    <a:pt x="13088114" y="5495637"/>
                  </a:lnTo>
                  <a:lnTo>
                    <a:pt x="13086443" y="5491644"/>
                  </a:lnTo>
                  <a:close/>
                </a:path>
                <a:path w="15614015" h="6326505">
                  <a:moveTo>
                    <a:pt x="13225617" y="5473676"/>
                  </a:moveTo>
                  <a:lnTo>
                    <a:pt x="13172635" y="5473676"/>
                  </a:lnTo>
                  <a:lnTo>
                    <a:pt x="13172635" y="5588856"/>
                  </a:lnTo>
                  <a:lnTo>
                    <a:pt x="13230225" y="5588856"/>
                  </a:lnTo>
                  <a:lnTo>
                    <a:pt x="13238575" y="5588294"/>
                  </a:lnTo>
                  <a:lnTo>
                    <a:pt x="13263974" y="5570658"/>
                  </a:lnTo>
                  <a:lnTo>
                    <a:pt x="13192216" y="5570658"/>
                  </a:lnTo>
                  <a:lnTo>
                    <a:pt x="13192216" y="5539559"/>
                  </a:lnTo>
                  <a:lnTo>
                    <a:pt x="13262217" y="5539559"/>
                  </a:lnTo>
                  <a:lnTo>
                    <a:pt x="13257105" y="5534088"/>
                  </a:lnTo>
                  <a:lnTo>
                    <a:pt x="13249344" y="5529653"/>
                  </a:lnTo>
                  <a:lnTo>
                    <a:pt x="13254786" y="5525089"/>
                  </a:lnTo>
                  <a:lnTo>
                    <a:pt x="13257043" y="5521821"/>
                  </a:lnTo>
                  <a:lnTo>
                    <a:pt x="13192216" y="5521821"/>
                  </a:lnTo>
                  <a:lnTo>
                    <a:pt x="13192216" y="5491644"/>
                  </a:lnTo>
                  <a:lnTo>
                    <a:pt x="13260113" y="5491644"/>
                  </a:lnTo>
                  <a:lnTo>
                    <a:pt x="13258635" y="5488112"/>
                  </a:lnTo>
                  <a:lnTo>
                    <a:pt x="13252339" y="5482430"/>
                  </a:lnTo>
                  <a:lnTo>
                    <a:pt x="13247127" y="5478600"/>
                  </a:lnTo>
                  <a:lnTo>
                    <a:pt x="13240936" y="5475864"/>
                  </a:lnTo>
                  <a:lnTo>
                    <a:pt x="13233766" y="5474223"/>
                  </a:lnTo>
                  <a:lnTo>
                    <a:pt x="13225617" y="5473676"/>
                  </a:lnTo>
                  <a:close/>
                </a:path>
                <a:path w="15614015" h="6326505">
                  <a:moveTo>
                    <a:pt x="13262217" y="5539559"/>
                  </a:moveTo>
                  <a:lnTo>
                    <a:pt x="13234908" y="5539559"/>
                  </a:lnTo>
                  <a:lnTo>
                    <a:pt x="13239363" y="5540941"/>
                  </a:lnTo>
                  <a:lnTo>
                    <a:pt x="13242434" y="5543705"/>
                  </a:lnTo>
                  <a:lnTo>
                    <a:pt x="13245659" y="5546316"/>
                  </a:lnTo>
                  <a:lnTo>
                    <a:pt x="13247271" y="5550002"/>
                  </a:lnTo>
                  <a:lnTo>
                    <a:pt x="13247271" y="5559830"/>
                  </a:lnTo>
                  <a:lnTo>
                    <a:pt x="13245659" y="5563746"/>
                  </a:lnTo>
                  <a:lnTo>
                    <a:pt x="13242434" y="5566511"/>
                  </a:lnTo>
                  <a:lnTo>
                    <a:pt x="13239234" y="5569391"/>
                  </a:lnTo>
                  <a:lnTo>
                    <a:pt x="13238991" y="5569391"/>
                  </a:lnTo>
                  <a:lnTo>
                    <a:pt x="13234908" y="5570658"/>
                  </a:lnTo>
                  <a:lnTo>
                    <a:pt x="13263974" y="5570658"/>
                  </a:lnTo>
                  <a:lnTo>
                    <a:pt x="13264664" y="5569391"/>
                  </a:lnTo>
                  <a:lnTo>
                    <a:pt x="13266478" y="5563200"/>
                  </a:lnTo>
                  <a:lnTo>
                    <a:pt x="13267083" y="5556375"/>
                  </a:lnTo>
                  <a:lnTo>
                    <a:pt x="13265974" y="5547449"/>
                  </a:lnTo>
                  <a:lnTo>
                    <a:pt x="13262648" y="5540019"/>
                  </a:lnTo>
                  <a:lnTo>
                    <a:pt x="13262217" y="5539559"/>
                  </a:lnTo>
                  <a:close/>
                </a:path>
                <a:path w="15614015" h="6326505">
                  <a:moveTo>
                    <a:pt x="13260113" y="5491644"/>
                  </a:moveTo>
                  <a:lnTo>
                    <a:pt x="13236367" y="5491644"/>
                  </a:lnTo>
                  <a:lnTo>
                    <a:pt x="13242203" y="5496559"/>
                  </a:lnTo>
                  <a:lnTo>
                    <a:pt x="13242203" y="5516677"/>
                  </a:lnTo>
                  <a:lnTo>
                    <a:pt x="13236367" y="5521821"/>
                  </a:lnTo>
                  <a:lnTo>
                    <a:pt x="13257043" y="5521821"/>
                  </a:lnTo>
                  <a:lnTo>
                    <a:pt x="13258673" y="5519460"/>
                  </a:lnTo>
                  <a:lnTo>
                    <a:pt x="13261006" y="5512765"/>
                  </a:lnTo>
                  <a:lnTo>
                    <a:pt x="13261783" y="5505005"/>
                  </a:lnTo>
                  <a:lnTo>
                    <a:pt x="13261783" y="5495637"/>
                  </a:lnTo>
                  <a:lnTo>
                    <a:pt x="13260113" y="5491644"/>
                  </a:lnTo>
                  <a:close/>
                </a:path>
                <a:path w="15614015" h="6326505">
                  <a:moveTo>
                    <a:pt x="13400438" y="5470681"/>
                  </a:moveTo>
                  <a:lnTo>
                    <a:pt x="13357131" y="5488188"/>
                  </a:lnTo>
                  <a:lnTo>
                    <a:pt x="13339855" y="5531266"/>
                  </a:lnTo>
                  <a:lnTo>
                    <a:pt x="13340934" y="5543647"/>
                  </a:lnTo>
                  <a:lnTo>
                    <a:pt x="13366316" y="5582132"/>
                  </a:lnTo>
                  <a:lnTo>
                    <a:pt x="13400438" y="5591850"/>
                  </a:lnTo>
                  <a:lnTo>
                    <a:pt x="13408659" y="5591347"/>
                  </a:lnTo>
                  <a:lnTo>
                    <a:pt x="13443285" y="5574170"/>
                  </a:lnTo>
                  <a:lnTo>
                    <a:pt x="13445083" y="5572039"/>
                  </a:lnTo>
                  <a:lnTo>
                    <a:pt x="13400438" y="5572039"/>
                  </a:lnTo>
                  <a:lnTo>
                    <a:pt x="13392145" y="5571305"/>
                  </a:lnTo>
                  <a:lnTo>
                    <a:pt x="13360615" y="5539559"/>
                  </a:lnTo>
                  <a:lnTo>
                    <a:pt x="13359895" y="5531266"/>
                  </a:lnTo>
                  <a:lnTo>
                    <a:pt x="13360615" y="5522872"/>
                  </a:lnTo>
                  <a:lnTo>
                    <a:pt x="13384544" y="5493199"/>
                  </a:lnTo>
                  <a:lnTo>
                    <a:pt x="13400438" y="5490262"/>
                  </a:lnTo>
                  <a:lnTo>
                    <a:pt x="13444359" y="5490262"/>
                  </a:lnTo>
                  <a:lnTo>
                    <a:pt x="13442940" y="5488477"/>
                  </a:lnTo>
                  <a:lnTo>
                    <a:pt x="13408745" y="5471199"/>
                  </a:lnTo>
                  <a:lnTo>
                    <a:pt x="13400438" y="5470681"/>
                  </a:lnTo>
                  <a:close/>
                </a:path>
                <a:path w="15614015" h="6326505">
                  <a:moveTo>
                    <a:pt x="13435223" y="5551998"/>
                  </a:moveTo>
                  <a:lnTo>
                    <a:pt x="13408117" y="5572039"/>
                  </a:lnTo>
                  <a:lnTo>
                    <a:pt x="13445083" y="5572039"/>
                  </a:lnTo>
                  <a:lnTo>
                    <a:pt x="13448181" y="5568368"/>
                  </a:lnTo>
                  <a:lnTo>
                    <a:pt x="13452270" y="5561904"/>
                  </a:lnTo>
                  <a:lnTo>
                    <a:pt x="13435223" y="5551998"/>
                  </a:lnTo>
                  <a:close/>
                </a:path>
                <a:path w="15614015" h="6326505">
                  <a:moveTo>
                    <a:pt x="13444359" y="5490262"/>
                  </a:moveTo>
                  <a:lnTo>
                    <a:pt x="13408117" y="5490262"/>
                  </a:lnTo>
                  <a:lnTo>
                    <a:pt x="13414952" y="5492105"/>
                  </a:lnTo>
                  <a:lnTo>
                    <a:pt x="13420940" y="5495790"/>
                  </a:lnTo>
                  <a:lnTo>
                    <a:pt x="13427083" y="5499476"/>
                  </a:lnTo>
                  <a:lnTo>
                    <a:pt x="13431614" y="5504391"/>
                  </a:lnTo>
                  <a:lnTo>
                    <a:pt x="13434532" y="5510534"/>
                  </a:lnTo>
                  <a:lnTo>
                    <a:pt x="13451348" y="5500858"/>
                  </a:lnTo>
                  <a:lnTo>
                    <a:pt x="13447576" y="5494308"/>
                  </a:lnTo>
                  <a:lnTo>
                    <a:pt x="13444359" y="5490262"/>
                  </a:lnTo>
                  <a:close/>
                </a:path>
                <a:path w="15614015" h="6326505">
                  <a:moveTo>
                    <a:pt x="13516790" y="5493026"/>
                  </a:moveTo>
                  <a:lnTo>
                    <a:pt x="13496749" y="5493026"/>
                  </a:lnTo>
                  <a:lnTo>
                    <a:pt x="13496749" y="5588856"/>
                  </a:lnTo>
                  <a:lnTo>
                    <a:pt x="13516790" y="5588856"/>
                  </a:lnTo>
                  <a:lnTo>
                    <a:pt x="13516790" y="5493026"/>
                  </a:lnTo>
                  <a:close/>
                </a:path>
                <a:path w="15614015" h="6326505">
                  <a:moveTo>
                    <a:pt x="13555951" y="5473676"/>
                  </a:moveTo>
                  <a:lnTo>
                    <a:pt x="13457357" y="5473676"/>
                  </a:lnTo>
                  <a:lnTo>
                    <a:pt x="13457357" y="5493026"/>
                  </a:lnTo>
                  <a:lnTo>
                    <a:pt x="13555951" y="5493026"/>
                  </a:lnTo>
                  <a:lnTo>
                    <a:pt x="13555951" y="5473676"/>
                  </a:lnTo>
                  <a:close/>
                </a:path>
                <a:path w="15614015" h="6326505">
                  <a:moveTo>
                    <a:pt x="13593555" y="5473676"/>
                  </a:moveTo>
                  <a:lnTo>
                    <a:pt x="13573514" y="5473676"/>
                  </a:lnTo>
                  <a:lnTo>
                    <a:pt x="13573514" y="5634928"/>
                  </a:lnTo>
                  <a:lnTo>
                    <a:pt x="13593555" y="5634928"/>
                  </a:lnTo>
                  <a:lnTo>
                    <a:pt x="13593555" y="5569044"/>
                  </a:lnTo>
                  <a:lnTo>
                    <a:pt x="13617510" y="5569044"/>
                  </a:lnTo>
                  <a:lnTo>
                    <a:pt x="13593555" y="5531266"/>
                  </a:lnTo>
                  <a:lnTo>
                    <a:pt x="13594289" y="5522872"/>
                  </a:lnTo>
                  <a:lnTo>
                    <a:pt x="13617636" y="5493487"/>
                  </a:lnTo>
                  <a:lnTo>
                    <a:pt x="13593555" y="5493487"/>
                  </a:lnTo>
                  <a:lnTo>
                    <a:pt x="13593555" y="5473676"/>
                  </a:lnTo>
                  <a:close/>
                </a:path>
                <a:path w="15614015" h="6326505">
                  <a:moveTo>
                    <a:pt x="13617510" y="5569044"/>
                  </a:moveTo>
                  <a:lnTo>
                    <a:pt x="13593555" y="5569044"/>
                  </a:lnTo>
                  <a:lnTo>
                    <a:pt x="13601891" y="5579022"/>
                  </a:lnTo>
                  <a:lnTo>
                    <a:pt x="13611927" y="5586149"/>
                  </a:lnTo>
                  <a:lnTo>
                    <a:pt x="13623661" y="5590425"/>
                  </a:lnTo>
                  <a:lnTo>
                    <a:pt x="13637094" y="5591850"/>
                  </a:lnTo>
                  <a:lnTo>
                    <a:pt x="13648741" y="5590756"/>
                  </a:lnTo>
                  <a:lnTo>
                    <a:pt x="13659496" y="5587474"/>
                  </a:lnTo>
                  <a:lnTo>
                    <a:pt x="13669358" y="5582003"/>
                  </a:lnTo>
                  <a:lnTo>
                    <a:pt x="13678328" y="5574343"/>
                  </a:lnTo>
                  <a:lnTo>
                    <a:pt x="13679799" y="5572500"/>
                  </a:lnTo>
                  <a:lnTo>
                    <a:pt x="13634559" y="5572500"/>
                  </a:lnTo>
                  <a:lnTo>
                    <a:pt x="13626166" y="5571766"/>
                  </a:lnTo>
                  <a:lnTo>
                    <a:pt x="13618492" y="5569563"/>
                  </a:lnTo>
                  <a:lnTo>
                    <a:pt x="13617510" y="5569044"/>
                  </a:lnTo>
                  <a:close/>
                </a:path>
                <a:path w="15614015" h="6326505">
                  <a:moveTo>
                    <a:pt x="13679629" y="5490032"/>
                  </a:moveTo>
                  <a:lnTo>
                    <a:pt x="13634559" y="5490032"/>
                  </a:lnTo>
                  <a:lnTo>
                    <a:pt x="13642852" y="5490780"/>
                  </a:lnTo>
                  <a:lnTo>
                    <a:pt x="13650454" y="5493026"/>
                  </a:lnTo>
                  <a:lnTo>
                    <a:pt x="13674599" y="5522872"/>
                  </a:lnTo>
                  <a:lnTo>
                    <a:pt x="13675333" y="5531266"/>
                  </a:lnTo>
                  <a:lnTo>
                    <a:pt x="13674599" y="5539674"/>
                  </a:lnTo>
                  <a:lnTo>
                    <a:pt x="13650454" y="5569563"/>
                  </a:lnTo>
                  <a:lnTo>
                    <a:pt x="13634559" y="5572500"/>
                  </a:lnTo>
                  <a:lnTo>
                    <a:pt x="13679799" y="5572500"/>
                  </a:lnTo>
                  <a:lnTo>
                    <a:pt x="13685786" y="5564999"/>
                  </a:lnTo>
                  <a:lnTo>
                    <a:pt x="13691113" y="5554705"/>
                  </a:lnTo>
                  <a:lnTo>
                    <a:pt x="13694309" y="5543461"/>
                  </a:lnTo>
                  <a:lnTo>
                    <a:pt x="13695374" y="5531266"/>
                  </a:lnTo>
                  <a:lnTo>
                    <a:pt x="13694309" y="5519086"/>
                  </a:lnTo>
                  <a:lnTo>
                    <a:pt x="13691215" y="5508244"/>
                  </a:lnTo>
                  <a:lnTo>
                    <a:pt x="13691113" y="5507884"/>
                  </a:lnTo>
                  <a:lnTo>
                    <a:pt x="13685786" y="5497662"/>
                  </a:lnTo>
                  <a:lnTo>
                    <a:pt x="13679629" y="5490032"/>
                  </a:lnTo>
                  <a:close/>
                </a:path>
                <a:path w="15614015" h="6326505">
                  <a:moveTo>
                    <a:pt x="13637094" y="5470681"/>
                  </a:moveTo>
                  <a:lnTo>
                    <a:pt x="13623661" y="5472107"/>
                  </a:lnTo>
                  <a:lnTo>
                    <a:pt x="13611927" y="5476383"/>
                  </a:lnTo>
                  <a:lnTo>
                    <a:pt x="13601891" y="5483510"/>
                  </a:lnTo>
                  <a:lnTo>
                    <a:pt x="13593555" y="5493487"/>
                  </a:lnTo>
                  <a:lnTo>
                    <a:pt x="13617636" y="5493487"/>
                  </a:lnTo>
                  <a:lnTo>
                    <a:pt x="13618492" y="5493026"/>
                  </a:lnTo>
                  <a:lnTo>
                    <a:pt x="13626166" y="5490780"/>
                  </a:lnTo>
                  <a:lnTo>
                    <a:pt x="13634559" y="5490032"/>
                  </a:lnTo>
                  <a:lnTo>
                    <a:pt x="13679629" y="5490032"/>
                  </a:lnTo>
                  <a:lnTo>
                    <a:pt x="13678328" y="5488419"/>
                  </a:lnTo>
                  <a:lnTo>
                    <a:pt x="13669358" y="5480659"/>
                  </a:lnTo>
                  <a:lnTo>
                    <a:pt x="13659496" y="5475116"/>
                  </a:lnTo>
                  <a:lnTo>
                    <a:pt x="13648741" y="5471790"/>
                  </a:lnTo>
                  <a:lnTo>
                    <a:pt x="13637094" y="5470681"/>
                  </a:lnTo>
                  <a:close/>
                </a:path>
                <a:path w="15614015" h="6326505">
                  <a:moveTo>
                    <a:pt x="13771119" y="5470681"/>
                  </a:moveTo>
                  <a:lnTo>
                    <a:pt x="13729885" y="5488419"/>
                  </a:lnTo>
                  <a:lnTo>
                    <a:pt x="13712839" y="5531266"/>
                  </a:lnTo>
                  <a:lnTo>
                    <a:pt x="13713904" y="5543461"/>
                  </a:lnTo>
                  <a:lnTo>
                    <a:pt x="13717019" y="5554417"/>
                  </a:lnTo>
                  <a:lnTo>
                    <a:pt x="13717100" y="5554705"/>
                  </a:lnTo>
                  <a:lnTo>
                    <a:pt x="13748717" y="5587474"/>
                  </a:lnTo>
                  <a:lnTo>
                    <a:pt x="13771119" y="5591850"/>
                  </a:lnTo>
                  <a:lnTo>
                    <a:pt x="13784552" y="5590425"/>
                  </a:lnTo>
                  <a:lnTo>
                    <a:pt x="13796287" y="5586149"/>
                  </a:lnTo>
                  <a:lnTo>
                    <a:pt x="13806322" y="5579022"/>
                  </a:lnTo>
                  <a:lnTo>
                    <a:pt x="13811771" y="5572500"/>
                  </a:lnTo>
                  <a:lnTo>
                    <a:pt x="13773654" y="5572500"/>
                  </a:lnTo>
                  <a:lnTo>
                    <a:pt x="13765361" y="5571766"/>
                  </a:lnTo>
                  <a:lnTo>
                    <a:pt x="13735817" y="5547391"/>
                  </a:lnTo>
                  <a:lnTo>
                    <a:pt x="13732880" y="5531266"/>
                  </a:lnTo>
                  <a:lnTo>
                    <a:pt x="13733614" y="5522872"/>
                  </a:lnTo>
                  <a:lnTo>
                    <a:pt x="13757759" y="5493026"/>
                  </a:lnTo>
                  <a:lnTo>
                    <a:pt x="13773654" y="5490032"/>
                  </a:lnTo>
                  <a:lnTo>
                    <a:pt x="13811771" y="5490032"/>
                  </a:lnTo>
                  <a:lnTo>
                    <a:pt x="13806322" y="5483510"/>
                  </a:lnTo>
                  <a:lnTo>
                    <a:pt x="13796287" y="5476383"/>
                  </a:lnTo>
                  <a:lnTo>
                    <a:pt x="13784552" y="5472107"/>
                  </a:lnTo>
                  <a:lnTo>
                    <a:pt x="13771119" y="5470681"/>
                  </a:lnTo>
                  <a:close/>
                </a:path>
                <a:path w="15614015" h="6326505">
                  <a:moveTo>
                    <a:pt x="13834699" y="5569044"/>
                  </a:moveTo>
                  <a:lnTo>
                    <a:pt x="13814658" y="5569044"/>
                  </a:lnTo>
                  <a:lnTo>
                    <a:pt x="13814658" y="5588856"/>
                  </a:lnTo>
                  <a:lnTo>
                    <a:pt x="13834699" y="5588856"/>
                  </a:lnTo>
                  <a:lnTo>
                    <a:pt x="13834699" y="5569044"/>
                  </a:lnTo>
                  <a:close/>
                </a:path>
                <a:path w="15614015" h="6326505">
                  <a:moveTo>
                    <a:pt x="13811771" y="5490032"/>
                  </a:moveTo>
                  <a:lnTo>
                    <a:pt x="13773654" y="5490032"/>
                  </a:lnTo>
                  <a:lnTo>
                    <a:pt x="13782047" y="5490780"/>
                  </a:lnTo>
                  <a:lnTo>
                    <a:pt x="13789721" y="5493026"/>
                  </a:lnTo>
                  <a:lnTo>
                    <a:pt x="13813924" y="5522872"/>
                  </a:lnTo>
                  <a:lnTo>
                    <a:pt x="13814658" y="5531266"/>
                  </a:lnTo>
                  <a:lnTo>
                    <a:pt x="13813924" y="5539674"/>
                  </a:lnTo>
                  <a:lnTo>
                    <a:pt x="13789721" y="5569563"/>
                  </a:lnTo>
                  <a:lnTo>
                    <a:pt x="13773654" y="5572500"/>
                  </a:lnTo>
                  <a:lnTo>
                    <a:pt x="13811771" y="5572500"/>
                  </a:lnTo>
                  <a:lnTo>
                    <a:pt x="13814658" y="5569044"/>
                  </a:lnTo>
                  <a:lnTo>
                    <a:pt x="13834699" y="5569044"/>
                  </a:lnTo>
                  <a:lnTo>
                    <a:pt x="13834699" y="5493487"/>
                  </a:lnTo>
                  <a:lnTo>
                    <a:pt x="13814658" y="5493487"/>
                  </a:lnTo>
                  <a:lnTo>
                    <a:pt x="13811771" y="5490032"/>
                  </a:lnTo>
                  <a:close/>
                </a:path>
                <a:path w="15614015" h="6326505">
                  <a:moveTo>
                    <a:pt x="13834699" y="5473676"/>
                  </a:moveTo>
                  <a:lnTo>
                    <a:pt x="13814658" y="5473676"/>
                  </a:lnTo>
                  <a:lnTo>
                    <a:pt x="13814658" y="5493487"/>
                  </a:lnTo>
                  <a:lnTo>
                    <a:pt x="13834699" y="5493487"/>
                  </a:lnTo>
                  <a:lnTo>
                    <a:pt x="13834699" y="5473676"/>
                  </a:lnTo>
                  <a:close/>
                </a:path>
                <a:path w="15614015" h="6326505">
                  <a:moveTo>
                    <a:pt x="13885104" y="5473676"/>
                  </a:moveTo>
                  <a:lnTo>
                    <a:pt x="13865063" y="5473676"/>
                  </a:lnTo>
                  <a:lnTo>
                    <a:pt x="13865063" y="5588856"/>
                  </a:lnTo>
                  <a:lnTo>
                    <a:pt x="13885104" y="5588856"/>
                  </a:lnTo>
                  <a:lnTo>
                    <a:pt x="13885104" y="5540710"/>
                  </a:lnTo>
                  <a:lnTo>
                    <a:pt x="13964809" y="5540710"/>
                  </a:lnTo>
                  <a:lnTo>
                    <a:pt x="13964809" y="5521591"/>
                  </a:lnTo>
                  <a:lnTo>
                    <a:pt x="13885104" y="5521591"/>
                  </a:lnTo>
                  <a:lnTo>
                    <a:pt x="13885104" y="5473676"/>
                  </a:lnTo>
                  <a:close/>
                </a:path>
                <a:path w="15614015" h="6326505">
                  <a:moveTo>
                    <a:pt x="13964809" y="5540710"/>
                  </a:moveTo>
                  <a:lnTo>
                    <a:pt x="13944767" y="5540710"/>
                  </a:lnTo>
                  <a:lnTo>
                    <a:pt x="13944767" y="5588856"/>
                  </a:lnTo>
                  <a:lnTo>
                    <a:pt x="13964809" y="5588856"/>
                  </a:lnTo>
                  <a:lnTo>
                    <a:pt x="13964809" y="5540710"/>
                  </a:lnTo>
                  <a:close/>
                </a:path>
                <a:path w="15614015" h="6326505">
                  <a:moveTo>
                    <a:pt x="13964809" y="5473676"/>
                  </a:moveTo>
                  <a:lnTo>
                    <a:pt x="13944767" y="5473676"/>
                  </a:lnTo>
                  <a:lnTo>
                    <a:pt x="13944767" y="5521591"/>
                  </a:lnTo>
                  <a:lnTo>
                    <a:pt x="13964809" y="5521591"/>
                  </a:lnTo>
                  <a:lnTo>
                    <a:pt x="13964809" y="5473676"/>
                  </a:lnTo>
                  <a:close/>
                </a:path>
                <a:path w="15614015" h="6326505">
                  <a:moveTo>
                    <a:pt x="14049219" y="5470681"/>
                  </a:moveTo>
                  <a:lnTo>
                    <a:pt x="14035967" y="5471804"/>
                  </a:lnTo>
                  <a:lnTo>
                    <a:pt x="14036324" y="5471804"/>
                  </a:lnTo>
                  <a:lnTo>
                    <a:pt x="14024974" y="5475000"/>
                  </a:lnTo>
                  <a:lnTo>
                    <a:pt x="13993069" y="5507424"/>
                  </a:lnTo>
                  <a:lnTo>
                    <a:pt x="13988866" y="5531266"/>
                  </a:lnTo>
                  <a:lnTo>
                    <a:pt x="13989931" y="5543835"/>
                  </a:lnTo>
                  <a:lnTo>
                    <a:pt x="14015183" y="5582262"/>
                  </a:lnTo>
                  <a:lnTo>
                    <a:pt x="14050602" y="5591850"/>
                  </a:lnTo>
                  <a:lnTo>
                    <a:pt x="14066467" y="5590224"/>
                  </a:lnTo>
                  <a:lnTo>
                    <a:pt x="14080202" y="5585343"/>
                  </a:lnTo>
                  <a:lnTo>
                    <a:pt x="14091807" y="5577208"/>
                  </a:lnTo>
                  <a:lnTo>
                    <a:pt x="14095340" y="5572961"/>
                  </a:lnTo>
                  <a:lnTo>
                    <a:pt x="14051062" y="5572961"/>
                  </a:lnTo>
                  <a:lnTo>
                    <a:pt x="14043201" y="5572428"/>
                  </a:lnTo>
                  <a:lnTo>
                    <a:pt x="14011368" y="5547765"/>
                  </a:lnTo>
                  <a:lnTo>
                    <a:pt x="14009366" y="5540480"/>
                  </a:lnTo>
                  <a:lnTo>
                    <a:pt x="14105887" y="5540480"/>
                  </a:lnTo>
                  <a:lnTo>
                    <a:pt x="14106349" y="5537409"/>
                  </a:lnTo>
                  <a:lnTo>
                    <a:pt x="14106579" y="5534414"/>
                  </a:lnTo>
                  <a:lnTo>
                    <a:pt x="14106560" y="5531266"/>
                  </a:lnTo>
                  <a:lnTo>
                    <a:pt x="14105868" y="5522973"/>
                  </a:lnTo>
                  <a:lnTo>
                    <a:pt x="14009366" y="5522973"/>
                  </a:lnTo>
                  <a:lnTo>
                    <a:pt x="14011137" y="5515760"/>
                  </a:lnTo>
                  <a:lnTo>
                    <a:pt x="14041502" y="5490147"/>
                  </a:lnTo>
                  <a:lnTo>
                    <a:pt x="14049219" y="5489571"/>
                  </a:lnTo>
                  <a:lnTo>
                    <a:pt x="14091150" y="5489571"/>
                  </a:lnTo>
                  <a:lnTo>
                    <a:pt x="14090453" y="5488649"/>
                  </a:lnTo>
                  <a:lnTo>
                    <a:pt x="14081916" y="5480788"/>
                  </a:lnTo>
                  <a:lnTo>
                    <a:pt x="14072198" y="5475173"/>
                  </a:lnTo>
                  <a:lnTo>
                    <a:pt x="14061299" y="5471804"/>
                  </a:lnTo>
                  <a:lnTo>
                    <a:pt x="14049219" y="5470681"/>
                  </a:lnTo>
                  <a:close/>
                </a:path>
                <a:path w="15614015" h="6326505">
                  <a:moveTo>
                    <a:pt x="14084233" y="5556144"/>
                  </a:moveTo>
                  <a:lnTo>
                    <a:pt x="14078273" y="5563502"/>
                  </a:lnTo>
                  <a:lnTo>
                    <a:pt x="14070758" y="5568757"/>
                  </a:lnTo>
                  <a:lnTo>
                    <a:pt x="14061687" y="5571910"/>
                  </a:lnTo>
                  <a:lnTo>
                    <a:pt x="14051062" y="5572961"/>
                  </a:lnTo>
                  <a:lnTo>
                    <a:pt x="14095340" y="5572961"/>
                  </a:lnTo>
                  <a:lnTo>
                    <a:pt x="14101281" y="5565820"/>
                  </a:lnTo>
                  <a:lnTo>
                    <a:pt x="14084233" y="5556144"/>
                  </a:lnTo>
                  <a:close/>
                </a:path>
                <a:path w="15614015" h="6326505">
                  <a:moveTo>
                    <a:pt x="14091150" y="5489571"/>
                  </a:moveTo>
                  <a:lnTo>
                    <a:pt x="14049219" y="5489571"/>
                  </a:lnTo>
                  <a:lnTo>
                    <a:pt x="14056457" y="5490147"/>
                  </a:lnTo>
                  <a:lnTo>
                    <a:pt x="14056083" y="5490147"/>
                  </a:lnTo>
                  <a:lnTo>
                    <a:pt x="14086307" y="5522973"/>
                  </a:lnTo>
                  <a:lnTo>
                    <a:pt x="14105868" y="5522973"/>
                  </a:lnTo>
                  <a:lnTo>
                    <a:pt x="14096877" y="5497144"/>
                  </a:lnTo>
                  <a:lnTo>
                    <a:pt x="14091150" y="5489571"/>
                  </a:lnTo>
                  <a:close/>
                </a:path>
                <a:path w="15614015" h="6326505">
                  <a:moveTo>
                    <a:pt x="14150340" y="5565129"/>
                  </a:moveTo>
                  <a:lnTo>
                    <a:pt x="14127304" y="5565129"/>
                  </a:lnTo>
                  <a:lnTo>
                    <a:pt x="14118090" y="5621106"/>
                  </a:lnTo>
                  <a:lnTo>
                    <a:pt x="14135366" y="5621106"/>
                  </a:lnTo>
                  <a:lnTo>
                    <a:pt x="14150340" y="5565129"/>
                  </a:lnTo>
                  <a:close/>
                </a:path>
                <a:path w="15614015" h="6326505">
                  <a:moveTo>
                    <a:pt x="14289230" y="5473676"/>
                  </a:moveTo>
                  <a:lnTo>
                    <a:pt x="14236248" y="5473676"/>
                  </a:lnTo>
                  <a:lnTo>
                    <a:pt x="14236248" y="5588856"/>
                  </a:lnTo>
                  <a:lnTo>
                    <a:pt x="14293838" y="5588856"/>
                  </a:lnTo>
                  <a:lnTo>
                    <a:pt x="14302188" y="5588294"/>
                  </a:lnTo>
                  <a:lnTo>
                    <a:pt x="14327587" y="5570658"/>
                  </a:lnTo>
                  <a:lnTo>
                    <a:pt x="14255828" y="5570658"/>
                  </a:lnTo>
                  <a:lnTo>
                    <a:pt x="14255828" y="5539559"/>
                  </a:lnTo>
                  <a:lnTo>
                    <a:pt x="14325830" y="5539559"/>
                  </a:lnTo>
                  <a:lnTo>
                    <a:pt x="14320718" y="5534088"/>
                  </a:lnTo>
                  <a:lnTo>
                    <a:pt x="14312957" y="5529653"/>
                  </a:lnTo>
                  <a:lnTo>
                    <a:pt x="14318399" y="5525089"/>
                  </a:lnTo>
                  <a:lnTo>
                    <a:pt x="14320656" y="5521821"/>
                  </a:lnTo>
                  <a:lnTo>
                    <a:pt x="14255828" y="5521821"/>
                  </a:lnTo>
                  <a:lnTo>
                    <a:pt x="14255828" y="5491644"/>
                  </a:lnTo>
                  <a:lnTo>
                    <a:pt x="14323726" y="5491644"/>
                  </a:lnTo>
                  <a:lnTo>
                    <a:pt x="14322248" y="5488112"/>
                  </a:lnTo>
                  <a:lnTo>
                    <a:pt x="14315952" y="5482430"/>
                  </a:lnTo>
                  <a:lnTo>
                    <a:pt x="14310740" y="5478600"/>
                  </a:lnTo>
                  <a:lnTo>
                    <a:pt x="14304549" y="5475864"/>
                  </a:lnTo>
                  <a:lnTo>
                    <a:pt x="14297379" y="5474223"/>
                  </a:lnTo>
                  <a:lnTo>
                    <a:pt x="14289230" y="5473676"/>
                  </a:lnTo>
                  <a:close/>
                </a:path>
                <a:path w="15614015" h="6326505">
                  <a:moveTo>
                    <a:pt x="14325830" y="5539559"/>
                  </a:moveTo>
                  <a:lnTo>
                    <a:pt x="14298521" y="5539559"/>
                  </a:lnTo>
                  <a:lnTo>
                    <a:pt x="14302976" y="5540941"/>
                  </a:lnTo>
                  <a:lnTo>
                    <a:pt x="14306047" y="5543705"/>
                  </a:lnTo>
                  <a:lnTo>
                    <a:pt x="14309272" y="5546316"/>
                  </a:lnTo>
                  <a:lnTo>
                    <a:pt x="14310884" y="5550002"/>
                  </a:lnTo>
                  <a:lnTo>
                    <a:pt x="14310884" y="5559830"/>
                  </a:lnTo>
                  <a:lnTo>
                    <a:pt x="14309272" y="5563746"/>
                  </a:lnTo>
                  <a:lnTo>
                    <a:pt x="14306047" y="5566511"/>
                  </a:lnTo>
                  <a:lnTo>
                    <a:pt x="14302847" y="5569391"/>
                  </a:lnTo>
                  <a:lnTo>
                    <a:pt x="14302604" y="5569391"/>
                  </a:lnTo>
                  <a:lnTo>
                    <a:pt x="14298521" y="5570658"/>
                  </a:lnTo>
                  <a:lnTo>
                    <a:pt x="14327587" y="5570658"/>
                  </a:lnTo>
                  <a:lnTo>
                    <a:pt x="14328277" y="5569391"/>
                  </a:lnTo>
                  <a:lnTo>
                    <a:pt x="14330091" y="5563200"/>
                  </a:lnTo>
                  <a:lnTo>
                    <a:pt x="14330696" y="5556375"/>
                  </a:lnTo>
                  <a:lnTo>
                    <a:pt x="14329587" y="5547449"/>
                  </a:lnTo>
                  <a:lnTo>
                    <a:pt x="14326261" y="5540019"/>
                  </a:lnTo>
                  <a:lnTo>
                    <a:pt x="14325830" y="5539559"/>
                  </a:lnTo>
                  <a:close/>
                </a:path>
                <a:path w="15614015" h="6326505">
                  <a:moveTo>
                    <a:pt x="14323726" y="5491644"/>
                  </a:moveTo>
                  <a:lnTo>
                    <a:pt x="14299979" y="5491644"/>
                  </a:lnTo>
                  <a:lnTo>
                    <a:pt x="14305816" y="5496559"/>
                  </a:lnTo>
                  <a:lnTo>
                    <a:pt x="14305816" y="5516677"/>
                  </a:lnTo>
                  <a:lnTo>
                    <a:pt x="14299979" y="5521821"/>
                  </a:lnTo>
                  <a:lnTo>
                    <a:pt x="14320656" y="5521821"/>
                  </a:lnTo>
                  <a:lnTo>
                    <a:pt x="14322286" y="5519460"/>
                  </a:lnTo>
                  <a:lnTo>
                    <a:pt x="14324619" y="5512765"/>
                  </a:lnTo>
                  <a:lnTo>
                    <a:pt x="14325396" y="5505005"/>
                  </a:lnTo>
                  <a:lnTo>
                    <a:pt x="14325396" y="5495637"/>
                  </a:lnTo>
                  <a:lnTo>
                    <a:pt x="14323726" y="5491644"/>
                  </a:lnTo>
                  <a:close/>
                </a:path>
                <a:path w="15614015" h="6326505">
                  <a:moveTo>
                    <a:pt x="14404158" y="5470681"/>
                  </a:moveTo>
                  <a:lnTo>
                    <a:pt x="14362924" y="5488419"/>
                  </a:lnTo>
                  <a:lnTo>
                    <a:pt x="14345878" y="5531266"/>
                  </a:lnTo>
                  <a:lnTo>
                    <a:pt x="14346943" y="5543461"/>
                  </a:lnTo>
                  <a:lnTo>
                    <a:pt x="14371893" y="5582003"/>
                  </a:lnTo>
                  <a:lnTo>
                    <a:pt x="14404158" y="5591850"/>
                  </a:lnTo>
                  <a:lnTo>
                    <a:pt x="14417591" y="5590425"/>
                  </a:lnTo>
                  <a:lnTo>
                    <a:pt x="14429325" y="5586149"/>
                  </a:lnTo>
                  <a:lnTo>
                    <a:pt x="14439360" y="5579022"/>
                  </a:lnTo>
                  <a:lnTo>
                    <a:pt x="14444810" y="5572500"/>
                  </a:lnTo>
                  <a:lnTo>
                    <a:pt x="14406693" y="5572500"/>
                  </a:lnTo>
                  <a:lnTo>
                    <a:pt x="14398400" y="5571766"/>
                  </a:lnTo>
                  <a:lnTo>
                    <a:pt x="14368856" y="5547391"/>
                  </a:lnTo>
                  <a:lnTo>
                    <a:pt x="14365918" y="5531266"/>
                  </a:lnTo>
                  <a:lnTo>
                    <a:pt x="14366653" y="5522872"/>
                  </a:lnTo>
                  <a:lnTo>
                    <a:pt x="14390797" y="5493026"/>
                  </a:lnTo>
                  <a:lnTo>
                    <a:pt x="14406693" y="5490032"/>
                  </a:lnTo>
                  <a:lnTo>
                    <a:pt x="14444810" y="5490032"/>
                  </a:lnTo>
                  <a:lnTo>
                    <a:pt x="14439360" y="5483510"/>
                  </a:lnTo>
                  <a:lnTo>
                    <a:pt x="14429325" y="5476383"/>
                  </a:lnTo>
                  <a:lnTo>
                    <a:pt x="14417591" y="5472107"/>
                  </a:lnTo>
                  <a:lnTo>
                    <a:pt x="14404158" y="5470681"/>
                  </a:lnTo>
                  <a:close/>
                </a:path>
                <a:path w="15614015" h="6326505">
                  <a:moveTo>
                    <a:pt x="14467737" y="5569044"/>
                  </a:moveTo>
                  <a:lnTo>
                    <a:pt x="14447697" y="5569044"/>
                  </a:lnTo>
                  <a:lnTo>
                    <a:pt x="14447697" y="5588856"/>
                  </a:lnTo>
                  <a:lnTo>
                    <a:pt x="14467737" y="5588856"/>
                  </a:lnTo>
                  <a:lnTo>
                    <a:pt x="14467737" y="5569044"/>
                  </a:lnTo>
                  <a:close/>
                </a:path>
                <a:path w="15614015" h="6326505">
                  <a:moveTo>
                    <a:pt x="14444810" y="5490032"/>
                  </a:moveTo>
                  <a:lnTo>
                    <a:pt x="14406693" y="5490032"/>
                  </a:lnTo>
                  <a:lnTo>
                    <a:pt x="14415086" y="5490780"/>
                  </a:lnTo>
                  <a:lnTo>
                    <a:pt x="14422760" y="5493026"/>
                  </a:lnTo>
                  <a:lnTo>
                    <a:pt x="14446962" y="5522872"/>
                  </a:lnTo>
                  <a:lnTo>
                    <a:pt x="14447697" y="5531266"/>
                  </a:lnTo>
                  <a:lnTo>
                    <a:pt x="14446962" y="5539674"/>
                  </a:lnTo>
                  <a:lnTo>
                    <a:pt x="14422760" y="5569563"/>
                  </a:lnTo>
                  <a:lnTo>
                    <a:pt x="14406693" y="5572500"/>
                  </a:lnTo>
                  <a:lnTo>
                    <a:pt x="14444810" y="5572500"/>
                  </a:lnTo>
                  <a:lnTo>
                    <a:pt x="14447697" y="5569044"/>
                  </a:lnTo>
                  <a:lnTo>
                    <a:pt x="14467737" y="5569044"/>
                  </a:lnTo>
                  <a:lnTo>
                    <a:pt x="14467737" y="5493487"/>
                  </a:lnTo>
                  <a:lnTo>
                    <a:pt x="14447697" y="5493487"/>
                  </a:lnTo>
                  <a:lnTo>
                    <a:pt x="14444810" y="5490032"/>
                  </a:lnTo>
                  <a:close/>
                </a:path>
                <a:path w="15614015" h="6326505">
                  <a:moveTo>
                    <a:pt x="14467737" y="5473676"/>
                  </a:moveTo>
                  <a:lnTo>
                    <a:pt x="14447697" y="5473676"/>
                  </a:lnTo>
                  <a:lnTo>
                    <a:pt x="14447697" y="5493487"/>
                  </a:lnTo>
                  <a:lnTo>
                    <a:pt x="14467737" y="5493487"/>
                  </a:lnTo>
                  <a:lnTo>
                    <a:pt x="14467737" y="5473676"/>
                  </a:lnTo>
                  <a:close/>
                </a:path>
                <a:path w="15614015" h="6326505">
                  <a:moveTo>
                    <a:pt x="14485201" y="5569966"/>
                  </a:moveTo>
                  <a:lnTo>
                    <a:pt x="14485201" y="5588971"/>
                  </a:lnTo>
                  <a:lnTo>
                    <a:pt x="14494977" y="5588971"/>
                  </a:lnTo>
                  <a:lnTo>
                    <a:pt x="14523031" y="5571041"/>
                  </a:lnTo>
                  <a:lnTo>
                    <a:pt x="14493034" y="5571041"/>
                  </a:lnTo>
                  <a:lnTo>
                    <a:pt x="14485201" y="5569966"/>
                  </a:lnTo>
                  <a:close/>
                </a:path>
                <a:path w="15614015" h="6326505">
                  <a:moveTo>
                    <a:pt x="14594161" y="5493026"/>
                  </a:moveTo>
                  <a:lnTo>
                    <a:pt x="14574121" y="5493026"/>
                  </a:lnTo>
                  <a:lnTo>
                    <a:pt x="14574121" y="5588971"/>
                  </a:lnTo>
                  <a:lnTo>
                    <a:pt x="14594161" y="5588971"/>
                  </a:lnTo>
                  <a:lnTo>
                    <a:pt x="14594161" y="5493026"/>
                  </a:lnTo>
                  <a:close/>
                </a:path>
                <a:path w="15614015" h="6326505">
                  <a:moveTo>
                    <a:pt x="14594161" y="5473676"/>
                  </a:moveTo>
                  <a:lnTo>
                    <a:pt x="14508698" y="5473676"/>
                  </a:lnTo>
                  <a:lnTo>
                    <a:pt x="14508678" y="5540019"/>
                  </a:lnTo>
                  <a:lnTo>
                    <a:pt x="14508324" y="5548053"/>
                  </a:lnTo>
                  <a:lnTo>
                    <a:pt x="14493034" y="5571041"/>
                  </a:lnTo>
                  <a:lnTo>
                    <a:pt x="14523031" y="5571041"/>
                  </a:lnTo>
                  <a:lnTo>
                    <a:pt x="14525860" y="5564092"/>
                  </a:lnTo>
                  <a:lnTo>
                    <a:pt x="14528020" y="5553121"/>
                  </a:lnTo>
                  <a:lnTo>
                    <a:pt x="14528740" y="5540019"/>
                  </a:lnTo>
                  <a:lnTo>
                    <a:pt x="14528740" y="5493026"/>
                  </a:lnTo>
                  <a:lnTo>
                    <a:pt x="14594161" y="5493026"/>
                  </a:lnTo>
                  <a:lnTo>
                    <a:pt x="14594161" y="5473676"/>
                  </a:lnTo>
                  <a:close/>
                </a:path>
                <a:path w="15614015" h="6326505">
                  <a:moveTo>
                    <a:pt x="14678663" y="5470681"/>
                  </a:moveTo>
                  <a:lnTo>
                    <a:pt x="14635587" y="5488188"/>
                  </a:lnTo>
                  <a:lnTo>
                    <a:pt x="14618080" y="5531266"/>
                  </a:lnTo>
                  <a:lnTo>
                    <a:pt x="14619174" y="5543547"/>
                  </a:lnTo>
                  <a:lnTo>
                    <a:pt x="14644931" y="5582003"/>
                  </a:lnTo>
                  <a:lnTo>
                    <a:pt x="14678663" y="5591850"/>
                  </a:lnTo>
                  <a:lnTo>
                    <a:pt x="14690858" y="5590756"/>
                  </a:lnTo>
                  <a:lnTo>
                    <a:pt x="14702103" y="5587474"/>
                  </a:lnTo>
                  <a:lnTo>
                    <a:pt x="14712397" y="5582003"/>
                  </a:lnTo>
                  <a:lnTo>
                    <a:pt x="14721741" y="5574343"/>
                  </a:lnTo>
                  <a:lnTo>
                    <a:pt x="14723479" y="5572270"/>
                  </a:lnTo>
                  <a:lnTo>
                    <a:pt x="14678663" y="5572270"/>
                  </a:lnTo>
                  <a:lnTo>
                    <a:pt x="14670471" y="5571536"/>
                  </a:lnTo>
                  <a:lnTo>
                    <a:pt x="14638855" y="5539660"/>
                  </a:lnTo>
                  <a:lnTo>
                    <a:pt x="14638121" y="5531266"/>
                  </a:lnTo>
                  <a:lnTo>
                    <a:pt x="14638855" y="5522872"/>
                  </a:lnTo>
                  <a:lnTo>
                    <a:pt x="14662941" y="5493199"/>
                  </a:lnTo>
                  <a:lnTo>
                    <a:pt x="14678663" y="5490262"/>
                  </a:lnTo>
                  <a:lnTo>
                    <a:pt x="14723479" y="5490262"/>
                  </a:lnTo>
                  <a:lnTo>
                    <a:pt x="14721741" y="5488188"/>
                  </a:lnTo>
                  <a:lnTo>
                    <a:pt x="14712397" y="5480529"/>
                  </a:lnTo>
                  <a:lnTo>
                    <a:pt x="14702103" y="5475058"/>
                  </a:lnTo>
                  <a:lnTo>
                    <a:pt x="14690858" y="5471775"/>
                  </a:lnTo>
                  <a:lnTo>
                    <a:pt x="14678663" y="5470681"/>
                  </a:lnTo>
                  <a:close/>
                </a:path>
                <a:path w="15614015" h="6326505">
                  <a:moveTo>
                    <a:pt x="14723479" y="5490262"/>
                  </a:moveTo>
                  <a:lnTo>
                    <a:pt x="14678663" y="5490262"/>
                  </a:lnTo>
                  <a:lnTo>
                    <a:pt x="14686956" y="5490996"/>
                  </a:lnTo>
                  <a:lnTo>
                    <a:pt x="14694558" y="5493199"/>
                  </a:lnTo>
                  <a:lnTo>
                    <a:pt x="14718703" y="5522872"/>
                  </a:lnTo>
                  <a:lnTo>
                    <a:pt x="14719437" y="5531266"/>
                  </a:lnTo>
                  <a:lnTo>
                    <a:pt x="14718703" y="5539660"/>
                  </a:lnTo>
                  <a:lnTo>
                    <a:pt x="14694558" y="5569333"/>
                  </a:lnTo>
                  <a:lnTo>
                    <a:pt x="14678663" y="5572270"/>
                  </a:lnTo>
                  <a:lnTo>
                    <a:pt x="14723479" y="5572270"/>
                  </a:lnTo>
                  <a:lnTo>
                    <a:pt x="14729501" y="5565085"/>
                  </a:lnTo>
                  <a:lnTo>
                    <a:pt x="14735045" y="5554820"/>
                  </a:lnTo>
                  <a:lnTo>
                    <a:pt x="14738371" y="5543547"/>
                  </a:lnTo>
                  <a:lnTo>
                    <a:pt x="14739479" y="5531266"/>
                  </a:lnTo>
                  <a:lnTo>
                    <a:pt x="14738371" y="5518985"/>
                  </a:lnTo>
                  <a:lnTo>
                    <a:pt x="14735045" y="5507712"/>
                  </a:lnTo>
                  <a:lnTo>
                    <a:pt x="14729501" y="5497446"/>
                  </a:lnTo>
                  <a:lnTo>
                    <a:pt x="14723479" y="5490262"/>
                  </a:lnTo>
                  <a:close/>
                </a:path>
                <a:path w="15614015" h="6326505">
                  <a:moveTo>
                    <a:pt x="14816087" y="5473676"/>
                  </a:moveTo>
                  <a:lnTo>
                    <a:pt x="14763105" y="5473676"/>
                  </a:lnTo>
                  <a:lnTo>
                    <a:pt x="14763105" y="5588856"/>
                  </a:lnTo>
                  <a:lnTo>
                    <a:pt x="14820695" y="5588856"/>
                  </a:lnTo>
                  <a:lnTo>
                    <a:pt x="14829045" y="5588294"/>
                  </a:lnTo>
                  <a:lnTo>
                    <a:pt x="14854445" y="5570658"/>
                  </a:lnTo>
                  <a:lnTo>
                    <a:pt x="14782686" y="5570658"/>
                  </a:lnTo>
                  <a:lnTo>
                    <a:pt x="14782686" y="5539559"/>
                  </a:lnTo>
                  <a:lnTo>
                    <a:pt x="14852688" y="5539559"/>
                  </a:lnTo>
                  <a:lnTo>
                    <a:pt x="14847575" y="5534088"/>
                  </a:lnTo>
                  <a:lnTo>
                    <a:pt x="14839814" y="5529653"/>
                  </a:lnTo>
                  <a:lnTo>
                    <a:pt x="14845256" y="5525089"/>
                  </a:lnTo>
                  <a:lnTo>
                    <a:pt x="14847513" y="5521821"/>
                  </a:lnTo>
                  <a:lnTo>
                    <a:pt x="14782686" y="5521821"/>
                  </a:lnTo>
                  <a:lnTo>
                    <a:pt x="14782686" y="5491644"/>
                  </a:lnTo>
                  <a:lnTo>
                    <a:pt x="14850583" y="5491644"/>
                  </a:lnTo>
                  <a:lnTo>
                    <a:pt x="14849105" y="5488112"/>
                  </a:lnTo>
                  <a:lnTo>
                    <a:pt x="14842809" y="5482430"/>
                  </a:lnTo>
                  <a:lnTo>
                    <a:pt x="14837597" y="5478600"/>
                  </a:lnTo>
                  <a:lnTo>
                    <a:pt x="14831406" y="5475864"/>
                  </a:lnTo>
                  <a:lnTo>
                    <a:pt x="14824236" y="5474223"/>
                  </a:lnTo>
                  <a:lnTo>
                    <a:pt x="14816087" y="5473676"/>
                  </a:lnTo>
                  <a:close/>
                </a:path>
                <a:path w="15614015" h="6326505">
                  <a:moveTo>
                    <a:pt x="14852688" y="5539559"/>
                  </a:moveTo>
                  <a:lnTo>
                    <a:pt x="14825378" y="5539559"/>
                  </a:lnTo>
                  <a:lnTo>
                    <a:pt x="14829833" y="5540941"/>
                  </a:lnTo>
                  <a:lnTo>
                    <a:pt x="14832904" y="5543705"/>
                  </a:lnTo>
                  <a:lnTo>
                    <a:pt x="14836129" y="5546316"/>
                  </a:lnTo>
                  <a:lnTo>
                    <a:pt x="14837741" y="5550002"/>
                  </a:lnTo>
                  <a:lnTo>
                    <a:pt x="14837741" y="5559830"/>
                  </a:lnTo>
                  <a:lnTo>
                    <a:pt x="14836129" y="5563746"/>
                  </a:lnTo>
                  <a:lnTo>
                    <a:pt x="14832904" y="5566511"/>
                  </a:lnTo>
                  <a:lnTo>
                    <a:pt x="14829705" y="5569391"/>
                  </a:lnTo>
                  <a:lnTo>
                    <a:pt x="14829461" y="5569391"/>
                  </a:lnTo>
                  <a:lnTo>
                    <a:pt x="14825378" y="5570658"/>
                  </a:lnTo>
                  <a:lnTo>
                    <a:pt x="14854445" y="5570658"/>
                  </a:lnTo>
                  <a:lnTo>
                    <a:pt x="14855134" y="5569391"/>
                  </a:lnTo>
                  <a:lnTo>
                    <a:pt x="14856948" y="5563200"/>
                  </a:lnTo>
                  <a:lnTo>
                    <a:pt x="14857553" y="5556375"/>
                  </a:lnTo>
                  <a:lnTo>
                    <a:pt x="14856444" y="5547449"/>
                  </a:lnTo>
                  <a:lnTo>
                    <a:pt x="14853118" y="5540019"/>
                  </a:lnTo>
                  <a:lnTo>
                    <a:pt x="14852688" y="5539559"/>
                  </a:lnTo>
                  <a:close/>
                </a:path>
                <a:path w="15614015" h="6326505">
                  <a:moveTo>
                    <a:pt x="14850583" y="5491644"/>
                  </a:moveTo>
                  <a:lnTo>
                    <a:pt x="14826837" y="5491644"/>
                  </a:lnTo>
                  <a:lnTo>
                    <a:pt x="14832673" y="5496559"/>
                  </a:lnTo>
                  <a:lnTo>
                    <a:pt x="14832673" y="5516677"/>
                  </a:lnTo>
                  <a:lnTo>
                    <a:pt x="14826837" y="5521821"/>
                  </a:lnTo>
                  <a:lnTo>
                    <a:pt x="14847513" y="5521821"/>
                  </a:lnTo>
                  <a:lnTo>
                    <a:pt x="14849144" y="5519460"/>
                  </a:lnTo>
                  <a:lnTo>
                    <a:pt x="14851476" y="5512765"/>
                  </a:lnTo>
                  <a:lnTo>
                    <a:pt x="14852253" y="5505005"/>
                  </a:lnTo>
                  <a:lnTo>
                    <a:pt x="14852253" y="5495637"/>
                  </a:lnTo>
                  <a:lnTo>
                    <a:pt x="14850583" y="5491644"/>
                  </a:lnTo>
                  <a:close/>
                </a:path>
                <a:path w="15614015" h="6326505">
                  <a:moveTo>
                    <a:pt x="14933318" y="5470681"/>
                  </a:moveTo>
                  <a:lnTo>
                    <a:pt x="14890242" y="5488188"/>
                  </a:lnTo>
                  <a:lnTo>
                    <a:pt x="14872735" y="5531266"/>
                  </a:lnTo>
                  <a:lnTo>
                    <a:pt x="14873829" y="5543547"/>
                  </a:lnTo>
                  <a:lnTo>
                    <a:pt x="14899586" y="5582003"/>
                  </a:lnTo>
                  <a:lnTo>
                    <a:pt x="14933318" y="5591850"/>
                  </a:lnTo>
                  <a:lnTo>
                    <a:pt x="14945514" y="5590756"/>
                  </a:lnTo>
                  <a:lnTo>
                    <a:pt x="14956758" y="5587474"/>
                  </a:lnTo>
                  <a:lnTo>
                    <a:pt x="14967052" y="5582003"/>
                  </a:lnTo>
                  <a:lnTo>
                    <a:pt x="14976396" y="5574343"/>
                  </a:lnTo>
                  <a:lnTo>
                    <a:pt x="14978134" y="5572270"/>
                  </a:lnTo>
                  <a:lnTo>
                    <a:pt x="14933318" y="5572270"/>
                  </a:lnTo>
                  <a:lnTo>
                    <a:pt x="14925126" y="5571536"/>
                  </a:lnTo>
                  <a:lnTo>
                    <a:pt x="14893510" y="5539660"/>
                  </a:lnTo>
                  <a:lnTo>
                    <a:pt x="14892776" y="5531266"/>
                  </a:lnTo>
                  <a:lnTo>
                    <a:pt x="14893510" y="5522872"/>
                  </a:lnTo>
                  <a:lnTo>
                    <a:pt x="14917597" y="5493199"/>
                  </a:lnTo>
                  <a:lnTo>
                    <a:pt x="14933318" y="5490262"/>
                  </a:lnTo>
                  <a:lnTo>
                    <a:pt x="14978134" y="5490262"/>
                  </a:lnTo>
                  <a:lnTo>
                    <a:pt x="14976396" y="5488188"/>
                  </a:lnTo>
                  <a:lnTo>
                    <a:pt x="14967052" y="5480529"/>
                  </a:lnTo>
                  <a:lnTo>
                    <a:pt x="14956758" y="5475058"/>
                  </a:lnTo>
                  <a:lnTo>
                    <a:pt x="14945514" y="5471775"/>
                  </a:lnTo>
                  <a:lnTo>
                    <a:pt x="14933318" y="5470681"/>
                  </a:lnTo>
                  <a:close/>
                </a:path>
                <a:path w="15614015" h="6326505">
                  <a:moveTo>
                    <a:pt x="14978134" y="5490262"/>
                  </a:moveTo>
                  <a:lnTo>
                    <a:pt x="14933318" y="5490262"/>
                  </a:lnTo>
                  <a:lnTo>
                    <a:pt x="14941611" y="5490996"/>
                  </a:lnTo>
                  <a:lnTo>
                    <a:pt x="14949213" y="5493199"/>
                  </a:lnTo>
                  <a:lnTo>
                    <a:pt x="14973358" y="5522872"/>
                  </a:lnTo>
                  <a:lnTo>
                    <a:pt x="14974093" y="5531266"/>
                  </a:lnTo>
                  <a:lnTo>
                    <a:pt x="14973358" y="5539660"/>
                  </a:lnTo>
                  <a:lnTo>
                    <a:pt x="14949213" y="5569333"/>
                  </a:lnTo>
                  <a:lnTo>
                    <a:pt x="14933318" y="5572270"/>
                  </a:lnTo>
                  <a:lnTo>
                    <a:pt x="14978134" y="5572270"/>
                  </a:lnTo>
                  <a:lnTo>
                    <a:pt x="14984156" y="5565085"/>
                  </a:lnTo>
                  <a:lnTo>
                    <a:pt x="14989700" y="5554820"/>
                  </a:lnTo>
                  <a:lnTo>
                    <a:pt x="14993026" y="5543547"/>
                  </a:lnTo>
                  <a:lnTo>
                    <a:pt x="14994134" y="5531266"/>
                  </a:lnTo>
                  <a:lnTo>
                    <a:pt x="14993026" y="5518985"/>
                  </a:lnTo>
                  <a:lnTo>
                    <a:pt x="14989700" y="5507712"/>
                  </a:lnTo>
                  <a:lnTo>
                    <a:pt x="14984156" y="5497446"/>
                  </a:lnTo>
                  <a:lnTo>
                    <a:pt x="14978134" y="5490262"/>
                  </a:lnTo>
                  <a:close/>
                </a:path>
                <a:path w="15614015" h="6326505">
                  <a:moveTo>
                    <a:pt x="15098847" y="5438891"/>
                  </a:moveTo>
                  <a:lnTo>
                    <a:pt x="15036649" y="5438891"/>
                  </a:lnTo>
                  <a:lnTo>
                    <a:pt x="15036649" y="5456399"/>
                  </a:lnTo>
                  <a:lnTo>
                    <a:pt x="15098847" y="5456399"/>
                  </a:lnTo>
                  <a:lnTo>
                    <a:pt x="15098847" y="5438891"/>
                  </a:lnTo>
                  <a:close/>
                </a:path>
                <a:path w="15614015" h="6326505">
                  <a:moveTo>
                    <a:pt x="15037571" y="5473676"/>
                  </a:moveTo>
                  <a:lnTo>
                    <a:pt x="15017760" y="5473676"/>
                  </a:lnTo>
                  <a:lnTo>
                    <a:pt x="15017760" y="5588856"/>
                  </a:lnTo>
                  <a:lnTo>
                    <a:pt x="15033885" y="5588856"/>
                  </a:lnTo>
                  <a:lnTo>
                    <a:pt x="15060973" y="5554532"/>
                  </a:lnTo>
                  <a:lnTo>
                    <a:pt x="15037571" y="5554532"/>
                  </a:lnTo>
                  <a:lnTo>
                    <a:pt x="15037571" y="5473676"/>
                  </a:lnTo>
                  <a:close/>
                </a:path>
                <a:path w="15614015" h="6326505">
                  <a:moveTo>
                    <a:pt x="15117506" y="5508000"/>
                  </a:moveTo>
                  <a:lnTo>
                    <a:pt x="15097696" y="5508000"/>
                  </a:lnTo>
                  <a:lnTo>
                    <a:pt x="15097696" y="5588856"/>
                  </a:lnTo>
                  <a:lnTo>
                    <a:pt x="15117506" y="5588856"/>
                  </a:lnTo>
                  <a:lnTo>
                    <a:pt x="15117506" y="5508000"/>
                  </a:lnTo>
                  <a:close/>
                </a:path>
                <a:path w="15614015" h="6326505">
                  <a:moveTo>
                    <a:pt x="15117506" y="5473676"/>
                  </a:moveTo>
                  <a:lnTo>
                    <a:pt x="15101381" y="5473676"/>
                  </a:lnTo>
                  <a:lnTo>
                    <a:pt x="15037571" y="5554532"/>
                  </a:lnTo>
                  <a:lnTo>
                    <a:pt x="15060973" y="5554532"/>
                  </a:lnTo>
                  <a:lnTo>
                    <a:pt x="15097696" y="5508000"/>
                  </a:lnTo>
                  <a:lnTo>
                    <a:pt x="15117506" y="5508000"/>
                  </a:lnTo>
                  <a:lnTo>
                    <a:pt x="15117506" y="5473676"/>
                  </a:lnTo>
                  <a:close/>
                </a:path>
                <a:path w="15614015" h="6326505">
                  <a:moveTo>
                    <a:pt x="458185" y="5745919"/>
                  </a:moveTo>
                  <a:lnTo>
                    <a:pt x="358439" y="5745919"/>
                  </a:lnTo>
                  <a:lnTo>
                    <a:pt x="358439" y="5861099"/>
                  </a:lnTo>
                  <a:lnTo>
                    <a:pt x="378480" y="5861099"/>
                  </a:lnTo>
                  <a:lnTo>
                    <a:pt x="378480" y="5765039"/>
                  </a:lnTo>
                  <a:lnTo>
                    <a:pt x="458185" y="5765039"/>
                  </a:lnTo>
                  <a:lnTo>
                    <a:pt x="458185" y="5745919"/>
                  </a:lnTo>
                  <a:close/>
                </a:path>
                <a:path w="15614015" h="6326505">
                  <a:moveTo>
                    <a:pt x="458185" y="5765039"/>
                  </a:moveTo>
                  <a:lnTo>
                    <a:pt x="438143" y="5765039"/>
                  </a:lnTo>
                  <a:lnTo>
                    <a:pt x="438143" y="5861099"/>
                  </a:lnTo>
                  <a:lnTo>
                    <a:pt x="458185" y="5861099"/>
                  </a:lnTo>
                  <a:lnTo>
                    <a:pt x="458185" y="5765039"/>
                  </a:lnTo>
                  <a:close/>
                </a:path>
                <a:path w="15614015" h="6326505">
                  <a:moveTo>
                    <a:pt x="508732" y="5745919"/>
                  </a:moveTo>
                  <a:lnTo>
                    <a:pt x="488691" y="5745919"/>
                  </a:lnTo>
                  <a:lnTo>
                    <a:pt x="488691" y="5907171"/>
                  </a:lnTo>
                  <a:lnTo>
                    <a:pt x="508732" y="5907171"/>
                  </a:lnTo>
                  <a:lnTo>
                    <a:pt x="508732" y="5841287"/>
                  </a:lnTo>
                  <a:lnTo>
                    <a:pt x="532687" y="5841287"/>
                  </a:lnTo>
                  <a:lnTo>
                    <a:pt x="508732" y="5803509"/>
                  </a:lnTo>
                  <a:lnTo>
                    <a:pt x="509466" y="5795115"/>
                  </a:lnTo>
                  <a:lnTo>
                    <a:pt x="532812" y="5765730"/>
                  </a:lnTo>
                  <a:lnTo>
                    <a:pt x="508732" y="5765730"/>
                  </a:lnTo>
                  <a:lnTo>
                    <a:pt x="508732" y="5745919"/>
                  </a:lnTo>
                  <a:close/>
                </a:path>
                <a:path w="15614015" h="6326505">
                  <a:moveTo>
                    <a:pt x="532687" y="5841287"/>
                  </a:moveTo>
                  <a:lnTo>
                    <a:pt x="508732" y="5841287"/>
                  </a:lnTo>
                  <a:lnTo>
                    <a:pt x="517068" y="5851265"/>
                  </a:lnTo>
                  <a:lnTo>
                    <a:pt x="527103" y="5858392"/>
                  </a:lnTo>
                  <a:lnTo>
                    <a:pt x="538837" y="5862668"/>
                  </a:lnTo>
                  <a:lnTo>
                    <a:pt x="552270" y="5864093"/>
                  </a:lnTo>
                  <a:lnTo>
                    <a:pt x="563918" y="5862999"/>
                  </a:lnTo>
                  <a:lnTo>
                    <a:pt x="574673" y="5859717"/>
                  </a:lnTo>
                  <a:lnTo>
                    <a:pt x="584535" y="5854246"/>
                  </a:lnTo>
                  <a:lnTo>
                    <a:pt x="593505" y="5846586"/>
                  </a:lnTo>
                  <a:lnTo>
                    <a:pt x="594976" y="5844743"/>
                  </a:lnTo>
                  <a:lnTo>
                    <a:pt x="549736" y="5844743"/>
                  </a:lnTo>
                  <a:lnTo>
                    <a:pt x="541342" y="5844009"/>
                  </a:lnTo>
                  <a:lnTo>
                    <a:pt x="533669" y="5841806"/>
                  </a:lnTo>
                  <a:lnTo>
                    <a:pt x="532687" y="5841287"/>
                  </a:lnTo>
                  <a:close/>
                </a:path>
                <a:path w="15614015" h="6326505">
                  <a:moveTo>
                    <a:pt x="594805" y="5762275"/>
                  </a:moveTo>
                  <a:lnTo>
                    <a:pt x="549736" y="5762275"/>
                  </a:lnTo>
                  <a:lnTo>
                    <a:pt x="558029" y="5763023"/>
                  </a:lnTo>
                  <a:lnTo>
                    <a:pt x="565631" y="5765269"/>
                  </a:lnTo>
                  <a:lnTo>
                    <a:pt x="589776" y="5795115"/>
                  </a:lnTo>
                  <a:lnTo>
                    <a:pt x="590510" y="5803509"/>
                  </a:lnTo>
                  <a:lnTo>
                    <a:pt x="589776" y="5811917"/>
                  </a:lnTo>
                  <a:lnTo>
                    <a:pt x="565631" y="5841806"/>
                  </a:lnTo>
                  <a:lnTo>
                    <a:pt x="549736" y="5844743"/>
                  </a:lnTo>
                  <a:lnTo>
                    <a:pt x="594976" y="5844743"/>
                  </a:lnTo>
                  <a:lnTo>
                    <a:pt x="600962" y="5837242"/>
                  </a:lnTo>
                  <a:lnTo>
                    <a:pt x="606289" y="5826948"/>
                  </a:lnTo>
                  <a:lnTo>
                    <a:pt x="609486" y="5815704"/>
                  </a:lnTo>
                  <a:lnTo>
                    <a:pt x="610551" y="5803509"/>
                  </a:lnTo>
                  <a:lnTo>
                    <a:pt x="609486" y="5791329"/>
                  </a:lnTo>
                  <a:lnTo>
                    <a:pt x="606392" y="5780487"/>
                  </a:lnTo>
                  <a:lnTo>
                    <a:pt x="606289" y="5780127"/>
                  </a:lnTo>
                  <a:lnTo>
                    <a:pt x="600962" y="5769905"/>
                  </a:lnTo>
                  <a:lnTo>
                    <a:pt x="594805" y="5762275"/>
                  </a:lnTo>
                  <a:close/>
                </a:path>
                <a:path w="15614015" h="6326505">
                  <a:moveTo>
                    <a:pt x="552270" y="5742924"/>
                  </a:moveTo>
                  <a:lnTo>
                    <a:pt x="538837" y="5744350"/>
                  </a:lnTo>
                  <a:lnTo>
                    <a:pt x="527103" y="5748626"/>
                  </a:lnTo>
                  <a:lnTo>
                    <a:pt x="517068" y="5755753"/>
                  </a:lnTo>
                  <a:lnTo>
                    <a:pt x="508732" y="5765730"/>
                  </a:lnTo>
                  <a:lnTo>
                    <a:pt x="532812" y="5765730"/>
                  </a:lnTo>
                  <a:lnTo>
                    <a:pt x="533669" y="5765269"/>
                  </a:lnTo>
                  <a:lnTo>
                    <a:pt x="541342" y="5763023"/>
                  </a:lnTo>
                  <a:lnTo>
                    <a:pt x="549736" y="5762275"/>
                  </a:lnTo>
                  <a:lnTo>
                    <a:pt x="594805" y="5762275"/>
                  </a:lnTo>
                  <a:lnTo>
                    <a:pt x="593505" y="5760662"/>
                  </a:lnTo>
                  <a:lnTo>
                    <a:pt x="584535" y="5752902"/>
                  </a:lnTo>
                  <a:lnTo>
                    <a:pt x="574673" y="5747359"/>
                  </a:lnTo>
                  <a:lnTo>
                    <a:pt x="563918" y="5744033"/>
                  </a:lnTo>
                  <a:lnTo>
                    <a:pt x="552270" y="5742924"/>
                  </a:lnTo>
                  <a:close/>
                </a:path>
                <a:path w="15614015" h="6326505">
                  <a:moveTo>
                    <a:pt x="654276" y="5745919"/>
                  </a:moveTo>
                  <a:lnTo>
                    <a:pt x="634465" y="5745919"/>
                  </a:lnTo>
                  <a:lnTo>
                    <a:pt x="634465" y="5861099"/>
                  </a:lnTo>
                  <a:lnTo>
                    <a:pt x="650590" y="5861099"/>
                  </a:lnTo>
                  <a:lnTo>
                    <a:pt x="677678" y="5826775"/>
                  </a:lnTo>
                  <a:lnTo>
                    <a:pt x="654276" y="5826775"/>
                  </a:lnTo>
                  <a:lnTo>
                    <a:pt x="654276" y="5745919"/>
                  </a:lnTo>
                  <a:close/>
                </a:path>
                <a:path w="15614015" h="6326505">
                  <a:moveTo>
                    <a:pt x="734211" y="5780243"/>
                  </a:moveTo>
                  <a:lnTo>
                    <a:pt x="714400" y="5780243"/>
                  </a:lnTo>
                  <a:lnTo>
                    <a:pt x="714400" y="5861099"/>
                  </a:lnTo>
                  <a:lnTo>
                    <a:pt x="734211" y="5861099"/>
                  </a:lnTo>
                  <a:lnTo>
                    <a:pt x="734211" y="5780243"/>
                  </a:lnTo>
                  <a:close/>
                </a:path>
                <a:path w="15614015" h="6326505">
                  <a:moveTo>
                    <a:pt x="734211" y="5745919"/>
                  </a:moveTo>
                  <a:lnTo>
                    <a:pt x="718086" y="5745919"/>
                  </a:lnTo>
                  <a:lnTo>
                    <a:pt x="654276" y="5826775"/>
                  </a:lnTo>
                  <a:lnTo>
                    <a:pt x="677678" y="5826775"/>
                  </a:lnTo>
                  <a:lnTo>
                    <a:pt x="714400" y="5780243"/>
                  </a:lnTo>
                  <a:lnTo>
                    <a:pt x="734211" y="5780243"/>
                  </a:lnTo>
                  <a:lnTo>
                    <a:pt x="734211" y="5745919"/>
                  </a:lnTo>
                  <a:close/>
                </a:path>
                <a:path w="15614015" h="6326505">
                  <a:moveTo>
                    <a:pt x="847416" y="5696161"/>
                  </a:moveTo>
                  <a:lnTo>
                    <a:pt x="846649" y="5699693"/>
                  </a:lnTo>
                  <a:lnTo>
                    <a:pt x="845420" y="5702842"/>
                  </a:lnTo>
                  <a:lnTo>
                    <a:pt x="843731" y="5705606"/>
                  </a:lnTo>
                  <a:lnTo>
                    <a:pt x="842195" y="5708217"/>
                  </a:lnTo>
                  <a:lnTo>
                    <a:pt x="815396" y="5723804"/>
                  </a:lnTo>
                  <a:lnTo>
                    <a:pt x="809868" y="5726262"/>
                  </a:lnTo>
                  <a:lnTo>
                    <a:pt x="772290" y="5750829"/>
                  </a:lnTo>
                  <a:lnTo>
                    <a:pt x="758964" y="5788823"/>
                  </a:lnTo>
                  <a:lnTo>
                    <a:pt x="758892" y="5789371"/>
                  </a:lnTo>
                  <a:lnTo>
                    <a:pt x="758800" y="5790076"/>
                  </a:lnTo>
                  <a:lnTo>
                    <a:pt x="758607" y="5795101"/>
                  </a:lnTo>
                  <a:lnTo>
                    <a:pt x="758574" y="5795965"/>
                  </a:lnTo>
                  <a:lnTo>
                    <a:pt x="758463" y="5798858"/>
                  </a:lnTo>
                  <a:lnTo>
                    <a:pt x="758359" y="5801580"/>
                  </a:lnTo>
                  <a:lnTo>
                    <a:pt x="758267" y="5803970"/>
                  </a:lnTo>
                  <a:lnTo>
                    <a:pt x="759278" y="5816294"/>
                  </a:lnTo>
                  <a:lnTo>
                    <a:pt x="783708" y="5854634"/>
                  </a:lnTo>
                  <a:lnTo>
                    <a:pt x="805140" y="5863143"/>
                  </a:lnTo>
                  <a:lnTo>
                    <a:pt x="805958" y="5863143"/>
                  </a:lnTo>
                  <a:lnTo>
                    <a:pt x="817009" y="5864093"/>
                  </a:lnTo>
                  <a:lnTo>
                    <a:pt x="858013" y="5848889"/>
                  </a:lnTo>
                  <a:lnTo>
                    <a:pt x="861571" y="5844743"/>
                  </a:lnTo>
                  <a:lnTo>
                    <a:pt x="817009" y="5844743"/>
                  </a:lnTo>
                  <a:lnTo>
                    <a:pt x="809454" y="5844124"/>
                  </a:lnTo>
                  <a:lnTo>
                    <a:pt x="780001" y="5816610"/>
                  </a:lnTo>
                  <a:lnTo>
                    <a:pt x="779907" y="5816294"/>
                  </a:lnTo>
                  <a:lnTo>
                    <a:pt x="779334" y="5809959"/>
                  </a:lnTo>
                  <a:lnTo>
                    <a:pt x="779230" y="5808807"/>
                  </a:lnTo>
                  <a:lnTo>
                    <a:pt x="779860" y="5802602"/>
                  </a:lnTo>
                  <a:lnTo>
                    <a:pt x="803394" y="5777421"/>
                  </a:lnTo>
                  <a:lnTo>
                    <a:pt x="803202" y="5777421"/>
                  </a:lnTo>
                  <a:lnTo>
                    <a:pt x="810390" y="5775563"/>
                  </a:lnTo>
                  <a:lnTo>
                    <a:pt x="810149" y="5775563"/>
                  </a:lnTo>
                  <a:lnTo>
                    <a:pt x="814886" y="5775175"/>
                  </a:lnTo>
                  <a:lnTo>
                    <a:pt x="781764" y="5775175"/>
                  </a:lnTo>
                  <a:lnTo>
                    <a:pt x="783914" y="5768110"/>
                  </a:lnTo>
                  <a:lnTo>
                    <a:pt x="815166" y="5744076"/>
                  </a:lnTo>
                  <a:lnTo>
                    <a:pt x="816088" y="5743615"/>
                  </a:lnTo>
                  <a:lnTo>
                    <a:pt x="818545" y="5742617"/>
                  </a:lnTo>
                  <a:lnTo>
                    <a:pt x="822538" y="5741082"/>
                  </a:lnTo>
                  <a:lnTo>
                    <a:pt x="830139" y="5737856"/>
                  </a:lnTo>
                  <a:lnTo>
                    <a:pt x="831368" y="5737242"/>
                  </a:lnTo>
                  <a:lnTo>
                    <a:pt x="836820" y="5734631"/>
                  </a:lnTo>
                  <a:lnTo>
                    <a:pt x="840199" y="5733096"/>
                  </a:lnTo>
                  <a:lnTo>
                    <a:pt x="842425" y="5731944"/>
                  </a:lnTo>
                  <a:lnTo>
                    <a:pt x="843500" y="5731176"/>
                  </a:lnTo>
                  <a:lnTo>
                    <a:pt x="849029" y="5727721"/>
                  </a:lnTo>
                  <a:lnTo>
                    <a:pt x="851640" y="5726032"/>
                  </a:lnTo>
                  <a:lnTo>
                    <a:pt x="853483" y="5724496"/>
                  </a:lnTo>
                  <a:lnTo>
                    <a:pt x="855633" y="5721731"/>
                  </a:lnTo>
                  <a:lnTo>
                    <a:pt x="858243" y="5718276"/>
                  </a:lnTo>
                  <a:lnTo>
                    <a:pt x="859779" y="5716279"/>
                  </a:lnTo>
                  <a:lnTo>
                    <a:pt x="863542" y="5705376"/>
                  </a:lnTo>
                  <a:lnTo>
                    <a:pt x="847416" y="5696161"/>
                  </a:lnTo>
                  <a:close/>
                </a:path>
                <a:path w="15614015" h="6326505">
                  <a:moveTo>
                    <a:pt x="861454" y="5774944"/>
                  </a:moveTo>
                  <a:lnTo>
                    <a:pt x="817700" y="5774944"/>
                  </a:lnTo>
                  <a:lnTo>
                    <a:pt x="825475" y="5775563"/>
                  </a:lnTo>
                  <a:lnTo>
                    <a:pt x="832443" y="5777421"/>
                  </a:lnTo>
                  <a:lnTo>
                    <a:pt x="853998" y="5808807"/>
                  </a:lnTo>
                  <a:lnTo>
                    <a:pt x="854097" y="5809959"/>
                  </a:lnTo>
                  <a:lnTo>
                    <a:pt x="853512" y="5816294"/>
                  </a:lnTo>
                  <a:lnTo>
                    <a:pt x="853435" y="5817129"/>
                  </a:lnTo>
                  <a:lnTo>
                    <a:pt x="851448" y="5823665"/>
                  </a:lnTo>
                  <a:lnTo>
                    <a:pt x="817009" y="5844743"/>
                  </a:lnTo>
                  <a:lnTo>
                    <a:pt x="861571" y="5844743"/>
                  </a:lnTo>
                  <a:lnTo>
                    <a:pt x="865068" y="5840669"/>
                  </a:lnTo>
                  <a:lnTo>
                    <a:pt x="870107" y="5831440"/>
                  </a:lnTo>
                  <a:lnTo>
                    <a:pt x="873130" y="5821203"/>
                  </a:lnTo>
                  <a:lnTo>
                    <a:pt x="874138" y="5809959"/>
                  </a:lnTo>
                  <a:lnTo>
                    <a:pt x="873188" y="5798858"/>
                  </a:lnTo>
                  <a:lnTo>
                    <a:pt x="870337" y="5788823"/>
                  </a:lnTo>
                  <a:lnTo>
                    <a:pt x="865586" y="5779854"/>
                  </a:lnTo>
                  <a:lnTo>
                    <a:pt x="861454" y="5774944"/>
                  </a:lnTo>
                  <a:close/>
                </a:path>
                <a:path w="15614015" h="6326505">
                  <a:moveTo>
                    <a:pt x="822307" y="5757207"/>
                  </a:moveTo>
                  <a:lnTo>
                    <a:pt x="814936" y="5757207"/>
                  </a:lnTo>
                  <a:lnTo>
                    <a:pt x="807564" y="5758666"/>
                  </a:lnTo>
                  <a:lnTo>
                    <a:pt x="792821" y="5764501"/>
                  </a:lnTo>
                  <a:lnTo>
                    <a:pt x="786678" y="5769032"/>
                  </a:lnTo>
                  <a:lnTo>
                    <a:pt x="781764" y="5775175"/>
                  </a:lnTo>
                  <a:lnTo>
                    <a:pt x="814886" y="5775175"/>
                  </a:lnTo>
                  <a:lnTo>
                    <a:pt x="817700" y="5774944"/>
                  </a:lnTo>
                  <a:lnTo>
                    <a:pt x="861454" y="5774944"/>
                  </a:lnTo>
                  <a:lnTo>
                    <a:pt x="858934" y="5771950"/>
                  </a:lnTo>
                  <a:lnTo>
                    <a:pt x="851030" y="5765500"/>
                  </a:lnTo>
                  <a:lnTo>
                    <a:pt x="842291" y="5760892"/>
                  </a:lnTo>
                  <a:lnTo>
                    <a:pt x="832717" y="5758128"/>
                  </a:lnTo>
                  <a:lnTo>
                    <a:pt x="822307" y="5757207"/>
                  </a:lnTo>
                  <a:close/>
                </a:path>
                <a:path w="15614015" h="6326505">
                  <a:moveTo>
                    <a:pt x="915461" y="5745919"/>
                  </a:moveTo>
                  <a:lnTo>
                    <a:pt x="895419" y="5745919"/>
                  </a:lnTo>
                  <a:lnTo>
                    <a:pt x="895419" y="5861099"/>
                  </a:lnTo>
                  <a:lnTo>
                    <a:pt x="944025" y="5861099"/>
                  </a:lnTo>
                  <a:lnTo>
                    <a:pt x="952289" y="5860465"/>
                  </a:lnTo>
                  <a:lnTo>
                    <a:pt x="979322" y="5842440"/>
                  </a:lnTo>
                  <a:lnTo>
                    <a:pt x="915461" y="5842440"/>
                  </a:lnTo>
                  <a:lnTo>
                    <a:pt x="915461" y="5805812"/>
                  </a:lnTo>
                  <a:lnTo>
                    <a:pt x="979133" y="5805812"/>
                  </a:lnTo>
                  <a:lnTo>
                    <a:pt x="977629" y="5803207"/>
                  </a:lnTo>
                  <a:lnTo>
                    <a:pt x="944025" y="5787384"/>
                  </a:lnTo>
                  <a:lnTo>
                    <a:pt x="915461" y="5787384"/>
                  </a:lnTo>
                  <a:lnTo>
                    <a:pt x="915461" y="5745919"/>
                  </a:lnTo>
                  <a:close/>
                </a:path>
                <a:path w="15614015" h="6326505">
                  <a:moveTo>
                    <a:pt x="979133" y="5805812"/>
                  </a:moveTo>
                  <a:lnTo>
                    <a:pt x="949707" y="5805812"/>
                  </a:lnTo>
                  <a:lnTo>
                    <a:pt x="954468" y="5807501"/>
                  </a:lnTo>
                  <a:lnTo>
                    <a:pt x="958308" y="5810880"/>
                  </a:lnTo>
                  <a:lnTo>
                    <a:pt x="962300" y="5814259"/>
                  </a:lnTo>
                  <a:lnTo>
                    <a:pt x="964297" y="5818712"/>
                  </a:lnTo>
                  <a:lnTo>
                    <a:pt x="964297" y="5829770"/>
                  </a:lnTo>
                  <a:lnTo>
                    <a:pt x="962300" y="5834223"/>
                  </a:lnTo>
                  <a:lnTo>
                    <a:pt x="954468" y="5840827"/>
                  </a:lnTo>
                  <a:lnTo>
                    <a:pt x="949707" y="5842440"/>
                  </a:lnTo>
                  <a:lnTo>
                    <a:pt x="979322" y="5842440"/>
                  </a:lnTo>
                  <a:lnTo>
                    <a:pt x="981228" y="5839099"/>
                  </a:lnTo>
                  <a:lnTo>
                    <a:pt x="983388" y="5832044"/>
                  </a:lnTo>
                  <a:lnTo>
                    <a:pt x="984108" y="5824241"/>
                  </a:lnTo>
                  <a:lnTo>
                    <a:pt x="983388" y="5816452"/>
                  </a:lnTo>
                  <a:lnTo>
                    <a:pt x="981228" y="5809441"/>
                  </a:lnTo>
                  <a:lnTo>
                    <a:pt x="979133" y="5805812"/>
                  </a:lnTo>
                  <a:close/>
                </a:path>
                <a:path w="15614015" h="6326505">
                  <a:moveTo>
                    <a:pt x="1019122" y="5745919"/>
                  </a:moveTo>
                  <a:lnTo>
                    <a:pt x="999081" y="5745919"/>
                  </a:lnTo>
                  <a:lnTo>
                    <a:pt x="999081" y="5861099"/>
                  </a:lnTo>
                  <a:lnTo>
                    <a:pt x="1019122" y="5861099"/>
                  </a:lnTo>
                  <a:lnTo>
                    <a:pt x="1019122" y="5745919"/>
                  </a:lnTo>
                  <a:close/>
                </a:path>
                <a:path w="15614015" h="6326505">
                  <a:moveTo>
                    <a:pt x="1036842" y="5842209"/>
                  </a:moveTo>
                  <a:lnTo>
                    <a:pt x="1036842" y="5861214"/>
                  </a:lnTo>
                  <a:lnTo>
                    <a:pt x="1046618" y="5861214"/>
                  </a:lnTo>
                  <a:lnTo>
                    <a:pt x="1074671" y="5843284"/>
                  </a:lnTo>
                  <a:lnTo>
                    <a:pt x="1044674" y="5843284"/>
                  </a:lnTo>
                  <a:lnTo>
                    <a:pt x="1036842" y="5842209"/>
                  </a:lnTo>
                  <a:close/>
                </a:path>
                <a:path w="15614015" h="6326505">
                  <a:moveTo>
                    <a:pt x="1145802" y="5765269"/>
                  </a:moveTo>
                  <a:lnTo>
                    <a:pt x="1125761" y="5765269"/>
                  </a:lnTo>
                  <a:lnTo>
                    <a:pt x="1125761" y="5861214"/>
                  </a:lnTo>
                  <a:lnTo>
                    <a:pt x="1145802" y="5861214"/>
                  </a:lnTo>
                  <a:lnTo>
                    <a:pt x="1145802" y="5765269"/>
                  </a:lnTo>
                  <a:close/>
                </a:path>
                <a:path w="15614015" h="6326505">
                  <a:moveTo>
                    <a:pt x="1145802" y="5745919"/>
                  </a:moveTo>
                  <a:lnTo>
                    <a:pt x="1060339" y="5745919"/>
                  </a:lnTo>
                  <a:lnTo>
                    <a:pt x="1060318" y="5812262"/>
                  </a:lnTo>
                  <a:lnTo>
                    <a:pt x="1059964" y="5820296"/>
                  </a:lnTo>
                  <a:lnTo>
                    <a:pt x="1044674" y="5843284"/>
                  </a:lnTo>
                  <a:lnTo>
                    <a:pt x="1074671" y="5843284"/>
                  </a:lnTo>
                  <a:lnTo>
                    <a:pt x="1077501" y="5836335"/>
                  </a:lnTo>
                  <a:lnTo>
                    <a:pt x="1079660" y="5825364"/>
                  </a:lnTo>
                  <a:lnTo>
                    <a:pt x="1080380" y="5812262"/>
                  </a:lnTo>
                  <a:lnTo>
                    <a:pt x="1080380" y="5765269"/>
                  </a:lnTo>
                  <a:lnTo>
                    <a:pt x="1145802" y="5765269"/>
                  </a:lnTo>
                  <a:lnTo>
                    <a:pt x="1145802" y="5745919"/>
                  </a:lnTo>
                  <a:close/>
                </a:path>
                <a:path w="15614015" h="6326505">
                  <a:moveTo>
                    <a:pt x="1195981" y="5745919"/>
                  </a:moveTo>
                  <a:lnTo>
                    <a:pt x="1176170" y="5745919"/>
                  </a:lnTo>
                  <a:lnTo>
                    <a:pt x="1176170" y="5861099"/>
                  </a:lnTo>
                  <a:lnTo>
                    <a:pt x="1192295" y="5861099"/>
                  </a:lnTo>
                  <a:lnTo>
                    <a:pt x="1219383" y="5826775"/>
                  </a:lnTo>
                  <a:lnTo>
                    <a:pt x="1195981" y="5826775"/>
                  </a:lnTo>
                  <a:lnTo>
                    <a:pt x="1195981" y="5745919"/>
                  </a:lnTo>
                  <a:close/>
                </a:path>
                <a:path w="15614015" h="6326505">
                  <a:moveTo>
                    <a:pt x="1275916" y="5780243"/>
                  </a:moveTo>
                  <a:lnTo>
                    <a:pt x="1256105" y="5780243"/>
                  </a:lnTo>
                  <a:lnTo>
                    <a:pt x="1256105" y="5861099"/>
                  </a:lnTo>
                  <a:lnTo>
                    <a:pt x="1275916" y="5861099"/>
                  </a:lnTo>
                  <a:lnTo>
                    <a:pt x="1275916" y="5780243"/>
                  </a:lnTo>
                  <a:close/>
                </a:path>
                <a:path w="15614015" h="6326505">
                  <a:moveTo>
                    <a:pt x="1275916" y="5745919"/>
                  </a:moveTo>
                  <a:lnTo>
                    <a:pt x="1259791" y="5745919"/>
                  </a:lnTo>
                  <a:lnTo>
                    <a:pt x="1195981" y="5826775"/>
                  </a:lnTo>
                  <a:lnTo>
                    <a:pt x="1219383" y="5826775"/>
                  </a:lnTo>
                  <a:lnTo>
                    <a:pt x="1256105" y="5780243"/>
                  </a:lnTo>
                  <a:lnTo>
                    <a:pt x="1275916" y="5780243"/>
                  </a:lnTo>
                  <a:lnTo>
                    <a:pt x="1275916" y="5745919"/>
                  </a:lnTo>
                  <a:close/>
                </a:path>
                <a:path w="15614015" h="6326505">
                  <a:moveTo>
                    <a:pt x="1416995" y="5745919"/>
                  </a:moveTo>
                  <a:lnTo>
                    <a:pt x="1364012" y="5745919"/>
                  </a:lnTo>
                  <a:lnTo>
                    <a:pt x="1364012" y="5861099"/>
                  </a:lnTo>
                  <a:lnTo>
                    <a:pt x="1421602" y="5861099"/>
                  </a:lnTo>
                  <a:lnTo>
                    <a:pt x="1429952" y="5860537"/>
                  </a:lnTo>
                  <a:lnTo>
                    <a:pt x="1455351" y="5842901"/>
                  </a:lnTo>
                  <a:lnTo>
                    <a:pt x="1383593" y="5842901"/>
                  </a:lnTo>
                  <a:lnTo>
                    <a:pt x="1383593" y="5811802"/>
                  </a:lnTo>
                  <a:lnTo>
                    <a:pt x="1453594" y="5811802"/>
                  </a:lnTo>
                  <a:lnTo>
                    <a:pt x="1448482" y="5806331"/>
                  </a:lnTo>
                  <a:lnTo>
                    <a:pt x="1440722" y="5801896"/>
                  </a:lnTo>
                  <a:lnTo>
                    <a:pt x="1446164" y="5797332"/>
                  </a:lnTo>
                  <a:lnTo>
                    <a:pt x="1448421" y="5794064"/>
                  </a:lnTo>
                  <a:lnTo>
                    <a:pt x="1383593" y="5794064"/>
                  </a:lnTo>
                  <a:lnTo>
                    <a:pt x="1383593" y="5763887"/>
                  </a:lnTo>
                  <a:lnTo>
                    <a:pt x="1451491" y="5763887"/>
                  </a:lnTo>
                  <a:lnTo>
                    <a:pt x="1450013" y="5760355"/>
                  </a:lnTo>
                  <a:lnTo>
                    <a:pt x="1443716" y="5754673"/>
                  </a:lnTo>
                  <a:lnTo>
                    <a:pt x="1438504" y="5750843"/>
                  </a:lnTo>
                  <a:lnTo>
                    <a:pt x="1432314" y="5748107"/>
                  </a:lnTo>
                  <a:lnTo>
                    <a:pt x="1425144" y="5746466"/>
                  </a:lnTo>
                  <a:lnTo>
                    <a:pt x="1416995" y="5745919"/>
                  </a:lnTo>
                  <a:close/>
                </a:path>
                <a:path w="15614015" h="6326505">
                  <a:moveTo>
                    <a:pt x="1453594" y="5811802"/>
                  </a:moveTo>
                  <a:lnTo>
                    <a:pt x="1426286" y="5811802"/>
                  </a:lnTo>
                  <a:lnTo>
                    <a:pt x="1430739" y="5813184"/>
                  </a:lnTo>
                  <a:lnTo>
                    <a:pt x="1433811" y="5815948"/>
                  </a:lnTo>
                  <a:lnTo>
                    <a:pt x="1437036" y="5818559"/>
                  </a:lnTo>
                  <a:lnTo>
                    <a:pt x="1438648" y="5822245"/>
                  </a:lnTo>
                  <a:lnTo>
                    <a:pt x="1438648" y="5832073"/>
                  </a:lnTo>
                  <a:lnTo>
                    <a:pt x="1437036" y="5835989"/>
                  </a:lnTo>
                  <a:lnTo>
                    <a:pt x="1433811" y="5838754"/>
                  </a:lnTo>
                  <a:lnTo>
                    <a:pt x="1430611" y="5841634"/>
                  </a:lnTo>
                  <a:lnTo>
                    <a:pt x="1430367" y="5841634"/>
                  </a:lnTo>
                  <a:lnTo>
                    <a:pt x="1426286" y="5842901"/>
                  </a:lnTo>
                  <a:lnTo>
                    <a:pt x="1455351" y="5842901"/>
                  </a:lnTo>
                  <a:lnTo>
                    <a:pt x="1456041" y="5841634"/>
                  </a:lnTo>
                  <a:lnTo>
                    <a:pt x="1457855" y="5835443"/>
                  </a:lnTo>
                  <a:lnTo>
                    <a:pt x="1458459" y="5828618"/>
                  </a:lnTo>
                  <a:lnTo>
                    <a:pt x="1457351" y="5819692"/>
                  </a:lnTo>
                  <a:lnTo>
                    <a:pt x="1454025" y="5812262"/>
                  </a:lnTo>
                  <a:lnTo>
                    <a:pt x="1453594" y="5811802"/>
                  </a:lnTo>
                  <a:close/>
                </a:path>
                <a:path w="15614015" h="6326505">
                  <a:moveTo>
                    <a:pt x="1451491" y="5763887"/>
                  </a:moveTo>
                  <a:lnTo>
                    <a:pt x="1427745" y="5763887"/>
                  </a:lnTo>
                  <a:lnTo>
                    <a:pt x="1433581" y="5768802"/>
                  </a:lnTo>
                  <a:lnTo>
                    <a:pt x="1433581" y="5788920"/>
                  </a:lnTo>
                  <a:lnTo>
                    <a:pt x="1427745" y="5794064"/>
                  </a:lnTo>
                  <a:lnTo>
                    <a:pt x="1448421" y="5794064"/>
                  </a:lnTo>
                  <a:lnTo>
                    <a:pt x="1450051" y="5791703"/>
                  </a:lnTo>
                  <a:lnTo>
                    <a:pt x="1452384" y="5785008"/>
                  </a:lnTo>
                  <a:lnTo>
                    <a:pt x="1453161" y="5777248"/>
                  </a:lnTo>
                  <a:lnTo>
                    <a:pt x="1453161" y="5767880"/>
                  </a:lnTo>
                  <a:lnTo>
                    <a:pt x="1451491" y="5763887"/>
                  </a:lnTo>
                  <a:close/>
                </a:path>
                <a:path w="15614015" h="6326505">
                  <a:moveTo>
                    <a:pt x="1534226" y="5742924"/>
                  </a:moveTo>
                  <a:lnTo>
                    <a:pt x="1490919" y="5760431"/>
                  </a:lnTo>
                  <a:lnTo>
                    <a:pt x="1473641" y="5803509"/>
                  </a:lnTo>
                  <a:lnTo>
                    <a:pt x="1474721" y="5815890"/>
                  </a:lnTo>
                  <a:lnTo>
                    <a:pt x="1500104" y="5854375"/>
                  </a:lnTo>
                  <a:lnTo>
                    <a:pt x="1534226" y="5864093"/>
                  </a:lnTo>
                  <a:lnTo>
                    <a:pt x="1542447" y="5863590"/>
                  </a:lnTo>
                  <a:lnTo>
                    <a:pt x="1577073" y="5846413"/>
                  </a:lnTo>
                  <a:lnTo>
                    <a:pt x="1578871" y="5844282"/>
                  </a:lnTo>
                  <a:lnTo>
                    <a:pt x="1534226" y="5844282"/>
                  </a:lnTo>
                  <a:lnTo>
                    <a:pt x="1525933" y="5843548"/>
                  </a:lnTo>
                  <a:lnTo>
                    <a:pt x="1494403" y="5811802"/>
                  </a:lnTo>
                  <a:lnTo>
                    <a:pt x="1493683" y="5803509"/>
                  </a:lnTo>
                  <a:lnTo>
                    <a:pt x="1494403" y="5795115"/>
                  </a:lnTo>
                  <a:lnTo>
                    <a:pt x="1518331" y="5765442"/>
                  </a:lnTo>
                  <a:lnTo>
                    <a:pt x="1534226" y="5762505"/>
                  </a:lnTo>
                  <a:lnTo>
                    <a:pt x="1578147" y="5762505"/>
                  </a:lnTo>
                  <a:lnTo>
                    <a:pt x="1576727" y="5760720"/>
                  </a:lnTo>
                  <a:lnTo>
                    <a:pt x="1542533" y="5743442"/>
                  </a:lnTo>
                  <a:lnTo>
                    <a:pt x="1534226" y="5742924"/>
                  </a:lnTo>
                  <a:close/>
                </a:path>
                <a:path w="15614015" h="6326505">
                  <a:moveTo>
                    <a:pt x="1569010" y="5824241"/>
                  </a:moveTo>
                  <a:lnTo>
                    <a:pt x="1541905" y="5844282"/>
                  </a:lnTo>
                  <a:lnTo>
                    <a:pt x="1578871" y="5844282"/>
                  </a:lnTo>
                  <a:lnTo>
                    <a:pt x="1581968" y="5840611"/>
                  </a:lnTo>
                  <a:lnTo>
                    <a:pt x="1586057" y="5834147"/>
                  </a:lnTo>
                  <a:lnTo>
                    <a:pt x="1569010" y="5824241"/>
                  </a:lnTo>
                  <a:close/>
                </a:path>
                <a:path w="15614015" h="6326505">
                  <a:moveTo>
                    <a:pt x="1578147" y="5762505"/>
                  </a:moveTo>
                  <a:lnTo>
                    <a:pt x="1541905" y="5762505"/>
                  </a:lnTo>
                  <a:lnTo>
                    <a:pt x="1548739" y="5764348"/>
                  </a:lnTo>
                  <a:lnTo>
                    <a:pt x="1554728" y="5768033"/>
                  </a:lnTo>
                  <a:lnTo>
                    <a:pt x="1560871" y="5771719"/>
                  </a:lnTo>
                  <a:lnTo>
                    <a:pt x="1565401" y="5776634"/>
                  </a:lnTo>
                  <a:lnTo>
                    <a:pt x="1568319" y="5782777"/>
                  </a:lnTo>
                  <a:lnTo>
                    <a:pt x="1585135" y="5773101"/>
                  </a:lnTo>
                  <a:lnTo>
                    <a:pt x="1581363" y="5766551"/>
                  </a:lnTo>
                  <a:lnTo>
                    <a:pt x="1578147" y="5762505"/>
                  </a:lnTo>
                  <a:close/>
                </a:path>
                <a:path w="15614015" h="6326505">
                  <a:moveTo>
                    <a:pt x="1658174" y="5742924"/>
                  </a:moveTo>
                  <a:lnTo>
                    <a:pt x="1644922" y="5744047"/>
                  </a:lnTo>
                  <a:lnTo>
                    <a:pt x="1645279" y="5744047"/>
                  </a:lnTo>
                  <a:lnTo>
                    <a:pt x="1633928" y="5747243"/>
                  </a:lnTo>
                  <a:lnTo>
                    <a:pt x="1602024" y="5779667"/>
                  </a:lnTo>
                  <a:lnTo>
                    <a:pt x="1597820" y="5803509"/>
                  </a:lnTo>
                  <a:lnTo>
                    <a:pt x="1598885" y="5816078"/>
                  </a:lnTo>
                  <a:lnTo>
                    <a:pt x="1624138" y="5854505"/>
                  </a:lnTo>
                  <a:lnTo>
                    <a:pt x="1659556" y="5864093"/>
                  </a:lnTo>
                  <a:lnTo>
                    <a:pt x="1675422" y="5862467"/>
                  </a:lnTo>
                  <a:lnTo>
                    <a:pt x="1689157" y="5857586"/>
                  </a:lnTo>
                  <a:lnTo>
                    <a:pt x="1700762" y="5849451"/>
                  </a:lnTo>
                  <a:lnTo>
                    <a:pt x="1704295" y="5845204"/>
                  </a:lnTo>
                  <a:lnTo>
                    <a:pt x="1660017" y="5845204"/>
                  </a:lnTo>
                  <a:lnTo>
                    <a:pt x="1652156" y="5844671"/>
                  </a:lnTo>
                  <a:lnTo>
                    <a:pt x="1620323" y="5820008"/>
                  </a:lnTo>
                  <a:lnTo>
                    <a:pt x="1618322" y="5812723"/>
                  </a:lnTo>
                  <a:lnTo>
                    <a:pt x="1714842" y="5812723"/>
                  </a:lnTo>
                  <a:lnTo>
                    <a:pt x="1715303" y="5809652"/>
                  </a:lnTo>
                  <a:lnTo>
                    <a:pt x="1715533" y="5806657"/>
                  </a:lnTo>
                  <a:lnTo>
                    <a:pt x="1715514" y="5803509"/>
                  </a:lnTo>
                  <a:lnTo>
                    <a:pt x="1714823" y="5795216"/>
                  </a:lnTo>
                  <a:lnTo>
                    <a:pt x="1618322" y="5795216"/>
                  </a:lnTo>
                  <a:lnTo>
                    <a:pt x="1620093" y="5788003"/>
                  </a:lnTo>
                  <a:lnTo>
                    <a:pt x="1650457" y="5762390"/>
                  </a:lnTo>
                  <a:lnTo>
                    <a:pt x="1658174" y="5761814"/>
                  </a:lnTo>
                  <a:lnTo>
                    <a:pt x="1700105" y="5761814"/>
                  </a:lnTo>
                  <a:lnTo>
                    <a:pt x="1699408" y="5760892"/>
                  </a:lnTo>
                  <a:lnTo>
                    <a:pt x="1690870" y="5753031"/>
                  </a:lnTo>
                  <a:lnTo>
                    <a:pt x="1681152" y="5747416"/>
                  </a:lnTo>
                  <a:lnTo>
                    <a:pt x="1670253" y="5744047"/>
                  </a:lnTo>
                  <a:lnTo>
                    <a:pt x="1658174" y="5742924"/>
                  </a:lnTo>
                  <a:close/>
                </a:path>
                <a:path w="15614015" h="6326505">
                  <a:moveTo>
                    <a:pt x="1693188" y="5828387"/>
                  </a:moveTo>
                  <a:lnTo>
                    <a:pt x="1687228" y="5835745"/>
                  </a:lnTo>
                  <a:lnTo>
                    <a:pt x="1679712" y="5841000"/>
                  </a:lnTo>
                  <a:lnTo>
                    <a:pt x="1670642" y="5844153"/>
                  </a:lnTo>
                  <a:lnTo>
                    <a:pt x="1660017" y="5845204"/>
                  </a:lnTo>
                  <a:lnTo>
                    <a:pt x="1704295" y="5845204"/>
                  </a:lnTo>
                  <a:lnTo>
                    <a:pt x="1710235" y="5838063"/>
                  </a:lnTo>
                  <a:lnTo>
                    <a:pt x="1693188" y="5828387"/>
                  </a:lnTo>
                  <a:close/>
                </a:path>
                <a:path w="15614015" h="6326505">
                  <a:moveTo>
                    <a:pt x="1700105" y="5761814"/>
                  </a:moveTo>
                  <a:lnTo>
                    <a:pt x="1658174" y="5761814"/>
                  </a:lnTo>
                  <a:lnTo>
                    <a:pt x="1665412" y="5762390"/>
                  </a:lnTo>
                  <a:lnTo>
                    <a:pt x="1665038" y="5762390"/>
                  </a:lnTo>
                  <a:lnTo>
                    <a:pt x="1695262" y="5795216"/>
                  </a:lnTo>
                  <a:lnTo>
                    <a:pt x="1714823" y="5795216"/>
                  </a:lnTo>
                  <a:lnTo>
                    <a:pt x="1705831" y="5769387"/>
                  </a:lnTo>
                  <a:lnTo>
                    <a:pt x="1700105" y="5761814"/>
                  </a:lnTo>
                  <a:close/>
                </a:path>
                <a:path w="15614015" h="6326505">
                  <a:moveTo>
                    <a:pt x="1747685" y="5745919"/>
                  </a:moveTo>
                  <a:lnTo>
                    <a:pt x="1723958" y="5745919"/>
                  </a:lnTo>
                  <a:lnTo>
                    <a:pt x="1765653" y="5801896"/>
                  </a:lnTo>
                  <a:lnTo>
                    <a:pt x="1721424" y="5861099"/>
                  </a:lnTo>
                  <a:lnTo>
                    <a:pt x="1744920" y="5861099"/>
                  </a:lnTo>
                  <a:lnTo>
                    <a:pt x="1777401" y="5817561"/>
                  </a:lnTo>
                  <a:lnTo>
                    <a:pt x="1800916" y="5817561"/>
                  </a:lnTo>
                  <a:lnTo>
                    <a:pt x="1789149" y="5801666"/>
                  </a:lnTo>
                  <a:lnTo>
                    <a:pt x="1800800" y="5786002"/>
                  </a:lnTo>
                  <a:lnTo>
                    <a:pt x="1777401" y="5786002"/>
                  </a:lnTo>
                  <a:lnTo>
                    <a:pt x="1747685" y="5745919"/>
                  </a:lnTo>
                  <a:close/>
                </a:path>
                <a:path w="15614015" h="6326505">
                  <a:moveTo>
                    <a:pt x="1800916" y="5817561"/>
                  </a:moveTo>
                  <a:lnTo>
                    <a:pt x="1777401" y="5817561"/>
                  </a:lnTo>
                  <a:lnTo>
                    <a:pt x="1809651" y="5861099"/>
                  </a:lnTo>
                  <a:lnTo>
                    <a:pt x="1833148" y="5861099"/>
                  </a:lnTo>
                  <a:lnTo>
                    <a:pt x="1800916" y="5817561"/>
                  </a:lnTo>
                  <a:close/>
                </a:path>
                <a:path w="15614015" h="6326505">
                  <a:moveTo>
                    <a:pt x="1830614" y="5745919"/>
                  </a:moveTo>
                  <a:lnTo>
                    <a:pt x="1807117" y="5745919"/>
                  </a:lnTo>
                  <a:lnTo>
                    <a:pt x="1777401" y="5786002"/>
                  </a:lnTo>
                  <a:lnTo>
                    <a:pt x="1800800" y="5786002"/>
                  </a:lnTo>
                  <a:lnTo>
                    <a:pt x="1830614" y="5745919"/>
                  </a:lnTo>
                  <a:close/>
                </a:path>
                <a:path w="15614015" h="6326505">
                  <a:moveTo>
                    <a:pt x="1963450" y="5742924"/>
                  </a:moveTo>
                  <a:lnTo>
                    <a:pt x="1920373" y="5760431"/>
                  </a:lnTo>
                  <a:lnTo>
                    <a:pt x="1902866" y="5803509"/>
                  </a:lnTo>
                  <a:lnTo>
                    <a:pt x="1903960" y="5815790"/>
                  </a:lnTo>
                  <a:lnTo>
                    <a:pt x="1929717" y="5854246"/>
                  </a:lnTo>
                  <a:lnTo>
                    <a:pt x="1963450" y="5864093"/>
                  </a:lnTo>
                  <a:lnTo>
                    <a:pt x="1975645" y="5862999"/>
                  </a:lnTo>
                  <a:lnTo>
                    <a:pt x="1986890" y="5859717"/>
                  </a:lnTo>
                  <a:lnTo>
                    <a:pt x="1997184" y="5854246"/>
                  </a:lnTo>
                  <a:lnTo>
                    <a:pt x="2006528" y="5846586"/>
                  </a:lnTo>
                  <a:lnTo>
                    <a:pt x="2008266" y="5844513"/>
                  </a:lnTo>
                  <a:lnTo>
                    <a:pt x="1963450" y="5844513"/>
                  </a:lnTo>
                  <a:lnTo>
                    <a:pt x="1955258" y="5843779"/>
                  </a:lnTo>
                  <a:lnTo>
                    <a:pt x="1923642" y="5811903"/>
                  </a:lnTo>
                  <a:lnTo>
                    <a:pt x="1922907" y="5803509"/>
                  </a:lnTo>
                  <a:lnTo>
                    <a:pt x="1923642" y="5795115"/>
                  </a:lnTo>
                  <a:lnTo>
                    <a:pt x="1947728" y="5765442"/>
                  </a:lnTo>
                  <a:lnTo>
                    <a:pt x="1963450" y="5762505"/>
                  </a:lnTo>
                  <a:lnTo>
                    <a:pt x="2008266" y="5762505"/>
                  </a:lnTo>
                  <a:lnTo>
                    <a:pt x="2006528" y="5760431"/>
                  </a:lnTo>
                  <a:lnTo>
                    <a:pt x="1997184" y="5752772"/>
                  </a:lnTo>
                  <a:lnTo>
                    <a:pt x="1986890" y="5747301"/>
                  </a:lnTo>
                  <a:lnTo>
                    <a:pt x="1975645" y="5744018"/>
                  </a:lnTo>
                  <a:lnTo>
                    <a:pt x="1963450" y="5742924"/>
                  </a:lnTo>
                  <a:close/>
                </a:path>
                <a:path w="15614015" h="6326505">
                  <a:moveTo>
                    <a:pt x="2008266" y="5762505"/>
                  </a:moveTo>
                  <a:lnTo>
                    <a:pt x="1963450" y="5762505"/>
                  </a:lnTo>
                  <a:lnTo>
                    <a:pt x="1971743" y="5763239"/>
                  </a:lnTo>
                  <a:lnTo>
                    <a:pt x="1979345" y="5765442"/>
                  </a:lnTo>
                  <a:lnTo>
                    <a:pt x="2003490" y="5795115"/>
                  </a:lnTo>
                  <a:lnTo>
                    <a:pt x="2004224" y="5803509"/>
                  </a:lnTo>
                  <a:lnTo>
                    <a:pt x="2003490" y="5811903"/>
                  </a:lnTo>
                  <a:lnTo>
                    <a:pt x="1979345" y="5841576"/>
                  </a:lnTo>
                  <a:lnTo>
                    <a:pt x="1963450" y="5844513"/>
                  </a:lnTo>
                  <a:lnTo>
                    <a:pt x="2008266" y="5844513"/>
                  </a:lnTo>
                  <a:lnTo>
                    <a:pt x="2014288" y="5837328"/>
                  </a:lnTo>
                  <a:lnTo>
                    <a:pt x="2019831" y="5827063"/>
                  </a:lnTo>
                  <a:lnTo>
                    <a:pt x="2023157" y="5815790"/>
                  </a:lnTo>
                  <a:lnTo>
                    <a:pt x="2024265" y="5803509"/>
                  </a:lnTo>
                  <a:lnTo>
                    <a:pt x="2023157" y="5791228"/>
                  </a:lnTo>
                  <a:lnTo>
                    <a:pt x="2019831" y="5779955"/>
                  </a:lnTo>
                  <a:lnTo>
                    <a:pt x="2014288" y="5769689"/>
                  </a:lnTo>
                  <a:lnTo>
                    <a:pt x="2008266" y="5762505"/>
                  </a:lnTo>
                  <a:close/>
                </a:path>
                <a:path w="15614015" h="6326505">
                  <a:moveTo>
                    <a:pt x="2089925" y="5765269"/>
                  </a:moveTo>
                  <a:lnTo>
                    <a:pt x="2069884" y="5765269"/>
                  </a:lnTo>
                  <a:lnTo>
                    <a:pt x="2069884" y="5861099"/>
                  </a:lnTo>
                  <a:lnTo>
                    <a:pt x="2089925" y="5861099"/>
                  </a:lnTo>
                  <a:lnTo>
                    <a:pt x="2089925" y="5765269"/>
                  </a:lnTo>
                  <a:close/>
                </a:path>
                <a:path w="15614015" h="6326505">
                  <a:moveTo>
                    <a:pt x="2129086" y="5745919"/>
                  </a:moveTo>
                  <a:lnTo>
                    <a:pt x="2030492" y="5745919"/>
                  </a:lnTo>
                  <a:lnTo>
                    <a:pt x="2030492" y="5765269"/>
                  </a:lnTo>
                  <a:lnTo>
                    <a:pt x="2129086" y="5765269"/>
                  </a:lnTo>
                  <a:lnTo>
                    <a:pt x="2129086" y="5745919"/>
                  </a:lnTo>
                  <a:close/>
                </a:path>
                <a:path w="15614015" h="6326505">
                  <a:moveTo>
                    <a:pt x="2166691" y="5745919"/>
                  </a:moveTo>
                  <a:lnTo>
                    <a:pt x="2146649" y="5745919"/>
                  </a:lnTo>
                  <a:lnTo>
                    <a:pt x="2146649" y="5907171"/>
                  </a:lnTo>
                  <a:lnTo>
                    <a:pt x="2166691" y="5907171"/>
                  </a:lnTo>
                  <a:lnTo>
                    <a:pt x="2166691" y="5841287"/>
                  </a:lnTo>
                  <a:lnTo>
                    <a:pt x="2190645" y="5841287"/>
                  </a:lnTo>
                  <a:lnTo>
                    <a:pt x="2166691" y="5803509"/>
                  </a:lnTo>
                  <a:lnTo>
                    <a:pt x="2167425" y="5795115"/>
                  </a:lnTo>
                  <a:lnTo>
                    <a:pt x="2190771" y="5765730"/>
                  </a:lnTo>
                  <a:lnTo>
                    <a:pt x="2166691" y="5765730"/>
                  </a:lnTo>
                  <a:lnTo>
                    <a:pt x="2166691" y="5745919"/>
                  </a:lnTo>
                  <a:close/>
                </a:path>
                <a:path w="15614015" h="6326505">
                  <a:moveTo>
                    <a:pt x="2190645" y="5841287"/>
                  </a:moveTo>
                  <a:lnTo>
                    <a:pt x="2166691" y="5841287"/>
                  </a:lnTo>
                  <a:lnTo>
                    <a:pt x="2175027" y="5851265"/>
                  </a:lnTo>
                  <a:lnTo>
                    <a:pt x="2185062" y="5858392"/>
                  </a:lnTo>
                  <a:lnTo>
                    <a:pt x="2196796" y="5862668"/>
                  </a:lnTo>
                  <a:lnTo>
                    <a:pt x="2210229" y="5864093"/>
                  </a:lnTo>
                  <a:lnTo>
                    <a:pt x="2221876" y="5862999"/>
                  </a:lnTo>
                  <a:lnTo>
                    <a:pt x="2232631" y="5859717"/>
                  </a:lnTo>
                  <a:lnTo>
                    <a:pt x="2242493" y="5854246"/>
                  </a:lnTo>
                  <a:lnTo>
                    <a:pt x="2251463" y="5846586"/>
                  </a:lnTo>
                  <a:lnTo>
                    <a:pt x="2252934" y="5844743"/>
                  </a:lnTo>
                  <a:lnTo>
                    <a:pt x="2207695" y="5844743"/>
                  </a:lnTo>
                  <a:lnTo>
                    <a:pt x="2199301" y="5844009"/>
                  </a:lnTo>
                  <a:lnTo>
                    <a:pt x="2191627" y="5841806"/>
                  </a:lnTo>
                  <a:lnTo>
                    <a:pt x="2190645" y="5841287"/>
                  </a:lnTo>
                  <a:close/>
                </a:path>
                <a:path w="15614015" h="6326505">
                  <a:moveTo>
                    <a:pt x="2252764" y="5762275"/>
                  </a:moveTo>
                  <a:lnTo>
                    <a:pt x="2207695" y="5762275"/>
                  </a:lnTo>
                  <a:lnTo>
                    <a:pt x="2215988" y="5763023"/>
                  </a:lnTo>
                  <a:lnTo>
                    <a:pt x="2223589" y="5765269"/>
                  </a:lnTo>
                  <a:lnTo>
                    <a:pt x="2247734" y="5795115"/>
                  </a:lnTo>
                  <a:lnTo>
                    <a:pt x="2248468" y="5803509"/>
                  </a:lnTo>
                  <a:lnTo>
                    <a:pt x="2247734" y="5811917"/>
                  </a:lnTo>
                  <a:lnTo>
                    <a:pt x="2223589" y="5841806"/>
                  </a:lnTo>
                  <a:lnTo>
                    <a:pt x="2207695" y="5844743"/>
                  </a:lnTo>
                  <a:lnTo>
                    <a:pt x="2252934" y="5844743"/>
                  </a:lnTo>
                  <a:lnTo>
                    <a:pt x="2258921" y="5837242"/>
                  </a:lnTo>
                  <a:lnTo>
                    <a:pt x="2264248" y="5826948"/>
                  </a:lnTo>
                  <a:lnTo>
                    <a:pt x="2267444" y="5815704"/>
                  </a:lnTo>
                  <a:lnTo>
                    <a:pt x="2268509" y="5803509"/>
                  </a:lnTo>
                  <a:lnTo>
                    <a:pt x="2267444" y="5791329"/>
                  </a:lnTo>
                  <a:lnTo>
                    <a:pt x="2264350" y="5780487"/>
                  </a:lnTo>
                  <a:lnTo>
                    <a:pt x="2264248" y="5780127"/>
                  </a:lnTo>
                  <a:lnTo>
                    <a:pt x="2258921" y="5769905"/>
                  </a:lnTo>
                  <a:lnTo>
                    <a:pt x="2252764" y="5762275"/>
                  </a:lnTo>
                  <a:close/>
                </a:path>
                <a:path w="15614015" h="6326505">
                  <a:moveTo>
                    <a:pt x="2210229" y="5742924"/>
                  </a:moveTo>
                  <a:lnTo>
                    <a:pt x="2196796" y="5744350"/>
                  </a:lnTo>
                  <a:lnTo>
                    <a:pt x="2185062" y="5748626"/>
                  </a:lnTo>
                  <a:lnTo>
                    <a:pt x="2175027" y="5755753"/>
                  </a:lnTo>
                  <a:lnTo>
                    <a:pt x="2166691" y="5765730"/>
                  </a:lnTo>
                  <a:lnTo>
                    <a:pt x="2190771" y="5765730"/>
                  </a:lnTo>
                  <a:lnTo>
                    <a:pt x="2191627" y="5765269"/>
                  </a:lnTo>
                  <a:lnTo>
                    <a:pt x="2199301" y="5763023"/>
                  </a:lnTo>
                  <a:lnTo>
                    <a:pt x="2207695" y="5762275"/>
                  </a:lnTo>
                  <a:lnTo>
                    <a:pt x="2252764" y="5762275"/>
                  </a:lnTo>
                  <a:lnTo>
                    <a:pt x="2251463" y="5760662"/>
                  </a:lnTo>
                  <a:lnTo>
                    <a:pt x="2242493" y="5752902"/>
                  </a:lnTo>
                  <a:lnTo>
                    <a:pt x="2232631" y="5747359"/>
                  </a:lnTo>
                  <a:lnTo>
                    <a:pt x="2221876" y="5744033"/>
                  </a:lnTo>
                  <a:lnTo>
                    <a:pt x="2210229" y="5742924"/>
                  </a:lnTo>
                  <a:close/>
                </a:path>
                <a:path w="15614015" h="6326505">
                  <a:moveTo>
                    <a:pt x="2344254" y="5742924"/>
                  </a:moveTo>
                  <a:lnTo>
                    <a:pt x="2303020" y="5760662"/>
                  </a:lnTo>
                  <a:lnTo>
                    <a:pt x="2285974" y="5803509"/>
                  </a:lnTo>
                  <a:lnTo>
                    <a:pt x="2287039" y="5815704"/>
                  </a:lnTo>
                  <a:lnTo>
                    <a:pt x="2311990" y="5854246"/>
                  </a:lnTo>
                  <a:lnTo>
                    <a:pt x="2344254" y="5864093"/>
                  </a:lnTo>
                  <a:lnTo>
                    <a:pt x="2357687" y="5862668"/>
                  </a:lnTo>
                  <a:lnTo>
                    <a:pt x="2369421" y="5858392"/>
                  </a:lnTo>
                  <a:lnTo>
                    <a:pt x="2379456" y="5851265"/>
                  </a:lnTo>
                  <a:lnTo>
                    <a:pt x="2384905" y="5844743"/>
                  </a:lnTo>
                  <a:lnTo>
                    <a:pt x="2346788" y="5844743"/>
                  </a:lnTo>
                  <a:lnTo>
                    <a:pt x="2338496" y="5844009"/>
                  </a:lnTo>
                  <a:lnTo>
                    <a:pt x="2308952" y="5819634"/>
                  </a:lnTo>
                  <a:lnTo>
                    <a:pt x="2306015" y="5803509"/>
                  </a:lnTo>
                  <a:lnTo>
                    <a:pt x="2306749" y="5795115"/>
                  </a:lnTo>
                  <a:lnTo>
                    <a:pt x="2330894" y="5765269"/>
                  </a:lnTo>
                  <a:lnTo>
                    <a:pt x="2346788" y="5762275"/>
                  </a:lnTo>
                  <a:lnTo>
                    <a:pt x="2384905" y="5762275"/>
                  </a:lnTo>
                  <a:lnTo>
                    <a:pt x="2379456" y="5755753"/>
                  </a:lnTo>
                  <a:lnTo>
                    <a:pt x="2369421" y="5748626"/>
                  </a:lnTo>
                  <a:lnTo>
                    <a:pt x="2357687" y="5744350"/>
                  </a:lnTo>
                  <a:lnTo>
                    <a:pt x="2344254" y="5742924"/>
                  </a:lnTo>
                  <a:close/>
                </a:path>
                <a:path w="15614015" h="6326505">
                  <a:moveTo>
                    <a:pt x="2407834" y="5841287"/>
                  </a:moveTo>
                  <a:lnTo>
                    <a:pt x="2387792" y="5841287"/>
                  </a:lnTo>
                  <a:lnTo>
                    <a:pt x="2387792" y="5861099"/>
                  </a:lnTo>
                  <a:lnTo>
                    <a:pt x="2407834" y="5861099"/>
                  </a:lnTo>
                  <a:lnTo>
                    <a:pt x="2407834" y="5841287"/>
                  </a:lnTo>
                  <a:close/>
                </a:path>
                <a:path w="15614015" h="6326505">
                  <a:moveTo>
                    <a:pt x="2384905" y="5762275"/>
                  </a:moveTo>
                  <a:lnTo>
                    <a:pt x="2346788" y="5762275"/>
                  </a:lnTo>
                  <a:lnTo>
                    <a:pt x="2355182" y="5763023"/>
                  </a:lnTo>
                  <a:lnTo>
                    <a:pt x="2362856" y="5765269"/>
                  </a:lnTo>
                  <a:lnTo>
                    <a:pt x="2387058" y="5795115"/>
                  </a:lnTo>
                  <a:lnTo>
                    <a:pt x="2387792" y="5803509"/>
                  </a:lnTo>
                  <a:lnTo>
                    <a:pt x="2387058" y="5811917"/>
                  </a:lnTo>
                  <a:lnTo>
                    <a:pt x="2362856" y="5841806"/>
                  </a:lnTo>
                  <a:lnTo>
                    <a:pt x="2346788" y="5844743"/>
                  </a:lnTo>
                  <a:lnTo>
                    <a:pt x="2384905" y="5844743"/>
                  </a:lnTo>
                  <a:lnTo>
                    <a:pt x="2387792" y="5841287"/>
                  </a:lnTo>
                  <a:lnTo>
                    <a:pt x="2407834" y="5841287"/>
                  </a:lnTo>
                  <a:lnTo>
                    <a:pt x="2407834" y="5765730"/>
                  </a:lnTo>
                  <a:lnTo>
                    <a:pt x="2387792" y="5765730"/>
                  </a:lnTo>
                  <a:lnTo>
                    <a:pt x="2384905" y="5762275"/>
                  </a:lnTo>
                  <a:close/>
                </a:path>
                <a:path w="15614015" h="6326505">
                  <a:moveTo>
                    <a:pt x="2407834" y="5745919"/>
                  </a:moveTo>
                  <a:lnTo>
                    <a:pt x="2387792" y="5745919"/>
                  </a:lnTo>
                  <a:lnTo>
                    <a:pt x="2387792" y="5765730"/>
                  </a:lnTo>
                  <a:lnTo>
                    <a:pt x="2407834" y="5765730"/>
                  </a:lnTo>
                  <a:lnTo>
                    <a:pt x="2407834" y="5745919"/>
                  </a:lnTo>
                  <a:close/>
                </a:path>
                <a:path w="15614015" h="6326505">
                  <a:moveTo>
                    <a:pt x="2492332" y="5742924"/>
                  </a:moveTo>
                  <a:lnTo>
                    <a:pt x="2449025" y="5760431"/>
                  </a:lnTo>
                  <a:lnTo>
                    <a:pt x="2431748" y="5803509"/>
                  </a:lnTo>
                  <a:lnTo>
                    <a:pt x="2432828" y="5815890"/>
                  </a:lnTo>
                  <a:lnTo>
                    <a:pt x="2458211" y="5854375"/>
                  </a:lnTo>
                  <a:lnTo>
                    <a:pt x="2492332" y="5864093"/>
                  </a:lnTo>
                  <a:lnTo>
                    <a:pt x="2500553" y="5863590"/>
                  </a:lnTo>
                  <a:lnTo>
                    <a:pt x="2535179" y="5846413"/>
                  </a:lnTo>
                  <a:lnTo>
                    <a:pt x="2536977" y="5844282"/>
                  </a:lnTo>
                  <a:lnTo>
                    <a:pt x="2492332" y="5844282"/>
                  </a:lnTo>
                  <a:lnTo>
                    <a:pt x="2484040" y="5843548"/>
                  </a:lnTo>
                  <a:lnTo>
                    <a:pt x="2452509" y="5811802"/>
                  </a:lnTo>
                  <a:lnTo>
                    <a:pt x="2451789" y="5803509"/>
                  </a:lnTo>
                  <a:lnTo>
                    <a:pt x="2452509" y="5795115"/>
                  </a:lnTo>
                  <a:lnTo>
                    <a:pt x="2476438" y="5765442"/>
                  </a:lnTo>
                  <a:lnTo>
                    <a:pt x="2492332" y="5762505"/>
                  </a:lnTo>
                  <a:lnTo>
                    <a:pt x="2536253" y="5762505"/>
                  </a:lnTo>
                  <a:lnTo>
                    <a:pt x="2534834" y="5760720"/>
                  </a:lnTo>
                  <a:lnTo>
                    <a:pt x="2500640" y="5743442"/>
                  </a:lnTo>
                  <a:lnTo>
                    <a:pt x="2492332" y="5742924"/>
                  </a:lnTo>
                  <a:close/>
                </a:path>
                <a:path w="15614015" h="6326505">
                  <a:moveTo>
                    <a:pt x="2527117" y="5824241"/>
                  </a:moveTo>
                  <a:lnTo>
                    <a:pt x="2500011" y="5844282"/>
                  </a:lnTo>
                  <a:lnTo>
                    <a:pt x="2536977" y="5844282"/>
                  </a:lnTo>
                  <a:lnTo>
                    <a:pt x="2540074" y="5840611"/>
                  </a:lnTo>
                  <a:lnTo>
                    <a:pt x="2544163" y="5834147"/>
                  </a:lnTo>
                  <a:lnTo>
                    <a:pt x="2527117" y="5824241"/>
                  </a:lnTo>
                  <a:close/>
                </a:path>
                <a:path w="15614015" h="6326505">
                  <a:moveTo>
                    <a:pt x="2536253" y="5762505"/>
                  </a:moveTo>
                  <a:lnTo>
                    <a:pt x="2500011" y="5762505"/>
                  </a:lnTo>
                  <a:lnTo>
                    <a:pt x="2506845" y="5764348"/>
                  </a:lnTo>
                  <a:lnTo>
                    <a:pt x="2512834" y="5768033"/>
                  </a:lnTo>
                  <a:lnTo>
                    <a:pt x="2518977" y="5771719"/>
                  </a:lnTo>
                  <a:lnTo>
                    <a:pt x="2523508" y="5776634"/>
                  </a:lnTo>
                  <a:lnTo>
                    <a:pt x="2526426" y="5782777"/>
                  </a:lnTo>
                  <a:lnTo>
                    <a:pt x="2543242" y="5773101"/>
                  </a:lnTo>
                  <a:lnTo>
                    <a:pt x="2539470" y="5766551"/>
                  </a:lnTo>
                  <a:lnTo>
                    <a:pt x="2536253" y="5762505"/>
                  </a:lnTo>
                  <a:close/>
                </a:path>
                <a:path w="15614015" h="6326505">
                  <a:moveTo>
                    <a:pt x="2548801" y="5842209"/>
                  </a:moveTo>
                  <a:lnTo>
                    <a:pt x="2548801" y="5861214"/>
                  </a:lnTo>
                  <a:lnTo>
                    <a:pt x="2558577" y="5861214"/>
                  </a:lnTo>
                  <a:lnTo>
                    <a:pt x="2586630" y="5843284"/>
                  </a:lnTo>
                  <a:lnTo>
                    <a:pt x="2556633" y="5843284"/>
                  </a:lnTo>
                  <a:lnTo>
                    <a:pt x="2548801" y="5842209"/>
                  </a:lnTo>
                  <a:close/>
                </a:path>
                <a:path w="15614015" h="6326505">
                  <a:moveTo>
                    <a:pt x="2657761" y="5765269"/>
                  </a:moveTo>
                  <a:lnTo>
                    <a:pt x="2637720" y="5765269"/>
                  </a:lnTo>
                  <a:lnTo>
                    <a:pt x="2637720" y="5861214"/>
                  </a:lnTo>
                  <a:lnTo>
                    <a:pt x="2657761" y="5861214"/>
                  </a:lnTo>
                  <a:lnTo>
                    <a:pt x="2657761" y="5765269"/>
                  </a:lnTo>
                  <a:close/>
                </a:path>
                <a:path w="15614015" h="6326505">
                  <a:moveTo>
                    <a:pt x="2657761" y="5745919"/>
                  </a:moveTo>
                  <a:lnTo>
                    <a:pt x="2572298" y="5745919"/>
                  </a:lnTo>
                  <a:lnTo>
                    <a:pt x="2572278" y="5812262"/>
                  </a:lnTo>
                  <a:lnTo>
                    <a:pt x="2571924" y="5820296"/>
                  </a:lnTo>
                  <a:lnTo>
                    <a:pt x="2556633" y="5843284"/>
                  </a:lnTo>
                  <a:lnTo>
                    <a:pt x="2586630" y="5843284"/>
                  </a:lnTo>
                  <a:lnTo>
                    <a:pt x="2589460" y="5836335"/>
                  </a:lnTo>
                  <a:lnTo>
                    <a:pt x="2591619" y="5825364"/>
                  </a:lnTo>
                  <a:lnTo>
                    <a:pt x="2592339" y="5812262"/>
                  </a:lnTo>
                  <a:lnTo>
                    <a:pt x="2592339" y="5765269"/>
                  </a:lnTo>
                  <a:lnTo>
                    <a:pt x="2657761" y="5765269"/>
                  </a:lnTo>
                  <a:lnTo>
                    <a:pt x="2657761" y="5745919"/>
                  </a:lnTo>
                  <a:close/>
                </a:path>
                <a:path w="15614015" h="6326505">
                  <a:moveTo>
                    <a:pt x="2742033" y="5742924"/>
                  </a:moveTo>
                  <a:lnTo>
                    <a:pt x="2728781" y="5744047"/>
                  </a:lnTo>
                  <a:lnTo>
                    <a:pt x="2729138" y="5744047"/>
                  </a:lnTo>
                  <a:lnTo>
                    <a:pt x="2717788" y="5747243"/>
                  </a:lnTo>
                  <a:lnTo>
                    <a:pt x="2685883" y="5779667"/>
                  </a:lnTo>
                  <a:lnTo>
                    <a:pt x="2681679" y="5803509"/>
                  </a:lnTo>
                  <a:lnTo>
                    <a:pt x="2682744" y="5816078"/>
                  </a:lnTo>
                  <a:lnTo>
                    <a:pt x="2707997" y="5854505"/>
                  </a:lnTo>
                  <a:lnTo>
                    <a:pt x="2743415" y="5864093"/>
                  </a:lnTo>
                  <a:lnTo>
                    <a:pt x="2759281" y="5862467"/>
                  </a:lnTo>
                  <a:lnTo>
                    <a:pt x="2773017" y="5857586"/>
                  </a:lnTo>
                  <a:lnTo>
                    <a:pt x="2784621" y="5849451"/>
                  </a:lnTo>
                  <a:lnTo>
                    <a:pt x="2788154" y="5845204"/>
                  </a:lnTo>
                  <a:lnTo>
                    <a:pt x="2743876" y="5845204"/>
                  </a:lnTo>
                  <a:lnTo>
                    <a:pt x="2736015" y="5844671"/>
                  </a:lnTo>
                  <a:lnTo>
                    <a:pt x="2704182" y="5820008"/>
                  </a:lnTo>
                  <a:lnTo>
                    <a:pt x="2702181" y="5812723"/>
                  </a:lnTo>
                  <a:lnTo>
                    <a:pt x="2798702" y="5812723"/>
                  </a:lnTo>
                  <a:lnTo>
                    <a:pt x="2799162" y="5809652"/>
                  </a:lnTo>
                  <a:lnTo>
                    <a:pt x="2799393" y="5806657"/>
                  </a:lnTo>
                  <a:lnTo>
                    <a:pt x="2799374" y="5803509"/>
                  </a:lnTo>
                  <a:lnTo>
                    <a:pt x="2798682" y="5795216"/>
                  </a:lnTo>
                  <a:lnTo>
                    <a:pt x="2702181" y="5795216"/>
                  </a:lnTo>
                  <a:lnTo>
                    <a:pt x="2703952" y="5788003"/>
                  </a:lnTo>
                  <a:lnTo>
                    <a:pt x="2734316" y="5762390"/>
                  </a:lnTo>
                  <a:lnTo>
                    <a:pt x="2742033" y="5761814"/>
                  </a:lnTo>
                  <a:lnTo>
                    <a:pt x="2783964" y="5761814"/>
                  </a:lnTo>
                  <a:lnTo>
                    <a:pt x="2783267" y="5760892"/>
                  </a:lnTo>
                  <a:lnTo>
                    <a:pt x="2774730" y="5753031"/>
                  </a:lnTo>
                  <a:lnTo>
                    <a:pt x="2765011" y="5747416"/>
                  </a:lnTo>
                  <a:lnTo>
                    <a:pt x="2754113" y="5744047"/>
                  </a:lnTo>
                  <a:lnTo>
                    <a:pt x="2742033" y="5742924"/>
                  </a:lnTo>
                  <a:close/>
                </a:path>
                <a:path w="15614015" h="6326505">
                  <a:moveTo>
                    <a:pt x="2777048" y="5828387"/>
                  </a:moveTo>
                  <a:lnTo>
                    <a:pt x="2771087" y="5835745"/>
                  </a:lnTo>
                  <a:lnTo>
                    <a:pt x="2763572" y="5841000"/>
                  </a:lnTo>
                  <a:lnTo>
                    <a:pt x="2754501" y="5844153"/>
                  </a:lnTo>
                  <a:lnTo>
                    <a:pt x="2743876" y="5845204"/>
                  </a:lnTo>
                  <a:lnTo>
                    <a:pt x="2788154" y="5845204"/>
                  </a:lnTo>
                  <a:lnTo>
                    <a:pt x="2794094" y="5838063"/>
                  </a:lnTo>
                  <a:lnTo>
                    <a:pt x="2777048" y="5828387"/>
                  </a:lnTo>
                  <a:close/>
                </a:path>
                <a:path w="15614015" h="6326505">
                  <a:moveTo>
                    <a:pt x="2783964" y="5761814"/>
                  </a:moveTo>
                  <a:lnTo>
                    <a:pt x="2742033" y="5761814"/>
                  </a:lnTo>
                  <a:lnTo>
                    <a:pt x="2749272" y="5762390"/>
                  </a:lnTo>
                  <a:lnTo>
                    <a:pt x="2748898" y="5762390"/>
                  </a:lnTo>
                  <a:lnTo>
                    <a:pt x="2779121" y="5795216"/>
                  </a:lnTo>
                  <a:lnTo>
                    <a:pt x="2798682" y="5795216"/>
                  </a:lnTo>
                  <a:lnTo>
                    <a:pt x="2798385" y="5791645"/>
                  </a:lnTo>
                  <a:lnTo>
                    <a:pt x="2795455" y="5780818"/>
                  </a:lnTo>
                  <a:lnTo>
                    <a:pt x="2795361" y="5780473"/>
                  </a:lnTo>
                  <a:lnTo>
                    <a:pt x="2790379" y="5770337"/>
                  </a:lnTo>
                  <a:lnTo>
                    <a:pt x="2789691" y="5769387"/>
                  </a:lnTo>
                  <a:lnTo>
                    <a:pt x="2783964" y="5761814"/>
                  </a:lnTo>
                  <a:close/>
                </a:path>
                <a:path w="15614015" h="6326505">
                  <a:moveTo>
                    <a:pt x="2903517" y="5711134"/>
                  </a:moveTo>
                  <a:lnTo>
                    <a:pt x="2841320" y="5711134"/>
                  </a:lnTo>
                  <a:lnTo>
                    <a:pt x="2841320" y="5728642"/>
                  </a:lnTo>
                  <a:lnTo>
                    <a:pt x="2903517" y="5728642"/>
                  </a:lnTo>
                  <a:lnTo>
                    <a:pt x="2903517" y="5711134"/>
                  </a:lnTo>
                  <a:close/>
                </a:path>
                <a:path w="15614015" h="6326505">
                  <a:moveTo>
                    <a:pt x="2842241" y="5745919"/>
                  </a:moveTo>
                  <a:lnTo>
                    <a:pt x="2822430" y="5745919"/>
                  </a:lnTo>
                  <a:lnTo>
                    <a:pt x="2822430" y="5861099"/>
                  </a:lnTo>
                  <a:lnTo>
                    <a:pt x="2838556" y="5861099"/>
                  </a:lnTo>
                  <a:lnTo>
                    <a:pt x="2865643" y="5826775"/>
                  </a:lnTo>
                  <a:lnTo>
                    <a:pt x="2842241" y="5826775"/>
                  </a:lnTo>
                  <a:lnTo>
                    <a:pt x="2842241" y="5745919"/>
                  </a:lnTo>
                  <a:close/>
                </a:path>
                <a:path w="15614015" h="6326505">
                  <a:moveTo>
                    <a:pt x="2922176" y="5780243"/>
                  </a:moveTo>
                  <a:lnTo>
                    <a:pt x="2902365" y="5780243"/>
                  </a:lnTo>
                  <a:lnTo>
                    <a:pt x="2902365" y="5861099"/>
                  </a:lnTo>
                  <a:lnTo>
                    <a:pt x="2922176" y="5861099"/>
                  </a:lnTo>
                  <a:lnTo>
                    <a:pt x="2922176" y="5780243"/>
                  </a:lnTo>
                  <a:close/>
                </a:path>
                <a:path w="15614015" h="6326505">
                  <a:moveTo>
                    <a:pt x="2922176" y="5745919"/>
                  </a:moveTo>
                  <a:lnTo>
                    <a:pt x="2906051" y="5745919"/>
                  </a:lnTo>
                  <a:lnTo>
                    <a:pt x="2842241" y="5826775"/>
                  </a:lnTo>
                  <a:lnTo>
                    <a:pt x="2865643" y="5826775"/>
                  </a:lnTo>
                  <a:lnTo>
                    <a:pt x="2902365" y="5780243"/>
                  </a:lnTo>
                  <a:lnTo>
                    <a:pt x="2922176" y="5780243"/>
                  </a:lnTo>
                  <a:lnTo>
                    <a:pt x="2922176" y="5745919"/>
                  </a:lnTo>
                  <a:close/>
                </a:path>
                <a:path w="15614015" h="6326505">
                  <a:moveTo>
                    <a:pt x="3016262" y="5823780"/>
                  </a:moveTo>
                  <a:lnTo>
                    <a:pt x="2999215" y="5833686"/>
                  </a:lnTo>
                  <a:lnTo>
                    <a:pt x="3002800" y="5840352"/>
                  </a:lnTo>
                  <a:lnTo>
                    <a:pt x="3007335" y="5846298"/>
                  </a:lnTo>
                  <a:lnTo>
                    <a:pt x="3042580" y="5863590"/>
                  </a:lnTo>
                  <a:lnTo>
                    <a:pt x="3051507" y="5864093"/>
                  </a:lnTo>
                  <a:lnTo>
                    <a:pt x="3064018" y="5863028"/>
                  </a:lnTo>
                  <a:lnTo>
                    <a:pt x="3075291" y="5859832"/>
                  </a:lnTo>
                  <a:lnTo>
                    <a:pt x="3085326" y="5854505"/>
                  </a:lnTo>
                  <a:lnTo>
                    <a:pt x="3094123" y="5847047"/>
                  </a:lnTo>
                  <a:lnTo>
                    <a:pt x="3095915" y="5844743"/>
                  </a:lnTo>
                  <a:lnTo>
                    <a:pt x="3042600" y="5844743"/>
                  </a:lnTo>
                  <a:lnTo>
                    <a:pt x="3035075" y="5842823"/>
                  </a:lnTo>
                  <a:lnTo>
                    <a:pt x="3028932" y="5838984"/>
                  </a:lnTo>
                  <a:lnTo>
                    <a:pt x="3022942" y="5835145"/>
                  </a:lnTo>
                  <a:lnTo>
                    <a:pt x="3018719" y="5830077"/>
                  </a:lnTo>
                  <a:lnTo>
                    <a:pt x="3016262" y="5823780"/>
                  </a:lnTo>
                  <a:close/>
                </a:path>
                <a:path w="15614015" h="6326505">
                  <a:moveTo>
                    <a:pt x="3095932" y="5762275"/>
                  </a:moveTo>
                  <a:lnTo>
                    <a:pt x="3051967" y="5762275"/>
                  </a:lnTo>
                  <a:lnTo>
                    <a:pt x="3059137" y="5762822"/>
                  </a:lnTo>
                  <a:lnTo>
                    <a:pt x="3065674" y="5764463"/>
                  </a:lnTo>
                  <a:lnTo>
                    <a:pt x="3089516" y="5794064"/>
                  </a:lnTo>
                  <a:lnTo>
                    <a:pt x="3038146" y="5794064"/>
                  </a:lnTo>
                  <a:lnTo>
                    <a:pt x="3038146" y="5812953"/>
                  </a:lnTo>
                  <a:lnTo>
                    <a:pt x="3089516" y="5812953"/>
                  </a:lnTo>
                  <a:lnTo>
                    <a:pt x="3087673" y="5819749"/>
                  </a:lnTo>
                  <a:lnTo>
                    <a:pt x="3051507" y="5844743"/>
                  </a:lnTo>
                  <a:lnTo>
                    <a:pt x="3095915" y="5844743"/>
                  </a:lnTo>
                  <a:lnTo>
                    <a:pt x="3101279" y="5837847"/>
                  </a:lnTo>
                  <a:lnTo>
                    <a:pt x="3106390" y="5827524"/>
                  </a:lnTo>
                  <a:lnTo>
                    <a:pt x="3109457" y="5816078"/>
                  </a:lnTo>
                  <a:lnTo>
                    <a:pt x="3110479" y="5803509"/>
                  </a:lnTo>
                  <a:lnTo>
                    <a:pt x="3109457" y="5790853"/>
                  </a:lnTo>
                  <a:lnTo>
                    <a:pt x="3106390" y="5779378"/>
                  </a:lnTo>
                  <a:lnTo>
                    <a:pt x="3101279" y="5769084"/>
                  </a:lnTo>
                  <a:lnTo>
                    <a:pt x="3095932" y="5762275"/>
                  </a:lnTo>
                  <a:close/>
                </a:path>
                <a:path w="15614015" h="6326505">
                  <a:moveTo>
                    <a:pt x="3051737" y="5742924"/>
                  </a:moveTo>
                  <a:lnTo>
                    <a:pt x="3014160" y="5755393"/>
                  </a:lnTo>
                  <a:lnTo>
                    <a:pt x="2999906" y="5773101"/>
                  </a:lnTo>
                  <a:lnTo>
                    <a:pt x="3017183" y="5783007"/>
                  </a:lnTo>
                  <a:lnTo>
                    <a:pt x="3020101" y="5776710"/>
                  </a:lnTo>
                  <a:lnTo>
                    <a:pt x="3024555" y="5771719"/>
                  </a:lnTo>
                  <a:lnTo>
                    <a:pt x="3036687" y="5764194"/>
                  </a:lnTo>
                  <a:lnTo>
                    <a:pt x="3043828" y="5762275"/>
                  </a:lnTo>
                  <a:lnTo>
                    <a:pt x="3095932" y="5762275"/>
                  </a:lnTo>
                  <a:lnTo>
                    <a:pt x="3094123" y="5759971"/>
                  </a:lnTo>
                  <a:lnTo>
                    <a:pt x="3085427" y="5752513"/>
                  </a:lnTo>
                  <a:lnTo>
                    <a:pt x="3075464" y="5747186"/>
                  </a:lnTo>
                  <a:lnTo>
                    <a:pt x="3064234" y="5743990"/>
                  </a:lnTo>
                  <a:lnTo>
                    <a:pt x="3051737" y="5742924"/>
                  </a:lnTo>
                  <a:close/>
                </a:path>
                <a:path w="15614015" h="6326505">
                  <a:moveTo>
                    <a:pt x="3154267" y="5745919"/>
                  </a:moveTo>
                  <a:lnTo>
                    <a:pt x="3134226" y="5745919"/>
                  </a:lnTo>
                  <a:lnTo>
                    <a:pt x="3134226" y="5861099"/>
                  </a:lnTo>
                  <a:lnTo>
                    <a:pt x="3154267" y="5861099"/>
                  </a:lnTo>
                  <a:lnTo>
                    <a:pt x="3154267" y="5806504"/>
                  </a:lnTo>
                  <a:lnTo>
                    <a:pt x="3179401" y="5806504"/>
                  </a:lnTo>
                  <a:lnTo>
                    <a:pt x="3174769" y="5801666"/>
                  </a:lnTo>
                  <a:lnTo>
                    <a:pt x="3179546" y="5796828"/>
                  </a:lnTo>
                  <a:lnTo>
                    <a:pt x="3154267" y="5796828"/>
                  </a:lnTo>
                  <a:lnTo>
                    <a:pt x="3154267" y="5745919"/>
                  </a:lnTo>
                  <a:close/>
                </a:path>
                <a:path w="15614015" h="6326505">
                  <a:moveTo>
                    <a:pt x="3179401" y="5806504"/>
                  </a:moveTo>
                  <a:lnTo>
                    <a:pt x="3154267" y="5806504"/>
                  </a:lnTo>
                  <a:lnTo>
                    <a:pt x="3206789" y="5861099"/>
                  </a:lnTo>
                  <a:lnTo>
                    <a:pt x="3231668" y="5861099"/>
                  </a:lnTo>
                  <a:lnTo>
                    <a:pt x="3179401" y="5806504"/>
                  </a:lnTo>
                  <a:close/>
                </a:path>
                <a:path w="15614015" h="6326505">
                  <a:moveTo>
                    <a:pt x="3229825" y="5745919"/>
                  </a:moveTo>
                  <a:lnTo>
                    <a:pt x="3204025" y="5745919"/>
                  </a:lnTo>
                  <a:lnTo>
                    <a:pt x="3154267" y="5796828"/>
                  </a:lnTo>
                  <a:lnTo>
                    <a:pt x="3179546" y="5796828"/>
                  </a:lnTo>
                  <a:lnTo>
                    <a:pt x="3229825" y="5745919"/>
                  </a:lnTo>
                  <a:close/>
                </a:path>
                <a:path w="15614015" h="6326505">
                  <a:moveTo>
                    <a:pt x="3293867" y="5742924"/>
                  </a:moveTo>
                  <a:lnTo>
                    <a:pt x="3250789" y="5760431"/>
                  </a:lnTo>
                  <a:lnTo>
                    <a:pt x="3233282" y="5803509"/>
                  </a:lnTo>
                  <a:lnTo>
                    <a:pt x="3234376" y="5815790"/>
                  </a:lnTo>
                  <a:lnTo>
                    <a:pt x="3260133" y="5854246"/>
                  </a:lnTo>
                  <a:lnTo>
                    <a:pt x="3293867" y="5864093"/>
                  </a:lnTo>
                  <a:lnTo>
                    <a:pt x="3306061" y="5862999"/>
                  </a:lnTo>
                  <a:lnTo>
                    <a:pt x="3317305" y="5859717"/>
                  </a:lnTo>
                  <a:lnTo>
                    <a:pt x="3327600" y="5854246"/>
                  </a:lnTo>
                  <a:lnTo>
                    <a:pt x="3336944" y="5846586"/>
                  </a:lnTo>
                  <a:lnTo>
                    <a:pt x="3338681" y="5844513"/>
                  </a:lnTo>
                  <a:lnTo>
                    <a:pt x="3293867" y="5844513"/>
                  </a:lnTo>
                  <a:lnTo>
                    <a:pt x="3285674" y="5843779"/>
                  </a:lnTo>
                  <a:lnTo>
                    <a:pt x="3254057" y="5811903"/>
                  </a:lnTo>
                  <a:lnTo>
                    <a:pt x="3253323" y="5803509"/>
                  </a:lnTo>
                  <a:lnTo>
                    <a:pt x="3254057" y="5795115"/>
                  </a:lnTo>
                  <a:lnTo>
                    <a:pt x="3278144" y="5765442"/>
                  </a:lnTo>
                  <a:lnTo>
                    <a:pt x="3293867" y="5762505"/>
                  </a:lnTo>
                  <a:lnTo>
                    <a:pt x="3338681" y="5762505"/>
                  </a:lnTo>
                  <a:lnTo>
                    <a:pt x="3336944" y="5760431"/>
                  </a:lnTo>
                  <a:lnTo>
                    <a:pt x="3327600" y="5752772"/>
                  </a:lnTo>
                  <a:lnTo>
                    <a:pt x="3317305" y="5747301"/>
                  </a:lnTo>
                  <a:lnTo>
                    <a:pt x="3306061" y="5744018"/>
                  </a:lnTo>
                  <a:lnTo>
                    <a:pt x="3293867" y="5742924"/>
                  </a:lnTo>
                  <a:close/>
                </a:path>
                <a:path w="15614015" h="6326505">
                  <a:moveTo>
                    <a:pt x="3338681" y="5762505"/>
                  </a:moveTo>
                  <a:lnTo>
                    <a:pt x="3293867" y="5762505"/>
                  </a:lnTo>
                  <a:lnTo>
                    <a:pt x="3302160" y="5763239"/>
                  </a:lnTo>
                  <a:lnTo>
                    <a:pt x="3309761" y="5765442"/>
                  </a:lnTo>
                  <a:lnTo>
                    <a:pt x="3333906" y="5795115"/>
                  </a:lnTo>
                  <a:lnTo>
                    <a:pt x="3334640" y="5803509"/>
                  </a:lnTo>
                  <a:lnTo>
                    <a:pt x="3333906" y="5811903"/>
                  </a:lnTo>
                  <a:lnTo>
                    <a:pt x="3309761" y="5841576"/>
                  </a:lnTo>
                  <a:lnTo>
                    <a:pt x="3293867" y="5844513"/>
                  </a:lnTo>
                  <a:lnTo>
                    <a:pt x="3338681" y="5844513"/>
                  </a:lnTo>
                  <a:lnTo>
                    <a:pt x="3344704" y="5837328"/>
                  </a:lnTo>
                  <a:lnTo>
                    <a:pt x="3350247" y="5827063"/>
                  </a:lnTo>
                  <a:lnTo>
                    <a:pt x="3353573" y="5815790"/>
                  </a:lnTo>
                  <a:lnTo>
                    <a:pt x="3354681" y="5803509"/>
                  </a:lnTo>
                  <a:lnTo>
                    <a:pt x="3353573" y="5791228"/>
                  </a:lnTo>
                  <a:lnTo>
                    <a:pt x="3350247" y="5779955"/>
                  </a:lnTo>
                  <a:lnTo>
                    <a:pt x="3344704" y="5769689"/>
                  </a:lnTo>
                  <a:lnTo>
                    <a:pt x="3338681" y="5762505"/>
                  </a:lnTo>
                  <a:close/>
                </a:path>
                <a:path w="15614015" h="6326505">
                  <a:moveTo>
                    <a:pt x="3398349" y="5745919"/>
                  </a:moveTo>
                  <a:lnTo>
                    <a:pt x="3378308" y="5745919"/>
                  </a:lnTo>
                  <a:lnTo>
                    <a:pt x="3378308" y="5861099"/>
                  </a:lnTo>
                  <a:lnTo>
                    <a:pt x="3398349" y="5861099"/>
                  </a:lnTo>
                  <a:lnTo>
                    <a:pt x="3398349" y="5812953"/>
                  </a:lnTo>
                  <a:lnTo>
                    <a:pt x="3478053" y="5812953"/>
                  </a:lnTo>
                  <a:lnTo>
                    <a:pt x="3478053" y="5793834"/>
                  </a:lnTo>
                  <a:lnTo>
                    <a:pt x="3398349" y="5793834"/>
                  </a:lnTo>
                  <a:lnTo>
                    <a:pt x="3398349" y="5745919"/>
                  </a:lnTo>
                  <a:close/>
                </a:path>
                <a:path w="15614015" h="6326505">
                  <a:moveTo>
                    <a:pt x="3478053" y="5812953"/>
                  </a:moveTo>
                  <a:lnTo>
                    <a:pt x="3458012" y="5812953"/>
                  </a:lnTo>
                  <a:lnTo>
                    <a:pt x="3458012" y="5861099"/>
                  </a:lnTo>
                  <a:lnTo>
                    <a:pt x="3478053" y="5861099"/>
                  </a:lnTo>
                  <a:lnTo>
                    <a:pt x="3478053" y="5812953"/>
                  </a:lnTo>
                  <a:close/>
                </a:path>
                <a:path w="15614015" h="6326505">
                  <a:moveTo>
                    <a:pt x="3478053" y="5745919"/>
                  </a:moveTo>
                  <a:lnTo>
                    <a:pt x="3458012" y="5745919"/>
                  </a:lnTo>
                  <a:lnTo>
                    <a:pt x="3458012" y="5793834"/>
                  </a:lnTo>
                  <a:lnTo>
                    <a:pt x="3478053" y="5793834"/>
                  </a:lnTo>
                  <a:lnTo>
                    <a:pt x="3478053" y="5745919"/>
                  </a:lnTo>
                  <a:close/>
                </a:path>
                <a:path w="15614015" h="6326505">
                  <a:moveTo>
                    <a:pt x="3562694" y="5742924"/>
                  </a:moveTo>
                  <a:lnTo>
                    <a:pt x="3519617" y="5760431"/>
                  </a:lnTo>
                  <a:lnTo>
                    <a:pt x="3502110" y="5803509"/>
                  </a:lnTo>
                  <a:lnTo>
                    <a:pt x="3503204" y="5815790"/>
                  </a:lnTo>
                  <a:lnTo>
                    <a:pt x="3528961" y="5854246"/>
                  </a:lnTo>
                  <a:lnTo>
                    <a:pt x="3562694" y="5864093"/>
                  </a:lnTo>
                  <a:lnTo>
                    <a:pt x="3574889" y="5862999"/>
                  </a:lnTo>
                  <a:lnTo>
                    <a:pt x="3586133" y="5859717"/>
                  </a:lnTo>
                  <a:lnTo>
                    <a:pt x="3596427" y="5854246"/>
                  </a:lnTo>
                  <a:lnTo>
                    <a:pt x="3605771" y="5846586"/>
                  </a:lnTo>
                  <a:lnTo>
                    <a:pt x="3607509" y="5844513"/>
                  </a:lnTo>
                  <a:lnTo>
                    <a:pt x="3562694" y="5844513"/>
                  </a:lnTo>
                  <a:lnTo>
                    <a:pt x="3554502" y="5843779"/>
                  </a:lnTo>
                  <a:lnTo>
                    <a:pt x="3522885" y="5811903"/>
                  </a:lnTo>
                  <a:lnTo>
                    <a:pt x="3522151" y="5803509"/>
                  </a:lnTo>
                  <a:lnTo>
                    <a:pt x="3522885" y="5795115"/>
                  </a:lnTo>
                  <a:lnTo>
                    <a:pt x="3546972" y="5765442"/>
                  </a:lnTo>
                  <a:lnTo>
                    <a:pt x="3562694" y="5762505"/>
                  </a:lnTo>
                  <a:lnTo>
                    <a:pt x="3607509" y="5762505"/>
                  </a:lnTo>
                  <a:lnTo>
                    <a:pt x="3605771" y="5760431"/>
                  </a:lnTo>
                  <a:lnTo>
                    <a:pt x="3596427" y="5752772"/>
                  </a:lnTo>
                  <a:lnTo>
                    <a:pt x="3586133" y="5747301"/>
                  </a:lnTo>
                  <a:lnTo>
                    <a:pt x="3574889" y="5744018"/>
                  </a:lnTo>
                  <a:lnTo>
                    <a:pt x="3562694" y="5742924"/>
                  </a:lnTo>
                  <a:close/>
                </a:path>
                <a:path w="15614015" h="6326505">
                  <a:moveTo>
                    <a:pt x="3607509" y="5762505"/>
                  </a:moveTo>
                  <a:lnTo>
                    <a:pt x="3562694" y="5762505"/>
                  </a:lnTo>
                  <a:lnTo>
                    <a:pt x="3570987" y="5763239"/>
                  </a:lnTo>
                  <a:lnTo>
                    <a:pt x="3578589" y="5765442"/>
                  </a:lnTo>
                  <a:lnTo>
                    <a:pt x="3602733" y="5795115"/>
                  </a:lnTo>
                  <a:lnTo>
                    <a:pt x="3603468" y="5803509"/>
                  </a:lnTo>
                  <a:lnTo>
                    <a:pt x="3602733" y="5811903"/>
                  </a:lnTo>
                  <a:lnTo>
                    <a:pt x="3578589" y="5841576"/>
                  </a:lnTo>
                  <a:lnTo>
                    <a:pt x="3562694" y="5844513"/>
                  </a:lnTo>
                  <a:lnTo>
                    <a:pt x="3607509" y="5844513"/>
                  </a:lnTo>
                  <a:lnTo>
                    <a:pt x="3613532" y="5837328"/>
                  </a:lnTo>
                  <a:lnTo>
                    <a:pt x="3619075" y="5827063"/>
                  </a:lnTo>
                  <a:lnTo>
                    <a:pt x="3622400" y="5815790"/>
                  </a:lnTo>
                  <a:lnTo>
                    <a:pt x="3623509" y="5803509"/>
                  </a:lnTo>
                  <a:lnTo>
                    <a:pt x="3622400" y="5791228"/>
                  </a:lnTo>
                  <a:lnTo>
                    <a:pt x="3619075" y="5779955"/>
                  </a:lnTo>
                  <a:lnTo>
                    <a:pt x="3613532" y="5769689"/>
                  </a:lnTo>
                  <a:lnTo>
                    <a:pt x="3607509" y="5762505"/>
                  </a:lnTo>
                  <a:close/>
                </a:path>
                <a:path w="15614015" h="6326505">
                  <a:moveTo>
                    <a:pt x="3668559" y="5745919"/>
                  </a:moveTo>
                  <a:lnTo>
                    <a:pt x="3647135" y="5745919"/>
                  </a:lnTo>
                  <a:lnTo>
                    <a:pt x="3647135" y="5861099"/>
                  </a:lnTo>
                  <a:lnTo>
                    <a:pt x="3666946" y="5861099"/>
                  </a:lnTo>
                  <a:lnTo>
                    <a:pt x="3666946" y="5777478"/>
                  </a:lnTo>
                  <a:lnTo>
                    <a:pt x="3688143" y="5777478"/>
                  </a:lnTo>
                  <a:lnTo>
                    <a:pt x="3668559" y="5745919"/>
                  </a:lnTo>
                  <a:close/>
                </a:path>
                <a:path w="15614015" h="6326505">
                  <a:moveTo>
                    <a:pt x="3762315" y="5777478"/>
                  </a:moveTo>
                  <a:lnTo>
                    <a:pt x="3742735" y="5777478"/>
                  </a:lnTo>
                  <a:lnTo>
                    <a:pt x="3742735" y="5861099"/>
                  </a:lnTo>
                  <a:lnTo>
                    <a:pt x="3762315" y="5861099"/>
                  </a:lnTo>
                  <a:lnTo>
                    <a:pt x="3762315" y="5777478"/>
                  </a:lnTo>
                  <a:close/>
                </a:path>
                <a:path w="15614015" h="6326505">
                  <a:moveTo>
                    <a:pt x="3688143" y="5777478"/>
                  </a:moveTo>
                  <a:lnTo>
                    <a:pt x="3666946" y="5777478"/>
                  </a:lnTo>
                  <a:lnTo>
                    <a:pt x="3703574" y="5836450"/>
                  </a:lnTo>
                  <a:lnTo>
                    <a:pt x="3706108" y="5836450"/>
                  </a:lnTo>
                  <a:lnTo>
                    <a:pt x="3726138" y="5804200"/>
                  </a:lnTo>
                  <a:lnTo>
                    <a:pt x="3704725" y="5804200"/>
                  </a:lnTo>
                  <a:lnTo>
                    <a:pt x="3688143" y="5777478"/>
                  </a:lnTo>
                  <a:close/>
                </a:path>
                <a:path w="15614015" h="6326505">
                  <a:moveTo>
                    <a:pt x="3762315" y="5745919"/>
                  </a:moveTo>
                  <a:lnTo>
                    <a:pt x="3740892" y="5745919"/>
                  </a:lnTo>
                  <a:lnTo>
                    <a:pt x="3704725" y="5804200"/>
                  </a:lnTo>
                  <a:lnTo>
                    <a:pt x="3726138" y="5804200"/>
                  </a:lnTo>
                  <a:lnTo>
                    <a:pt x="3742735" y="5777478"/>
                  </a:lnTo>
                  <a:lnTo>
                    <a:pt x="3762315" y="5777478"/>
                  </a:lnTo>
                  <a:lnTo>
                    <a:pt x="3762315" y="5745919"/>
                  </a:lnTo>
                  <a:close/>
                </a:path>
                <a:path w="15614015" h="6326505">
                  <a:moveTo>
                    <a:pt x="3812721" y="5745919"/>
                  </a:moveTo>
                  <a:lnTo>
                    <a:pt x="3792910" y="5745919"/>
                  </a:lnTo>
                  <a:lnTo>
                    <a:pt x="3792910" y="5861099"/>
                  </a:lnTo>
                  <a:lnTo>
                    <a:pt x="3809035" y="5861099"/>
                  </a:lnTo>
                  <a:lnTo>
                    <a:pt x="3836122" y="5826775"/>
                  </a:lnTo>
                  <a:lnTo>
                    <a:pt x="3812721" y="5826775"/>
                  </a:lnTo>
                  <a:lnTo>
                    <a:pt x="3812721" y="5745919"/>
                  </a:lnTo>
                  <a:close/>
                </a:path>
                <a:path w="15614015" h="6326505">
                  <a:moveTo>
                    <a:pt x="3892655" y="5780243"/>
                  </a:moveTo>
                  <a:lnTo>
                    <a:pt x="3872844" y="5780243"/>
                  </a:lnTo>
                  <a:lnTo>
                    <a:pt x="3872844" y="5861099"/>
                  </a:lnTo>
                  <a:lnTo>
                    <a:pt x="3892655" y="5861099"/>
                  </a:lnTo>
                  <a:lnTo>
                    <a:pt x="3892655" y="5780243"/>
                  </a:lnTo>
                  <a:close/>
                </a:path>
                <a:path w="15614015" h="6326505">
                  <a:moveTo>
                    <a:pt x="3892655" y="5745919"/>
                  </a:moveTo>
                  <a:lnTo>
                    <a:pt x="3876530" y="5745919"/>
                  </a:lnTo>
                  <a:lnTo>
                    <a:pt x="3812721" y="5826775"/>
                  </a:lnTo>
                  <a:lnTo>
                    <a:pt x="3836122" y="5826775"/>
                  </a:lnTo>
                  <a:lnTo>
                    <a:pt x="3872844" y="5780243"/>
                  </a:lnTo>
                  <a:lnTo>
                    <a:pt x="3892655" y="5780243"/>
                  </a:lnTo>
                  <a:lnTo>
                    <a:pt x="3892655" y="5745919"/>
                  </a:lnTo>
                  <a:close/>
                </a:path>
                <a:path w="15614015" h="6326505">
                  <a:moveTo>
                    <a:pt x="3943203" y="5745919"/>
                  </a:moveTo>
                  <a:lnTo>
                    <a:pt x="3923162" y="5745919"/>
                  </a:lnTo>
                  <a:lnTo>
                    <a:pt x="3923162" y="5861099"/>
                  </a:lnTo>
                  <a:lnTo>
                    <a:pt x="3943203" y="5861099"/>
                  </a:lnTo>
                  <a:lnTo>
                    <a:pt x="3943203" y="5806504"/>
                  </a:lnTo>
                  <a:lnTo>
                    <a:pt x="3968337" y="5806504"/>
                  </a:lnTo>
                  <a:lnTo>
                    <a:pt x="3963705" y="5801666"/>
                  </a:lnTo>
                  <a:lnTo>
                    <a:pt x="3968482" y="5796828"/>
                  </a:lnTo>
                  <a:lnTo>
                    <a:pt x="3943203" y="5796828"/>
                  </a:lnTo>
                  <a:lnTo>
                    <a:pt x="3943203" y="5745919"/>
                  </a:lnTo>
                  <a:close/>
                </a:path>
                <a:path w="15614015" h="6326505">
                  <a:moveTo>
                    <a:pt x="3968337" y="5806504"/>
                  </a:moveTo>
                  <a:lnTo>
                    <a:pt x="3943203" y="5806504"/>
                  </a:lnTo>
                  <a:lnTo>
                    <a:pt x="3995725" y="5861099"/>
                  </a:lnTo>
                  <a:lnTo>
                    <a:pt x="4020604" y="5861099"/>
                  </a:lnTo>
                  <a:lnTo>
                    <a:pt x="3968337" y="5806504"/>
                  </a:lnTo>
                  <a:close/>
                </a:path>
                <a:path w="15614015" h="6326505">
                  <a:moveTo>
                    <a:pt x="4018761" y="5745919"/>
                  </a:moveTo>
                  <a:lnTo>
                    <a:pt x="3992961" y="5745919"/>
                  </a:lnTo>
                  <a:lnTo>
                    <a:pt x="3943203" y="5796828"/>
                  </a:lnTo>
                  <a:lnTo>
                    <a:pt x="3968482" y="5796828"/>
                  </a:lnTo>
                  <a:lnTo>
                    <a:pt x="4018761" y="5745919"/>
                  </a:lnTo>
                  <a:close/>
                </a:path>
                <a:path w="15614015" h="6326505">
                  <a:moveTo>
                    <a:pt x="4059052" y="5745919"/>
                  </a:moveTo>
                  <a:lnTo>
                    <a:pt x="4039241" y="5745919"/>
                  </a:lnTo>
                  <a:lnTo>
                    <a:pt x="4039241" y="5861099"/>
                  </a:lnTo>
                  <a:lnTo>
                    <a:pt x="4055367" y="5861099"/>
                  </a:lnTo>
                  <a:lnTo>
                    <a:pt x="4082454" y="5826775"/>
                  </a:lnTo>
                  <a:lnTo>
                    <a:pt x="4059052" y="5826775"/>
                  </a:lnTo>
                  <a:lnTo>
                    <a:pt x="4059052" y="5745919"/>
                  </a:lnTo>
                  <a:close/>
                </a:path>
                <a:path w="15614015" h="6326505">
                  <a:moveTo>
                    <a:pt x="4138987" y="5780243"/>
                  </a:moveTo>
                  <a:lnTo>
                    <a:pt x="4119176" y="5780243"/>
                  </a:lnTo>
                  <a:lnTo>
                    <a:pt x="4119176" y="5861099"/>
                  </a:lnTo>
                  <a:lnTo>
                    <a:pt x="4138987" y="5861099"/>
                  </a:lnTo>
                  <a:lnTo>
                    <a:pt x="4138987" y="5780243"/>
                  </a:lnTo>
                  <a:close/>
                </a:path>
                <a:path w="15614015" h="6326505">
                  <a:moveTo>
                    <a:pt x="4138987" y="5745919"/>
                  </a:moveTo>
                  <a:lnTo>
                    <a:pt x="4122862" y="5745919"/>
                  </a:lnTo>
                  <a:lnTo>
                    <a:pt x="4059052" y="5826775"/>
                  </a:lnTo>
                  <a:lnTo>
                    <a:pt x="4082454" y="5826775"/>
                  </a:lnTo>
                  <a:lnTo>
                    <a:pt x="4119176" y="5780243"/>
                  </a:lnTo>
                  <a:lnTo>
                    <a:pt x="4138987" y="5780243"/>
                  </a:lnTo>
                  <a:lnTo>
                    <a:pt x="4138987" y="5745919"/>
                  </a:lnTo>
                  <a:close/>
                </a:path>
                <a:path w="15614015" h="6326505">
                  <a:moveTo>
                    <a:pt x="4246894" y="5745919"/>
                  </a:moveTo>
                  <a:lnTo>
                    <a:pt x="4227083" y="5745919"/>
                  </a:lnTo>
                  <a:lnTo>
                    <a:pt x="4227083" y="5861099"/>
                  </a:lnTo>
                  <a:lnTo>
                    <a:pt x="4243209" y="5861099"/>
                  </a:lnTo>
                  <a:lnTo>
                    <a:pt x="4270296" y="5826775"/>
                  </a:lnTo>
                  <a:lnTo>
                    <a:pt x="4246894" y="5826775"/>
                  </a:lnTo>
                  <a:lnTo>
                    <a:pt x="4246894" y="5745919"/>
                  </a:lnTo>
                  <a:close/>
                </a:path>
                <a:path w="15614015" h="6326505">
                  <a:moveTo>
                    <a:pt x="4326829" y="5780243"/>
                  </a:moveTo>
                  <a:lnTo>
                    <a:pt x="4307018" y="5780243"/>
                  </a:lnTo>
                  <a:lnTo>
                    <a:pt x="4307018" y="5861099"/>
                  </a:lnTo>
                  <a:lnTo>
                    <a:pt x="4326829" y="5861099"/>
                  </a:lnTo>
                  <a:lnTo>
                    <a:pt x="4326829" y="5780243"/>
                  </a:lnTo>
                  <a:close/>
                </a:path>
                <a:path w="15614015" h="6326505">
                  <a:moveTo>
                    <a:pt x="4326829" y="5745919"/>
                  </a:moveTo>
                  <a:lnTo>
                    <a:pt x="4310704" y="5745919"/>
                  </a:lnTo>
                  <a:lnTo>
                    <a:pt x="4246894" y="5826775"/>
                  </a:lnTo>
                  <a:lnTo>
                    <a:pt x="4270296" y="5826775"/>
                  </a:lnTo>
                  <a:lnTo>
                    <a:pt x="4307018" y="5780243"/>
                  </a:lnTo>
                  <a:lnTo>
                    <a:pt x="4326829" y="5780243"/>
                  </a:lnTo>
                  <a:lnTo>
                    <a:pt x="4326829" y="5745919"/>
                  </a:lnTo>
                  <a:close/>
                </a:path>
                <a:path w="15614015" h="6326505">
                  <a:moveTo>
                    <a:pt x="4507530" y="5819634"/>
                  </a:moveTo>
                  <a:lnTo>
                    <a:pt x="4487488" y="5819634"/>
                  </a:lnTo>
                  <a:lnTo>
                    <a:pt x="4487488" y="5861099"/>
                  </a:lnTo>
                  <a:lnTo>
                    <a:pt x="4507530" y="5861099"/>
                  </a:lnTo>
                  <a:lnTo>
                    <a:pt x="4507530" y="5819634"/>
                  </a:lnTo>
                  <a:close/>
                </a:path>
                <a:path w="15614015" h="6326505">
                  <a:moveTo>
                    <a:pt x="4430129" y="5745919"/>
                  </a:moveTo>
                  <a:lnTo>
                    <a:pt x="4410088" y="5745919"/>
                  </a:lnTo>
                  <a:lnTo>
                    <a:pt x="4410088" y="5784158"/>
                  </a:lnTo>
                  <a:lnTo>
                    <a:pt x="4428790" y="5819792"/>
                  </a:lnTo>
                  <a:lnTo>
                    <a:pt x="4456390" y="5825623"/>
                  </a:lnTo>
                  <a:lnTo>
                    <a:pt x="4464812" y="5825249"/>
                  </a:lnTo>
                  <a:lnTo>
                    <a:pt x="4472803" y="5824126"/>
                  </a:lnTo>
                  <a:lnTo>
                    <a:pt x="4480362" y="5822254"/>
                  </a:lnTo>
                  <a:lnTo>
                    <a:pt x="4487488" y="5819634"/>
                  </a:lnTo>
                  <a:lnTo>
                    <a:pt x="4507530" y="5819634"/>
                  </a:lnTo>
                  <a:lnTo>
                    <a:pt x="4507530" y="5806964"/>
                  </a:lnTo>
                  <a:lnTo>
                    <a:pt x="4448711" y="5806964"/>
                  </a:lnTo>
                  <a:lnTo>
                    <a:pt x="4441801" y="5805121"/>
                  </a:lnTo>
                  <a:lnTo>
                    <a:pt x="4437040" y="5801436"/>
                  </a:lnTo>
                  <a:lnTo>
                    <a:pt x="4432433" y="5797750"/>
                  </a:lnTo>
                  <a:lnTo>
                    <a:pt x="4430129" y="5791607"/>
                  </a:lnTo>
                  <a:lnTo>
                    <a:pt x="4430129" y="5745919"/>
                  </a:lnTo>
                  <a:close/>
                </a:path>
                <a:path w="15614015" h="6326505">
                  <a:moveTo>
                    <a:pt x="4507530" y="5745919"/>
                  </a:moveTo>
                  <a:lnTo>
                    <a:pt x="4487488" y="5745919"/>
                  </a:lnTo>
                  <a:lnTo>
                    <a:pt x="4487488" y="5800975"/>
                  </a:lnTo>
                  <a:lnTo>
                    <a:pt x="4480621" y="5803595"/>
                  </a:lnTo>
                  <a:lnTo>
                    <a:pt x="4473379" y="5805467"/>
                  </a:lnTo>
                  <a:lnTo>
                    <a:pt x="4465763" y="5806590"/>
                  </a:lnTo>
                  <a:lnTo>
                    <a:pt x="4457772" y="5806964"/>
                  </a:lnTo>
                  <a:lnTo>
                    <a:pt x="4507530" y="5806964"/>
                  </a:lnTo>
                  <a:lnTo>
                    <a:pt x="4507530" y="5745919"/>
                  </a:lnTo>
                  <a:close/>
                </a:path>
                <a:path w="15614015" h="6326505">
                  <a:moveTo>
                    <a:pt x="4557789" y="5745919"/>
                  </a:moveTo>
                  <a:lnTo>
                    <a:pt x="4537979" y="5745919"/>
                  </a:lnTo>
                  <a:lnTo>
                    <a:pt x="4537979" y="5861099"/>
                  </a:lnTo>
                  <a:lnTo>
                    <a:pt x="4554104" y="5861099"/>
                  </a:lnTo>
                  <a:lnTo>
                    <a:pt x="4581191" y="5826775"/>
                  </a:lnTo>
                  <a:lnTo>
                    <a:pt x="4557789" y="5826775"/>
                  </a:lnTo>
                  <a:lnTo>
                    <a:pt x="4557789" y="5745919"/>
                  </a:lnTo>
                  <a:close/>
                </a:path>
                <a:path w="15614015" h="6326505">
                  <a:moveTo>
                    <a:pt x="4637724" y="5780243"/>
                  </a:moveTo>
                  <a:lnTo>
                    <a:pt x="4617913" y="5780243"/>
                  </a:lnTo>
                  <a:lnTo>
                    <a:pt x="4617913" y="5861099"/>
                  </a:lnTo>
                  <a:lnTo>
                    <a:pt x="4637724" y="5861099"/>
                  </a:lnTo>
                  <a:lnTo>
                    <a:pt x="4637724" y="5780243"/>
                  </a:lnTo>
                  <a:close/>
                </a:path>
                <a:path w="15614015" h="6326505">
                  <a:moveTo>
                    <a:pt x="4637724" y="5745919"/>
                  </a:moveTo>
                  <a:lnTo>
                    <a:pt x="4621599" y="5745919"/>
                  </a:lnTo>
                  <a:lnTo>
                    <a:pt x="4557789" y="5826775"/>
                  </a:lnTo>
                  <a:lnTo>
                    <a:pt x="4581191" y="5826775"/>
                  </a:lnTo>
                  <a:lnTo>
                    <a:pt x="4617913" y="5780243"/>
                  </a:lnTo>
                  <a:lnTo>
                    <a:pt x="4637724" y="5780243"/>
                  </a:lnTo>
                  <a:lnTo>
                    <a:pt x="4637724" y="5745919"/>
                  </a:lnTo>
                  <a:close/>
                </a:path>
                <a:path w="15614015" h="6326505">
                  <a:moveTo>
                    <a:pt x="4722365" y="5742924"/>
                  </a:moveTo>
                  <a:lnTo>
                    <a:pt x="4679058" y="5760431"/>
                  </a:lnTo>
                  <a:lnTo>
                    <a:pt x="4661781" y="5803509"/>
                  </a:lnTo>
                  <a:lnTo>
                    <a:pt x="4662860" y="5815890"/>
                  </a:lnTo>
                  <a:lnTo>
                    <a:pt x="4688243" y="5854375"/>
                  </a:lnTo>
                  <a:lnTo>
                    <a:pt x="4722365" y="5864093"/>
                  </a:lnTo>
                  <a:lnTo>
                    <a:pt x="4730586" y="5863590"/>
                  </a:lnTo>
                  <a:lnTo>
                    <a:pt x="4765212" y="5846413"/>
                  </a:lnTo>
                  <a:lnTo>
                    <a:pt x="4767010" y="5844282"/>
                  </a:lnTo>
                  <a:lnTo>
                    <a:pt x="4722365" y="5844282"/>
                  </a:lnTo>
                  <a:lnTo>
                    <a:pt x="4714072" y="5843548"/>
                  </a:lnTo>
                  <a:lnTo>
                    <a:pt x="4682542" y="5811802"/>
                  </a:lnTo>
                  <a:lnTo>
                    <a:pt x="4681822" y="5803509"/>
                  </a:lnTo>
                  <a:lnTo>
                    <a:pt x="4682542" y="5795115"/>
                  </a:lnTo>
                  <a:lnTo>
                    <a:pt x="4706471" y="5765442"/>
                  </a:lnTo>
                  <a:lnTo>
                    <a:pt x="4722365" y="5762505"/>
                  </a:lnTo>
                  <a:lnTo>
                    <a:pt x="4766286" y="5762505"/>
                  </a:lnTo>
                  <a:lnTo>
                    <a:pt x="4764867" y="5760720"/>
                  </a:lnTo>
                  <a:lnTo>
                    <a:pt x="4730673" y="5743442"/>
                  </a:lnTo>
                  <a:lnTo>
                    <a:pt x="4722365" y="5742924"/>
                  </a:lnTo>
                  <a:close/>
                </a:path>
                <a:path w="15614015" h="6326505">
                  <a:moveTo>
                    <a:pt x="4757149" y="5824241"/>
                  </a:moveTo>
                  <a:lnTo>
                    <a:pt x="4730044" y="5844282"/>
                  </a:lnTo>
                  <a:lnTo>
                    <a:pt x="4767010" y="5844282"/>
                  </a:lnTo>
                  <a:lnTo>
                    <a:pt x="4770107" y="5840611"/>
                  </a:lnTo>
                  <a:lnTo>
                    <a:pt x="4774196" y="5834147"/>
                  </a:lnTo>
                  <a:lnTo>
                    <a:pt x="4757149" y="5824241"/>
                  </a:lnTo>
                  <a:close/>
                </a:path>
                <a:path w="15614015" h="6326505">
                  <a:moveTo>
                    <a:pt x="4766286" y="5762505"/>
                  </a:moveTo>
                  <a:lnTo>
                    <a:pt x="4730044" y="5762505"/>
                  </a:lnTo>
                  <a:lnTo>
                    <a:pt x="4736878" y="5764348"/>
                  </a:lnTo>
                  <a:lnTo>
                    <a:pt x="4742867" y="5768033"/>
                  </a:lnTo>
                  <a:lnTo>
                    <a:pt x="4749010" y="5771719"/>
                  </a:lnTo>
                  <a:lnTo>
                    <a:pt x="4753541" y="5776634"/>
                  </a:lnTo>
                  <a:lnTo>
                    <a:pt x="4756458" y="5782777"/>
                  </a:lnTo>
                  <a:lnTo>
                    <a:pt x="4773275" y="5773101"/>
                  </a:lnTo>
                  <a:lnTo>
                    <a:pt x="4769503" y="5766551"/>
                  </a:lnTo>
                  <a:lnTo>
                    <a:pt x="4766286" y="5762505"/>
                  </a:lnTo>
                  <a:close/>
                </a:path>
                <a:path w="15614015" h="6326505">
                  <a:moveTo>
                    <a:pt x="4838716" y="5765269"/>
                  </a:moveTo>
                  <a:lnTo>
                    <a:pt x="4818675" y="5765269"/>
                  </a:lnTo>
                  <a:lnTo>
                    <a:pt x="4818675" y="5861099"/>
                  </a:lnTo>
                  <a:lnTo>
                    <a:pt x="4838716" y="5861099"/>
                  </a:lnTo>
                  <a:lnTo>
                    <a:pt x="4838716" y="5765269"/>
                  </a:lnTo>
                  <a:close/>
                </a:path>
                <a:path w="15614015" h="6326505">
                  <a:moveTo>
                    <a:pt x="4877878" y="5745919"/>
                  </a:moveTo>
                  <a:lnTo>
                    <a:pt x="4779284" y="5745919"/>
                  </a:lnTo>
                  <a:lnTo>
                    <a:pt x="4779284" y="5765269"/>
                  </a:lnTo>
                  <a:lnTo>
                    <a:pt x="4877878" y="5765269"/>
                  </a:lnTo>
                  <a:lnTo>
                    <a:pt x="4877878" y="5745919"/>
                  </a:lnTo>
                  <a:close/>
                </a:path>
                <a:path w="15614015" h="6326505">
                  <a:moveTo>
                    <a:pt x="4915482" y="5745919"/>
                  </a:moveTo>
                  <a:lnTo>
                    <a:pt x="4895441" y="5745919"/>
                  </a:lnTo>
                  <a:lnTo>
                    <a:pt x="4895441" y="5861099"/>
                  </a:lnTo>
                  <a:lnTo>
                    <a:pt x="4944047" y="5861099"/>
                  </a:lnTo>
                  <a:lnTo>
                    <a:pt x="4952311" y="5860465"/>
                  </a:lnTo>
                  <a:lnTo>
                    <a:pt x="4979343" y="5842440"/>
                  </a:lnTo>
                  <a:lnTo>
                    <a:pt x="4915482" y="5842440"/>
                  </a:lnTo>
                  <a:lnTo>
                    <a:pt x="4915482" y="5805812"/>
                  </a:lnTo>
                  <a:lnTo>
                    <a:pt x="4979155" y="5805812"/>
                  </a:lnTo>
                  <a:lnTo>
                    <a:pt x="4977650" y="5803207"/>
                  </a:lnTo>
                  <a:lnTo>
                    <a:pt x="4944047" y="5787384"/>
                  </a:lnTo>
                  <a:lnTo>
                    <a:pt x="4915482" y="5787384"/>
                  </a:lnTo>
                  <a:lnTo>
                    <a:pt x="4915482" y="5745919"/>
                  </a:lnTo>
                  <a:close/>
                </a:path>
                <a:path w="15614015" h="6326505">
                  <a:moveTo>
                    <a:pt x="4979155" y="5805812"/>
                  </a:moveTo>
                  <a:lnTo>
                    <a:pt x="4949729" y="5805812"/>
                  </a:lnTo>
                  <a:lnTo>
                    <a:pt x="4954490" y="5807501"/>
                  </a:lnTo>
                  <a:lnTo>
                    <a:pt x="4958329" y="5810880"/>
                  </a:lnTo>
                  <a:lnTo>
                    <a:pt x="4962322" y="5814259"/>
                  </a:lnTo>
                  <a:lnTo>
                    <a:pt x="4964318" y="5818712"/>
                  </a:lnTo>
                  <a:lnTo>
                    <a:pt x="4964318" y="5829770"/>
                  </a:lnTo>
                  <a:lnTo>
                    <a:pt x="4962322" y="5834223"/>
                  </a:lnTo>
                  <a:lnTo>
                    <a:pt x="4954490" y="5840827"/>
                  </a:lnTo>
                  <a:lnTo>
                    <a:pt x="4949729" y="5842440"/>
                  </a:lnTo>
                  <a:lnTo>
                    <a:pt x="4979343" y="5842440"/>
                  </a:lnTo>
                  <a:lnTo>
                    <a:pt x="4981250" y="5839099"/>
                  </a:lnTo>
                  <a:lnTo>
                    <a:pt x="4983409" y="5832044"/>
                  </a:lnTo>
                  <a:lnTo>
                    <a:pt x="4984129" y="5824241"/>
                  </a:lnTo>
                  <a:lnTo>
                    <a:pt x="4983409" y="5816452"/>
                  </a:lnTo>
                  <a:lnTo>
                    <a:pt x="4981250" y="5809441"/>
                  </a:lnTo>
                  <a:lnTo>
                    <a:pt x="4979155" y="5805812"/>
                  </a:lnTo>
                  <a:close/>
                </a:path>
                <a:path w="15614015" h="6326505">
                  <a:moveTo>
                    <a:pt x="5019144" y="5745919"/>
                  </a:moveTo>
                  <a:lnTo>
                    <a:pt x="4999102" y="5745919"/>
                  </a:lnTo>
                  <a:lnTo>
                    <a:pt x="4999102" y="5861099"/>
                  </a:lnTo>
                  <a:lnTo>
                    <a:pt x="5019144" y="5861099"/>
                  </a:lnTo>
                  <a:lnTo>
                    <a:pt x="5019144" y="5745919"/>
                  </a:lnTo>
                  <a:close/>
                </a:path>
                <a:path w="15614015" h="6326505">
                  <a:moveTo>
                    <a:pt x="5064276" y="5745919"/>
                  </a:moveTo>
                  <a:lnTo>
                    <a:pt x="5040549" y="5745919"/>
                  </a:lnTo>
                  <a:lnTo>
                    <a:pt x="5082244" y="5801896"/>
                  </a:lnTo>
                  <a:lnTo>
                    <a:pt x="5038015" y="5861099"/>
                  </a:lnTo>
                  <a:lnTo>
                    <a:pt x="5061512" y="5861099"/>
                  </a:lnTo>
                  <a:lnTo>
                    <a:pt x="5093993" y="5817561"/>
                  </a:lnTo>
                  <a:lnTo>
                    <a:pt x="5117508" y="5817561"/>
                  </a:lnTo>
                  <a:lnTo>
                    <a:pt x="5105741" y="5801666"/>
                  </a:lnTo>
                  <a:lnTo>
                    <a:pt x="5117392" y="5786002"/>
                  </a:lnTo>
                  <a:lnTo>
                    <a:pt x="5093993" y="5786002"/>
                  </a:lnTo>
                  <a:lnTo>
                    <a:pt x="5064276" y="5745919"/>
                  </a:lnTo>
                  <a:close/>
                </a:path>
                <a:path w="15614015" h="6326505">
                  <a:moveTo>
                    <a:pt x="5117508" y="5817561"/>
                  </a:moveTo>
                  <a:lnTo>
                    <a:pt x="5093993" y="5817561"/>
                  </a:lnTo>
                  <a:lnTo>
                    <a:pt x="5126243" y="5861099"/>
                  </a:lnTo>
                  <a:lnTo>
                    <a:pt x="5149740" y="5861099"/>
                  </a:lnTo>
                  <a:lnTo>
                    <a:pt x="5117508" y="5817561"/>
                  </a:lnTo>
                  <a:close/>
                </a:path>
                <a:path w="15614015" h="6326505">
                  <a:moveTo>
                    <a:pt x="5147206" y="5745919"/>
                  </a:moveTo>
                  <a:lnTo>
                    <a:pt x="5123709" y="5745919"/>
                  </a:lnTo>
                  <a:lnTo>
                    <a:pt x="5093993" y="5786002"/>
                  </a:lnTo>
                  <a:lnTo>
                    <a:pt x="5117392" y="5786002"/>
                  </a:lnTo>
                  <a:lnTo>
                    <a:pt x="5147206" y="5745919"/>
                  </a:lnTo>
                  <a:close/>
                </a:path>
                <a:path w="15614015" h="6326505">
                  <a:moveTo>
                    <a:pt x="5245949" y="5745919"/>
                  </a:moveTo>
                  <a:lnTo>
                    <a:pt x="5225908" y="5745919"/>
                  </a:lnTo>
                  <a:lnTo>
                    <a:pt x="5225908" y="5861099"/>
                  </a:lnTo>
                  <a:lnTo>
                    <a:pt x="5245949" y="5861099"/>
                  </a:lnTo>
                  <a:lnTo>
                    <a:pt x="5245949" y="5812953"/>
                  </a:lnTo>
                  <a:lnTo>
                    <a:pt x="5325653" y="5812953"/>
                  </a:lnTo>
                  <a:lnTo>
                    <a:pt x="5325653" y="5793834"/>
                  </a:lnTo>
                  <a:lnTo>
                    <a:pt x="5245949" y="5793834"/>
                  </a:lnTo>
                  <a:lnTo>
                    <a:pt x="5245949" y="5745919"/>
                  </a:lnTo>
                  <a:close/>
                </a:path>
                <a:path w="15614015" h="6326505">
                  <a:moveTo>
                    <a:pt x="5325653" y="5812953"/>
                  </a:moveTo>
                  <a:lnTo>
                    <a:pt x="5305612" y="5812953"/>
                  </a:lnTo>
                  <a:lnTo>
                    <a:pt x="5305612" y="5861099"/>
                  </a:lnTo>
                  <a:lnTo>
                    <a:pt x="5325653" y="5861099"/>
                  </a:lnTo>
                  <a:lnTo>
                    <a:pt x="5325653" y="5812953"/>
                  </a:lnTo>
                  <a:close/>
                </a:path>
                <a:path w="15614015" h="6326505">
                  <a:moveTo>
                    <a:pt x="5325653" y="5745919"/>
                  </a:moveTo>
                  <a:lnTo>
                    <a:pt x="5305612" y="5745919"/>
                  </a:lnTo>
                  <a:lnTo>
                    <a:pt x="5305612" y="5793834"/>
                  </a:lnTo>
                  <a:lnTo>
                    <a:pt x="5325653" y="5793834"/>
                  </a:lnTo>
                  <a:lnTo>
                    <a:pt x="5325653" y="5745919"/>
                  </a:lnTo>
                  <a:close/>
                </a:path>
                <a:path w="15614015" h="6326505">
                  <a:moveTo>
                    <a:pt x="5407990" y="5742924"/>
                  </a:moveTo>
                  <a:lnTo>
                    <a:pt x="5366756" y="5760662"/>
                  </a:lnTo>
                  <a:lnTo>
                    <a:pt x="5349710" y="5803509"/>
                  </a:lnTo>
                  <a:lnTo>
                    <a:pt x="5350775" y="5815704"/>
                  </a:lnTo>
                  <a:lnTo>
                    <a:pt x="5353889" y="5826660"/>
                  </a:lnTo>
                  <a:lnTo>
                    <a:pt x="5353971" y="5826948"/>
                  </a:lnTo>
                  <a:lnTo>
                    <a:pt x="5385588" y="5859717"/>
                  </a:lnTo>
                  <a:lnTo>
                    <a:pt x="5407990" y="5864093"/>
                  </a:lnTo>
                  <a:lnTo>
                    <a:pt x="5421423" y="5862668"/>
                  </a:lnTo>
                  <a:lnTo>
                    <a:pt x="5433157" y="5858392"/>
                  </a:lnTo>
                  <a:lnTo>
                    <a:pt x="5443192" y="5851265"/>
                  </a:lnTo>
                  <a:lnTo>
                    <a:pt x="5448641" y="5844743"/>
                  </a:lnTo>
                  <a:lnTo>
                    <a:pt x="5410524" y="5844743"/>
                  </a:lnTo>
                  <a:lnTo>
                    <a:pt x="5402232" y="5844009"/>
                  </a:lnTo>
                  <a:lnTo>
                    <a:pt x="5372688" y="5819634"/>
                  </a:lnTo>
                  <a:lnTo>
                    <a:pt x="5369751" y="5803509"/>
                  </a:lnTo>
                  <a:lnTo>
                    <a:pt x="5370485" y="5795115"/>
                  </a:lnTo>
                  <a:lnTo>
                    <a:pt x="5394630" y="5765269"/>
                  </a:lnTo>
                  <a:lnTo>
                    <a:pt x="5410524" y="5762275"/>
                  </a:lnTo>
                  <a:lnTo>
                    <a:pt x="5448641" y="5762275"/>
                  </a:lnTo>
                  <a:lnTo>
                    <a:pt x="5443192" y="5755753"/>
                  </a:lnTo>
                  <a:lnTo>
                    <a:pt x="5433157" y="5748626"/>
                  </a:lnTo>
                  <a:lnTo>
                    <a:pt x="5421423" y="5744350"/>
                  </a:lnTo>
                  <a:lnTo>
                    <a:pt x="5407990" y="5742924"/>
                  </a:lnTo>
                  <a:close/>
                </a:path>
                <a:path w="15614015" h="6326505">
                  <a:moveTo>
                    <a:pt x="5471570" y="5841287"/>
                  </a:moveTo>
                  <a:lnTo>
                    <a:pt x="5451529" y="5841287"/>
                  </a:lnTo>
                  <a:lnTo>
                    <a:pt x="5451529" y="5861099"/>
                  </a:lnTo>
                  <a:lnTo>
                    <a:pt x="5471570" y="5861099"/>
                  </a:lnTo>
                  <a:lnTo>
                    <a:pt x="5471570" y="5841287"/>
                  </a:lnTo>
                  <a:close/>
                </a:path>
                <a:path w="15614015" h="6326505">
                  <a:moveTo>
                    <a:pt x="5448641" y="5762275"/>
                  </a:moveTo>
                  <a:lnTo>
                    <a:pt x="5410524" y="5762275"/>
                  </a:lnTo>
                  <a:lnTo>
                    <a:pt x="5418918" y="5763023"/>
                  </a:lnTo>
                  <a:lnTo>
                    <a:pt x="5426592" y="5765269"/>
                  </a:lnTo>
                  <a:lnTo>
                    <a:pt x="5450794" y="5795115"/>
                  </a:lnTo>
                  <a:lnTo>
                    <a:pt x="5451529" y="5803509"/>
                  </a:lnTo>
                  <a:lnTo>
                    <a:pt x="5450794" y="5811917"/>
                  </a:lnTo>
                  <a:lnTo>
                    <a:pt x="5426592" y="5841806"/>
                  </a:lnTo>
                  <a:lnTo>
                    <a:pt x="5410524" y="5844743"/>
                  </a:lnTo>
                  <a:lnTo>
                    <a:pt x="5448641" y="5844743"/>
                  </a:lnTo>
                  <a:lnTo>
                    <a:pt x="5451529" y="5841287"/>
                  </a:lnTo>
                  <a:lnTo>
                    <a:pt x="5471570" y="5841287"/>
                  </a:lnTo>
                  <a:lnTo>
                    <a:pt x="5471570" y="5765730"/>
                  </a:lnTo>
                  <a:lnTo>
                    <a:pt x="5451529" y="5765730"/>
                  </a:lnTo>
                  <a:lnTo>
                    <a:pt x="5448641" y="5762275"/>
                  </a:lnTo>
                  <a:close/>
                </a:path>
                <a:path w="15614015" h="6326505">
                  <a:moveTo>
                    <a:pt x="5471570" y="5745919"/>
                  </a:moveTo>
                  <a:lnTo>
                    <a:pt x="5451529" y="5745919"/>
                  </a:lnTo>
                  <a:lnTo>
                    <a:pt x="5451529" y="5765730"/>
                  </a:lnTo>
                  <a:lnTo>
                    <a:pt x="5471570" y="5765730"/>
                  </a:lnTo>
                  <a:lnTo>
                    <a:pt x="5471570" y="5745919"/>
                  </a:lnTo>
                  <a:close/>
                </a:path>
                <a:path w="15614015" h="6326505">
                  <a:moveTo>
                    <a:pt x="5489034" y="5842209"/>
                  </a:moveTo>
                  <a:lnTo>
                    <a:pt x="5489034" y="5861214"/>
                  </a:lnTo>
                  <a:lnTo>
                    <a:pt x="5498810" y="5861214"/>
                  </a:lnTo>
                  <a:lnTo>
                    <a:pt x="5526863" y="5843284"/>
                  </a:lnTo>
                  <a:lnTo>
                    <a:pt x="5496866" y="5843284"/>
                  </a:lnTo>
                  <a:lnTo>
                    <a:pt x="5489034" y="5842209"/>
                  </a:lnTo>
                  <a:close/>
                </a:path>
                <a:path w="15614015" h="6326505">
                  <a:moveTo>
                    <a:pt x="5597994" y="5765269"/>
                  </a:moveTo>
                  <a:lnTo>
                    <a:pt x="5577952" y="5765269"/>
                  </a:lnTo>
                  <a:lnTo>
                    <a:pt x="5577952" y="5861214"/>
                  </a:lnTo>
                  <a:lnTo>
                    <a:pt x="5597994" y="5861214"/>
                  </a:lnTo>
                  <a:lnTo>
                    <a:pt x="5597994" y="5765269"/>
                  </a:lnTo>
                  <a:close/>
                </a:path>
                <a:path w="15614015" h="6326505">
                  <a:moveTo>
                    <a:pt x="5597994" y="5745919"/>
                  </a:moveTo>
                  <a:lnTo>
                    <a:pt x="5512530" y="5745919"/>
                  </a:lnTo>
                  <a:lnTo>
                    <a:pt x="5512510" y="5812262"/>
                  </a:lnTo>
                  <a:lnTo>
                    <a:pt x="5512156" y="5820296"/>
                  </a:lnTo>
                  <a:lnTo>
                    <a:pt x="5496866" y="5843284"/>
                  </a:lnTo>
                  <a:lnTo>
                    <a:pt x="5526863" y="5843284"/>
                  </a:lnTo>
                  <a:lnTo>
                    <a:pt x="5529692" y="5836335"/>
                  </a:lnTo>
                  <a:lnTo>
                    <a:pt x="5531852" y="5825364"/>
                  </a:lnTo>
                  <a:lnTo>
                    <a:pt x="5532572" y="5812262"/>
                  </a:lnTo>
                  <a:lnTo>
                    <a:pt x="5532572" y="5765269"/>
                  </a:lnTo>
                  <a:lnTo>
                    <a:pt x="5597994" y="5765269"/>
                  </a:lnTo>
                  <a:lnTo>
                    <a:pt x="5597994" y="5745919"/>
                  </a:lnTo>
                  <a:close/>
                </a:path>
                <a:path w="15614015" h="6326505">
                  <a:moveTo>
                    <a:pt x="5682496" y="5742924"/>
                  </a:moveTo>
                  <a:lnTo>
                    <a:pt x="5639419" y="5760431"/>
                  </a:lnTo>
                  <a:lnTo>
                    <a:pt x="5621912" y="5803509"/>
                  </a:lnTo>
                  <a:lnTo>
                    <a:pt x="5623006" y="5815790"/>
                  </a:lnTo>
                  <a:lnTo>
                    <a:pt x="5648763" y="5854246"/>
                  </a:lnTo>
                  <a:lnTo>
                    <a:pt x="5682496" y="5864093"/>
                  </a:lnTo>
                  <a:lnTo>
                    <a:pt x="5694691" y="5862999"/>
                  </a:lnTo>
                  <a:lnTo>
                    <a:pt x="5705936" y="5859717"/>
                  </a:lnTo>
                  <a:lnTo>
                    <a:pt x="5716230" y="5854246"/>
                  </a:lnTo>
                  <a:lnTo>
                    <a:pt x="5725574" y="5846586"/>
                  </a:lnTo>
                  <a:lnTo>
                    <a:pt x="5727312" y="5844513"/>
                  </a:lnTo>
                  <a:lnTo>
                    <a:pt x="5682496" y="5844513"/>
                  </a:lnTo>
                  <a:lnTo>
                    <a:pt x="5674304" y="5843779"/>
                  </a:lnTo>
                  <a:lnTo>
                    <a:pt x="5642687" y="5811903"/>
                  </a:lnTo>
                  <a:lnTo>
                    <a:pt x="5641953" y="5803509"/>
                  </a:lnTo>
                  <a:lnTo>
                    <a:pt x="5642687" y="5795115"/>
                  </a:lnTo>
                  <a:lnTo>
                    <a:pt x="5666774" y="5765442"/>
                  </a:lnTo>
                  <a:lnTo>
                    <a:pt x="5682496" y="5762505"/>
                  </a:lnTo>
                  <a:lnTo>
                    <a:pt x="5727312" y="5762505"/>
                  </a:lnTo>
                  <a:lnTo>
                    <a:pt x="5725574" y="5760431"/>
                  </a:lnTo>
                  <a:lnTo>
                    <a:pt x="5716230" y="5752772"/>
                  </a:lnTo>
                  <a:lnTo>
                    <a:pt x="5705936" y="5747301"/>
                  </a:lnTo>
                  <a:lnTo>
                    <a:pt x="5694691" y="5744018"/>
                  </a:lnTo>
                  <a:lnTo>
                    <a:pt x="5682496" y="5742924"/>
                  </a:lnTo>
                  <a:close/>
                </a:path>
                <a:path w="15614015" h="6326505">
                  <a:moveTo>
                    <a:pt x="5727312" y="5762505"/>
                  </a:moveTo>
                  <a:lnTo>
                    <a:pt x="5682496" y="5762505"/>
                  </a:lnTo>
                  <a:lnTo>
                    <a:pt x="5690789" y="5763239"/>
                  </a:lnTo>
                  <a:lnTo>
                    <a:pt x="5698391" y="5765442"/>
                  </a:lnTo>
                  <a:lnTo>
                    <a:pt x="5722536" y="5795115"/>
                  </a:lnTo>
                  <a:lnTo>
                    <a:pt x="5723270" y="5803509"/>
                  </a:lnTo>
                  <a:lnTo>
                    <a:pt x="5722536" y="5811903"/>
                  </a:lnTo>
                  <a:lnTo>
                    <a:pt x="5698391" y="5841576"/>
                  </a:lnTo>
                  <a:lnTo>
                    <a:pt x="5682496" y="5844513"/>
                  </a:lnTo>
                  <a:lnTo>
                    <a:pt x="5727312" y="5844513"/>
                  </a:lnTo>
                  <a:lnTo>
                    <a:pt x="5733334" y="5837328"/>
                  </a:lnTo>
                  <a:lnTo>
                    <a:pt x="5738877" y="5827063"/>
                  </a:lnTo>
                  <a:lnTo>
                    <a:pt x="5742203" y="5815790"/>
                  </a:lnTo>
                  <a:lnTo>
                    <a:pt x="5743311" y="5803509"/>
                  </a:lnTo>
                  <a:lnTo>
                    <a:pt x="5742203" y="5791228"/>
                  </a:lnTo>
                  <a:lnTo>
                    <a:pt x="5738877" y="5779955"/>
                  </a:lnTo>
                  <a:lnTo>
                    <a:pt x="5733334" y="5769689"/>
                  </a:lnTo>
                  <a:lnTo>
                    <a:pt x="5727312" y="5762505"/>
                  </a:lnTo>
                  <a:close/>
                </a:path>
                <a:path w="15614015" h="6326505">
                  <a:moveTo>
                    <a:pt x="5842496" y="5745919"/>
                  </a:moveTo>
                  <a:lnTo>
                    <a:pt x="5766938" y="5745919"/>
                  </a:lnTo>
                  <a:lnTo>
                    <a:pt x="5766938" y="5861099"/>
                  </a:lnTo>
                  <a:lnTo>
                    <a:pt x="5786979" y="5861099"/>
                  </a:lnTo>
                  <a:lnTo>
                    <a:pt x="5786979" y="5765269"/>
                  </a:lnTo>
                  <a:lnTo>
                    <a:pt x="5842496" y="5765269"/>
                  </a:lnTo>
                  <a:lnTo>
                    <a:pt x="5842496" y="5745919"/>
                  </a:lnTo>
                  <a:close/>
                </a:path>
                <a:path w="15614015" h="6326505">
                  <a:moveTo>
                    <a:pt x="5909706" y="5742924"/>
                  </a:moveTo>
                  <a:lnTo>
                    <a:pt x="5866629" y="5760431"/>
                  </a:lnTo>
                  <a:lnTo>
                    <a:pt x="5849122" y="5803509"/>
                  </a:lnTo>
                  <a:lnTo>
                    <a:pt x="5850216" y="5815790"/>
                  </a:lnTo>
                  <a:lnTo>
                    <a:pt x="5875973" y="5854246"/>
                  </a:lnTo>
                  <a:lnTo>
                    <a:pt x="5909706" y="5864093"/>
                  </a:lnTo>
                  <a:lnTo>
                    <a:pt x="5921901" y="5862999"/>
                  </a:lnTo>
                  <a:lnTo>
                    <a:pt x="5933146" y="5859717"/>
                  </a:lnTo>
                  <a:lnTo>
                    <a:pt x="5943440" y="5854246"/>
                  </a:lnTo>
                  <a:lnTo>
                    <a:pt x="5952784" y="5846586"/>
                  </a:lnTo>
                  <a:lnTo>
                    <a:pt x="5954522" y="5844513"/>
                  </a:lnTo>
                  <a:lnTo>
                    <a:pt x="5909706" y="5844513"/>
                  </a:lnTo>
                  <a:lnTo>
                    <a:pt x="5901514" y="5843779"/>
                  </a:lnTo>
                  <a:lnTo>
                    <a:pt x="5869897" y="5811903"/>
                  </a:lnTo>
                  <a:lnTo>
                    <a:pt x="5869163" y="5803509"/>
                  </a:lnTo>
                  <a:lnTo>
                    <a:pt x="5869897" y="5795115"/>
                  </a:lnTo>
                  <a:lnTo>
                    <a:pt x="5893984" y="5765442"/>
                  </a:lnTo>
                  <a:lnTo>
                    <a:pt x="5909706" y="5762505"/>
                  </a:lnTo>
                  <a:lnTo>
                    <a:pt x="5954522" y="5762505"/>
                  </a:lnTo>
                  <a:lnTo>
                    <a:pt x="5952784" y="5760431"/>
                  </a:lnTo>
                  <a:lnTo>
                    <a:pt x="5943440" y="5752772"/>
                  </a:lnTo>
                  <a:lnTo>
                    <a:pt x="5933146" y="5747301"/>
                  </a:lnTo>
                  <a:lnTo>
                    <a:pt x="5921901" y="5744018"/>
                  </a:lnTo>
                  <a:lnTo>
                    <a:pt x="5909706" y="5742924"/>
                  </a:lnTo>
                  <a:close/>
                </a:path>
                <a:path w="15614015" h="6326505">
                  <a:moveTo>
                    <a:pt x="5954522" y="5762505"/>
                  </a:moveTo>
                  <a:lnTo>
                    <a:pt x="5909706" y="5762505"/>
                  </a:lnTo>
                  <a:lnTo>
                    <a:pt x="5917999" y="5763239"/>
                  </a:lnTo>
                  <a:lnTo>
                    <a:pt x="5925601" y="5765442"/>
                  </a:lnTo>
                  <a:lnTo>
                    <a:pt x="5949746" y="5795115"/>
                  </a:lnTo>
                  <a:lnTo>
                    <a:pt x="5950480" y="5803509"/>
                  </a:lnTo>
                  <a:lnTo>
                    <a:pt x="5949746" y="5811903"/>
                  </a:lnTo>
                  <a:lnTo>
                    <a:pt x="5925601" y="5841576"/>
                  </a:lnTo>
                  <a:lnTo>
                    <a:pt x="5909706" y="5844513"/>
                  </a:lnTo>
                  <a:lnTo>
                    <a:pt x="5954522" y="5844513"/>
                  </a:lnTo>
                  <a:lnTo>
                    <a:pt x="5960544" y="5837328"/>
                  </a:lnTo>
                  <a:lnTo>
                    <a:pt x="5966087" y="5827063"/>
                  </a:lnTo>
                  <a:lnTo>
                    <a:pt x="5969413" y="5815790"/>
                  </a:lnTo>
                  <a:lnTo>
                    <a:pt x="5970521" y="5803509"/>
                  </a:lnTo>
                  <a:lnTo>
                    <a:pt x="5969413" y="5791228"/>
                  </a:lnTo>
                  <a:lnTo>
                    <a:pt x="5966087" y="5779955"/>
                  </a:lnTo>
                  <a:lnTo>
                    <a:pt x="5960544" y="5769689"/>
                  </a:lnTo>
                  <a:lnTo>
                    <a:pt x="5954522" y="5762505"/>
                  </a:lnTo>
                  <a:close/>
                </a:path>
                <a:path w="15614015" h="6326505">
                  <a:moveTo>
                    <a:pt x="6047130" y="5745919"/>
                  </a:moveTo>
                  <a:lnTo>
                    <a:pt x="5994148" y="5745919"/>
                  </a:lnTo>
                  <a:lnTo>
                    <a:pt x="5994148" y="5861099"/>
                  </a:lnTo>
                  <a:lnTo>
                    <a:pt x="6051738" y="5861099"/>
                  </a:lnTo>
                  <a:lnTo>
                    <a:pt x="6060088" y="5860537"/>
                  </a:lnTo>
                  <a:lnTo>
                    <a:pt x="6085487" y="5842901"/>
                  </a:lnTo>
                  <a:lnTo>
                    <a:pt x="6013728" y="5842901"/>
                  </a:lnTo>
                  <a:lnTo>
                    <a:pt x="6013728" y="5811802"/>
                  </a:lnTo>
                  <a:lnTo>
                    <a:pt x="6083730" y="5811802"/>
                  </a:lnTo>
                  <a:lnTo>
                    <a:pt x="6078618" y="5806331"/>
                  </a:lnTo>
                  <a:lnTo>
                    <a:pt x="6070857" y="5801896"/>
                  </a:lnTo>
                  <a:lnTo>
                    <a:pt x="6076300" y="5797332"/>
                  </a:lnTo>
                  <a:lnTo>
                    <a:pt x="6078556" y="5794064"/>
                  </a:lnTo>
                  <a:lnTo>
                    <a:pt x="6013728" y="5794064"/>
                  </a:lnTo>
                  <a:lnTo>
                    <a:pt x="6013728" y="5763887"/>
                  </a:lnTo>
                  <a:lnTo>
                    <a:pt x="6081626" y="5763887"/>
                  </a:lnTo>
                  <a:lnTo>
                    <a:pt x="6080148" y="5760355"/>
                  </a:lnTo>
                  <a:lnTo>
                    <a:pt x="6073852" y="5754673"/>
                  </a:lnTo>
                  <a:lnTo>
                    <a:pt x="6068640" y="5750843"/>
                  </a:lnTo>
                  <a:lnTo>
                    <a:pt x="6062449" y="5748107"/>
                  </a:lnTo>
                  <a:lnTo>
                    <a:pt x="6055279" y="5746466"/>
                  </a:lnTo>
                  <a:lnTo>
                    <a:pt x="6047130" y="5745919"/>
                  </a:lnTo>
                  <a:close/>
                </a:path>
                <a:path w="15614015" h="6326505">
                  <a:moveTo>
                    <a:pt x="6083730" y="5811802"/>
                  </a:moveTo>
                  <a:lnTo>
                    <a:pt x="6056421" y="5811802"/>
                  </a:lnTo>
                  <a:lnTo>
                    <a:pt x="6060875" y="5813184"/>
                  </a:lnTo>
                  <a:lnTo>
                    <a:pt x="6063946" y="5815948"/>
                  </a:lnTo>
                  <a:lnTo>
                    <a:pt x="6067172" y="5818559"/>
                  </a:lnTo>
                  <a:lnTo>
                    <a:pt x="6068784" y="5822245"/>
                  </a:lnTo>
                  <a:lnTo>
                    <a:pt x="6068784" y="5832073"/>
                  </a:lnTo>
                  <a:lnTo>
                    <a:pt x="6067172" y="5835989"/>
                  </a:lnTo>
                  <a:lnTo>
                    <a:pt x="6063946" y="5838754"/>
                  </a:lnTo>
                  <a:lnTo>
                    <a:pt x="6060746" y="5841634"/>
                  </a:lnTo>
                  <a:lnTo>
                    <a:pt x="6060503" y="5841634"/>
                  </a:lnTo>
                  <a:lnTo>
                    <a:pt x="6056421" y="5842901"/>
                  </a:lnTo>
                  <a:lnTo>
                    <a:pt x="6085487" y="5842901"/>
                  </a:lnTo>
                  <a:lnTo>
                    <a:pt x="6086176" y="5841634"/>
                  </a:lnTo>
                  <a:lnTo>
                    <a:pt x="6087990" y="5835443"/>
                  </a:lnTo>
                  <a:lnTo>
                    <a:pt x="6088595" y="5828618"/>
                  </a:lnTo>
                  <a:lnTo>
                    <a:pt x="6087486" y="5819692"/>
                  </a:lnTo>
                  <a:lnTo>
                    <a:pt x="6084160" y="5812262"/>
                  </a:lnTo>
                  <a:lnTo>
                    <a:pt x="6083730" y="5811802"/>
                  </a:lnTo>
                  <a:close/>
                </a:path>
                <a:path w="15614015" h="6326505">
                  <a:moveTo>
                    <a:pt x="6081626" y="5763887"/>
                  </a:moveTo>
                  <a:lnTo>
                    <a:pt x="6057881" y="5763887"/>
                  </a:lnTo>
                  <a:lnTo>
                    <a:pt x="6063716" y="5768802"/>
                  </a:lnTo>
                  <a:lnTo>
                    <a:pt x="6063716" y="5788920"/>
                  </a:lnTo>
                  <a:lnTo>
                    <a:pt x="6057881" y="5794064"/>
                  </a:lnTo>
                  <a:lnTo>
                    <a:pt x="6078556" y="5794064"/>
                  </a:lnTo>
                  <a:lnTo>
                    <a:pt x="6080187" y="5791703"/>
                  </a:lnTo>
                  <a:lnTo>
                    <a:pt x="6082519" y="5785008"/>
                  </a:lnTo>
                  <a:lnTo>
                    <a:pt x="6083297" y="5777248"/>
                  </a:lnTo>
                  <a:lnTo>
                    <a:pt x="6083297" y="5767880"/>
                  </a:lnTo>
                  <a:lnTo>
                    <a:pt x="6081626" y="5763887"/>
                  </a:lnTo>
                  <a:close/>
                </a:path>
                <a:path w="15614015" h="6326505">
                  <a:moveTo>
                    <a:pt x="6187859" y="5745919"/>
                  </a:moveTo>
                  <a:lnTo>
                    <a:pt x="6167817" y="5745919"/>
                  </a:lnTo>
                  <a:lnTo>
                    <a:pt x="6167817" y="5861099"/>
                  </a:lnTo>
                  <a:lnTo>
                    <a:pt x="6187859" y="5861099"/>
                  </a:lnTo>
                  <a:lnTo>
                    <a:pt x="6187859" y="5812953"/>
                  </a:lnTo>
                  <a:lnTo>
                    <a:pt x="6267563" y="5812953"/>
                  </a:lnTo>
                  <a:lnTo>
                    <a:pt x="6267563" y="5793834"/>
                  </a:lnTo>
                  <a:lnTo>
                    <a:pt x="6187859" y="5793834"/>
                  </a:lnTo>
                  <a:lnTo>
                    <a:pt x="6187859" y="5745919"/>
                  </a:lnTo>
                  <a:close/>
                </a:path>
                <a:path w="15614015" h="6326505">
                  <a:moveTo>
                    <a:pt x="6267563" y="5812953"/>
                  </a:moveTo>
                  <a:lnTo>
                    <a:pt x="6247522" y="5812953"/>
                  </a:lnTo>
                  <a:lnTo>
                    <a:pt x="6247522" y="5861099"/>
                  </a:lnTo>
                  <a:lnTo>
                    <a:pt x="6267563" y="5861099"/>
                  </a:lnTo>
                  <a:lnTo>
                    <a:pt x="6267563" y="5812953"/>
                  </a:lnTo>
                  <a:close/>
                </a:path>
                <a:path w="15614015" h="6326505">
                  <a:moveTo>
                    <a:pt x="6267563" y="5745919"/>
                  </a:moveTo>
                  <a:lnTo>
                    <a:pt x="6247522" y="5745919"/>
                  </a:lnTo>
                  <a:lnTo>
                    <a:pt x="6247522" y="5793834"/>
                  </a:lnTo>
                  <a:lnTo>
                    <a:pt x="6267563" y="5793834"/>
                  </a:lnTo>
                  <a:lnTo>
                    <a:pt x="6267563" y="5745919"/>
                  </a:lnTo>
                  <a:close/>
                </a:path>
                <a:path w="15614015" h="6326505">
                  <a:moveTo>
                    <a:pt x="6349900" y="5742924"/>
                  </a:moveTo>
                  <a:lnTo>
                    <a:pt x="6308665" y="5760662"/>
                  </a:lnTo>
                  <a:lnTo>
                    <a:pt x="6291619" y="5803509"/>
                  </a:lnTo>
                  <a:lnTo>
                    <a:pt x="6292684" y="5815704"/>
                  </a:lnTo>
                  <a:lnTo>
                    <a:pt x="6317635" y="5854246"/>
                  </a:lnTo>
                  <a:lnTo>
                    <a:pt x="6349900" y="5864093"/>
                  </a:lnTo>
                  <a:lnTo>
                    <a:pt x="6363333" y="5862668"/>
                  </a:lnTo>
                  <a:lnTo>
                    <a:pt x="6375067" y="5858392"/>
                  </a:lnTo>
                  <a:lnTo>
                    <a:pt x="6385102" y="5851265"/>
                  </a:lnTo>
                  <a:lnTo>
                    <a:pt x="6390551" y="5844743"/>
                  </a:lnTo>
                  <a:lnTo>
                    <a:pt x="6352434" y="5844743"/>
                  </a:lnTo>
                  <a:lnTo>
                    <a:pt x="6344141" y="5844009"/>
                  </a:lnTo>
                  <a:lnTo>
                    <a:pt x="6314597" y="5819634"/>
                  </a:lnTo>
                  <a:lnTo>
                    <a:pt x="6311660" y="5803509"/>
                  </a:lnTo>
                  <a:lnTo>
                    <a:pt x="6312395" y="5795115"/>
                  </a:lnTo>
                  <a:lnTo>
                    <a:pt x="6336539" y="5765269"/>
                  </a:lnTo>
                  <a:lnTo>
                    <a:pt x="6352434" y="5762275"/>
                  </a:lnTo>
                  <a:lnTo>
                    <a:pt x="6390551" y="5762275"/>
                  </a:lnTo>
                  <a:lnTo>
                    <a:pt x="6385102" y="5755753"/>
                  </a:lnTo>
                  <a:lnTo>
                    <a:pt x="6375067" y="5748626"/>
                  </a:lnTo>
                  <a:lnTo>
                    <a:pt x="6363333" y="5744350"/>
                  </a:lnTo>
                  <a:lnTo>
                    <a:pt x="6349900" y="5742924"/>
                  </a:lnTo>
                  <a:close/>
                </a:path>
                <a:path w="15614015" h="6326505">
                  <a:moveTo>
                    <a:pt x="6413479" y="5841287"/>
                  </a:moveTo>
                  <a:lnTo>
                    <a:pt x="6393438" y="5841287"/>
                  </a:lnTo>
                  <a:lnTo>
                    <a:pt x="6393438" y="5861099"/>
                  </a:lnTo>
                  <a:lnTo>
                    <a:pt x="6413479" y="5861099"/>
                  </a:lnTo>
                  <a:lnTo>
                    <a:pt x="6413479" y="5841287"/>
                  </a:lnTo>
                  <a:close/>
                </a:path>
                <a:path w="15614015" h="6326505">
                  <a:moveTo>
                    <a:pt x="6390551" y="5762275"/>
                  </a:moveTo>
                  <a:lnTo>
                    <a:pt x="6352434" y="5762275"/>
                  </a:lnTo>
                  <a:lnTo>
                    <a:pt x="6360828" y="5763023"/>
                  </a:lnTo>
                  <a:lnTo>
                    <a:pt x="6368501" y="5765269"/>
                  </a:lnTo>
                  <a:lnTo>
                    <a:pt x="6392704" y="5795115"/>
                  </a:lnTo>
                  <a:lnTo>
                    <a:pt x="6393438" y="5803509"/>
                  </a:lnTo>
                  <a:lnTo>
                    <a:pt x="6392704" y="5811917"/>
                  </a:lnTo>
                  <a:lnTo>
                    <a:pt x="6368501" y="5841806"/>
                  </a:lnTo>
                  <a:lnTo>
                    <a:pt x="6352434" y="5844743"/>
                  </a:lnTo>
                  <a:lnTo>
                    <a:pt x="6390551" y="5844743"/>
                  </a:lnTo>
                  <a:lnTo>
                    <a:pt x="6393438" y="5841287"/>
                  </a:lnTo>
                  <a:lnTo>
                    <a:pt x="6413479" y="5841287"/>
                  </a:lnTo>
                  <a:lnTo>
                    <a:pt x="6413479" y="5765730"/>
                  </a:lnTo>
                  <a:lnTo>
                    <a:pt x="6393438" y="5765730"/>
                  </a:lnTo>
                  <a:lnTo>
                    <a:pt x="6390551" y="5762275"/>
                  </a:lnTo>
                  <a:close/>
                </a:path>
                <a:path w="15614015" h="6326505">
                  <a:moveTo>
                    <a:pt x="6413479" y="5745919"/>
                  </a:moveTo>
                  <a:lnTo>
                    <a:pt x="6393438" y="5745919"/>
                  </a:lnTo>
                  <a:lnTo>
                    <a:pt x="6393438" y="5765730"/>
                  </a:lnTo>
                  <a:lnTo>
                    <a:pt x="6413479" y="5765730"/>
                  </a:lnTo>
                  <a:lnTo>
                    <a:pt x="6413479" y="5745919"/>
                  </a:lnTo>
                  <a:close/>
                </a:path>
                <a:path w="15614015" h="6326505">
                  <a:moveTo>
                    <a:pt x="6601179" y="5745919"/>
                  </a:moveTo>
                  <a:lnTo>
                    <a:pt x="6501434" y="5745919"/>
                  </a:lnTo>
                  <a:lnTo>
                    <a:pt x="6501434" y="5861099"/>
                  </a:lnTo>
                  <a:lnTo>
                    <a:pt x="6521475" y="5861099"/>
                  </a:lnTo>
                  <a:lnTo>
                    <a:pt x="6521475" y="5765039"/>
                  </a:lnTo>
                  <a:lnTo>
                    <a:pt x="6601179" y="5765039"/>
                  </a:lnTo>
                  <a:lnTo>
                    <a:pt x="6601179" y="5745919"/>
                  </a:lnTo>
                  <a:close/>
                </a:path>
                <a:path w="15614015" h="6326505">
                  <a:moveTo>
                    <a:pt x="6601179" y="5765039"/>
                  </a:moveTo>
                  <a:lnTo>
                    <a:pt x="6581138" y="5765039"/>
                  </a:lnTo>
                  <a:lnTo>
                    <a:pt x="6581138" y="5861099"/>
                  </a:lnTo>
                  <a:lnTo>
                    <a:pt x="6601179" y="5861099"/>
                  </a:lnTo>
                  <a:lnTo>
                    <a:pt x="6601179" y="5765039"/>
                  </a:lnTo>
                  <a:close/>
                </a:path>
                <a:path w="15614015" h="6326505">
                  <a:moveTo>
                    <a:pt x="6651727" y="5745919"/>
                  </a:moveTo>
                  <a:lnTo>
                    <a:pt x="6631686" y="5745919"/>
                  </a:lnTo>
                  <a:lnTo>
                    <a:pt x="6631686" y="5907171"/>
                  </a:lnTo>
                  <a:lnTo>
                    <a:pt x="6651727" y="5907171"/>
                  </a:lnTo>
                  <a:lnTo>
                    <a:pt x="6651727" y="5841287"/>
                  </a:lnTo>
                  <a:lnTo>
                    <a:pt x="6675681" y="5841287"/>
                  </a:lnTo>
                  <a:lnTo>
                    <a:pt x="6651727" y="5803509"/>
                  </a:lnTo>
                  <a:lnTo>
                    <a:pt x="6652461" y="5795115"/>
                  </a:lnTo>
                  <a:lnTo>
                    <a:pt x="6675807" y="5765730"/>
                  </a:lnTo>
                  <a:lnTo>
                    <a:pt x="6651727" y="5765730"/>
                  </a:lnTo>
                  <a:lnTo>
                    <a:pt x="6651727" y="5745919"/>
                  </a:lnTo>
                  <a:close/>
                </a:path>
                <a:path w="15614015" h="6326505">
                  <a:moveTo>
                    <a:pt x="6675681" y="5841287"/>
                  </a:moveTo>
                  <a:lnTo>
                    <a:pt x="6651727" y="5841287"/>
                  </a:lnTo>
                  <a:lnTo>
                    <a:pt x="6660063" y="5851265"/>
                  </a:lnTo>
                  <a:lnTo>
                    <a:pt x="6670098" y="5858392"/>
                  </a:lnTo>
                  <a:lnTo>
                    <a:pt x="6681832" y="5862668"/>
                  </a:lnTo>
                  <a:lnTo>
                    <a:pt x="6695264" y="5864093"/>
                  </a:lnTo>
                  <a:lnTo>
                    <a:pt x="6706912" y="5862999"/>
                  </a:lnTo>
                  <a:lnTo>
                    <a:pt x="6717667" y="5859717"/>
                  </a:lnTo>
                  <a:lnTo>
                    <a:pt x="6727529" y="5854246"/>
                  </a:lnTo>
                  <a:lnTo>
                    <a:pt x="6736499" y="5846586"/>
                  </a:lnTo>
                  <a:lnTo>
                    <a:pt x="6737970" y="5844743"/>
                  </a:lnTo>
                  <a:lnTo>
                    <a:pt x="6692730" y="5844743"/>
                  </a:lnTo>
                  <a:lnTo>
                    <a:pt x="6684337" y="5844009"/>
                  </a:lnTo>
                  <a:lnTo>
                    <a:pt x="6676663" y="5841806"/>
                  </a:lnTo>
                  <a:lnTo>
                    <a:pt x="6675681" y="5841287"/>
                  </a:lnTo>
                  <a:close/>
                </a:path>
                <a:path w="15614015" h="6326505">
                  <a:moveTo>
                    <a:pt x="6737800" y="5762275"/>
                  </a:moveTo>
                  <a:lnTo>
                    <a:pt x="6692730" y="5762275"/>
                  </a:lnTo>
                  <a:lnTo>
                    <a:pt x="6701024" y="5763023"/>
                  </a:lnTo>
                  <a:lnTo>
                    <a:pt x="6708626" y="5765269"/>
                  </a:lnTo>
                  <a:lnTo>
                    <a:pt x="6732770" y="5795115"/>
                  </a:lnTo>
                  <a:lnTo>
                    <a:pt x="6733504" y="5803509"/>
                  </a:lnTo>
                  <a:lnTo>
                    <a:pt x="6732770" y="5811917"/>
                  </a:lnTo>
                  <a:lnTo>
                    <a:pt x="6708626" y="5841806"/>
                  </a:lnTo>
                  <a:lnTo>
                    <a:pt x="6692730" y="5844743"/>
                  </a:lnTo>
                  <a:lnTo>
                    <a:pt x="6737970" y="5844743"/>
                  </a:lnTo>
                  <a:lnTo>
                    <a:pt x="6743957" y="5837242"/>
                  </a:lnTo>
                  <a:lnTo>
                    <a:pt x="6749284" y="5826948"/>
                  </a:lnTo>
                  <a:lnTo>
                    <a:pt x="6752480" y="5815704"/>
                  </a:lnTo>
                  <a:lnTo>
                    <a:pt x="6753546" y="5803509"/>
                  </a:lnTo>
                  <a:lnTo>
                    <a:pt x="6752480" y="5791329"/>
                  </a:lnTo>
                  <a:lnTo>
                    <a:pt x="6749387" y="5780487"/>
                  </a:lnTo>
                  <a:lnTo>
                    <a:pt x="6749284" y="5780127"/>
                  </a:lnTo>
                  <a:lnTo>
                    <a:pt x="6743957" y="5769905"/>
                  </a:lnTo>
                  <a:lnTo>
                    <a:pt x="6737800" y="5762275"/>
                  </a:lnTo>
                  <a:close/>
                </a:path>
                <a:path w="15614015" h="6326505">
                  <a:moveTo>
                    <a:pt x="6695264" y="5742924"/>
                  </a:moveTo>
                  <a:lnTo>
                    <a:pt x="6681832" y="5744350"/>
                  </a:lnTo>
                  <a:lnTo>
                    <a:pt x="6670098" y="5748626"/>
                  </a:lnTo>
                  <a:lnTo>
                    <a:pt x="6660063" y="5755753"/>
                  </a:lnTo>
                  <a:lnTo>
                    <a:pt x="6651727" y="5765730"/>
                  </a:lnTo>
                  <a:lnTo>
                    <a:pt x="6675807" y="5765730"/>
                  </a:lnTo>
                  <a:lnTo>
                    <a:pt x="6676663" y="5765269"/>
                  </a:lnTo>
                  <a:lnTo>
                    <a:pt x="6684337" y="5763023"/>
                  </a:lnTo>
                  <a:lnTo>
                    <a:pt x="6692730" y="5762275"/>
                  </a:lnTo>
                  <a:lnTo>
                    <a:pt x="6737800" y="5762275"/>
                  </a:lnTo>
                  <a:lnTo>
                    <a:pt x="6736499" y="5760662"/>
                  </a:lnTo>
                  <a:lnTo>
                    <a:pt x="6727529" y="5752902"/>
                  </a:lnTo>
                  <a:lnTo>
                    <a:pt x="6717667" y="5747359"/>
                  </a:lnTo>
                  <a:lnTo>
                    <a:pt x="6706912" y="5744033"/>
                  </a:lnTo>
                  <a:lnTo>
                    <a:pt x="6695264" y="5742924"/>
                  </a:lnTo>
                  <a:close/>
                </a:path>
                <a:path w="15614015" h="6326505">
                  <a:moveTo>
                    <a:pt x="6831594" y="5742924"/>
                  </a:moveTo>
                  <a:lnTo>
                    <a:pt x="6788517" y="5760431"/>
                  </a:lnTo>
                  <a:lnTo>
                    <a:pt x="6771010" y="5803509"/>
                  </a:lnTo>
                  <a:lnTo>
                    <a:pt x="6772104" y="5815790"/>
                  </a:lnTo>
                  <a:lnTo>
                    <a:pt x="6797861" y="5854246"/>
                  </a:lnTo>
                  <a:lnTo>
                    <a:pt x="6831594" y="5864093"/>
                  </a:lnTo>
                  <a:lnTo>
                    <a:pt x="6843789" y="5862999"/>
                  </a:lnTo>
                  <a:lnTo>
                    <a:pt x="6855033" y="5859717"/>
                  </a:lnTo>
                  <a:lnTo>
                    <a:pt x="6865328" y="5854246"/>
                  </a:lnTo>
                  <a:lnTo>
                    <a:pt x="6874672" y="5846586"/>
                  </a:lnTo>
                  <a:lnTo>
                    <a:pt x="6876409" y="5844513"/>
                  </a:lnTo>
                  <a:lnTo>
                    <a:pt x="6831594" y="5844513"/>
                  </a:lnTo>
                  <a:lnTo>
                    <a:pt x="6823402" y="5843779"/>
                  </a:lnTo>
                  <a:lnTo>
                    <a:pt x="6791785" y="5811903"/>
                  </a:lnTo>
                  <a:lnTo>
                    <a:pt x="6791051" y="5803509"/>
                  </a:lnTo>
                  <a:lnTo>
                    <a:pt x="6791785" y="5795115"/>
                  </a:lnTo>
                  <a:lnTo>
                    <a:pt x="6815872" y="5765442"/>
                  </a:lnTo>
                  <a:lnTo>
                    <a:pt x="6831594" y="5762505"/>
                  </a:lnTo>
                  <a:lnTo>
                    <a:pt x="6876409" y="5762505"/>
                  </a:lnTo>
                  <a:lnTo>
                    <a:pt x="6874672" y="5760431"/>
                  </a:lnTo>
                  <a:lnTo>
                    <a:pt x="6865328" y="5752772"/>
                  </a:lnTo>
                  <a:lnTo>
                    <a:pt x="6855033" y="5747301"/>
                  </a:lnTo>
                  <a:lnTo>
                    <a:pt x="6843789" y="5744018"/>
                  </a:lnTo>
                  <a:lnTo>
                    <a:pt x="6831594" y="5742924"/>
                  </a:lnTo>
                  <a:close/>
                </a:path>
                <a:path w="15614015" h="6326505">
                  <a:moveTo>
                    <a:pt x="6876409" y="5762505"/>
                  </a:moveTo>
                  <a:lnTo>
                    <a:pt x="6831594" y="5762505"/>
                  </a:lnTo>
                  <a:lnTo>
                    <a:pt x="6839887" y="5763239"/>
                  </a:lnTo>
                  <a:lnTo>
                    <a:pt x="6847489" y="5765442"/>
                  </a:lnTo>
                  <a:lnTo>
                    <a:pt x="6871633" y="5795115"/>
                  </a:lnTo>
                  <a:lnTo>
                    <a:pt x="6872368" y="5803509"/>
                  </a:lnTo>
                  <a:lnTo>
                    <a:pt x="6871633" y="5811903"/>
                  </a:lnTo>
                  <a:lnTo>
                    <a:pt x="6847489" y="5841576"/>
                  </a:lnTo>
                  <a:lnTo>
                    <a:pt x="6831594" y="5844513"/>
                  </a:lnTo>
                  <a:lnTo>
                    <a:pt x="6876409" y="5844513"/>
                  </a:lnTo>
                  <a:lnTo>
                    <a:pt x="6882432" y="5837328"/>
                  </a:lnTo>
                  <a:lnTo>
                    <a:pt x="6887975" y="5827063"/>
                  </a:lnTo>
                  <a:lnTo>
                    <a:pt x="6891300" y="5815790"/>
                  </a:lnTo>
                  <a:lnTo>
                    <a:pt x="6892409" y="5803509"/>
                  </a:lnTo>
                  <a:lnTo>
                    <a:pt x="6891300" y="5791228"/>
                  </a:lnTo>
                  <a:lnTo>
                    <a:pt x="6887975" y="5779955"/>
                  </a:lnTo>
                  <a:lnTo>
                    <a:pt x="6882432" y="5769689"/>
                  </a:lnTo>
                  <a:lnTo>
                    <a:pt x="6876409" y="5762505"/>
                  </a:lnTo>
                  <a:close/>
                </a:path>
                <a:path w="15614015" h="6326505">
                  <a:moveTo>
                    <a:pt x="6935846" y="5745919"/>
                  </a:moveTo>
                  <a:lnTo>
                    <a:pt x="6916036" y="5745919"/>
                  </a:lnTo>
                  <a:lnTo>
                    <a:pt x="6916036" y="5861099"/>
                  </a:lnTo>
                  <a:lnTo>
                    <a:pt x="6932161" y="5861099"/>
                  </a:lnTo>
                  <a:lnTo>
                    <a:pt x="6959248" y="5826775"/>
                  </a:lnTo>
                  <a:lnTo>
                    <a:pt x="6935846" y="5826775"/>
                  </a:lnTo>
                  <a:lnTo>
                    <a:pt x="6935846" y="5745919"/>
                  </a:lnTo>
                  <a:close/>
                </a:path>
                <a:path w="15614015" h="6326505">
                  <a:moveTo>
                    <a:pt x="7015781" y="5780243"/>
                  </a:moveTo>
                  <a:lnTo>
                    <a:pt x="6995970" y="5780243"/>
                  </a:lnTo>
                  <a:lnTo>
                    <a:pt x="6995970" y="5861099"/>
                  </a:lnTo>
                  <a:lnTo>
                    <a:pt x="7015781" y="5861099"/>
                  </a:lnTo>
                  <a:lnTo>
                    <a:pt x="7015781" y="5780243"/>
                  </a:lnTo>
                  <a:close/>
                </a:path>
                <a:path w="15614015" h="6326505">
                  <a:moveTo>
                    <a:pt x="7015781" y="5745919"/>
                  </a:moveTo>
                  <a:lnTo>
                    <a:pt x="6999656" y="5745919"/>
                  </a:lnTo>
                  <a:lnTo>
                    <a:pt x="6935846" y="5826775"/>
                  </a:lnTo>
                  <a:lnTo>
                    <a:pt x="6959248" y="5826775"/>
                  </a:lnTo>
                  <a:lnTo>
                    <a:pt x="6995970" y="5780243"/>
                  </a:lnTo>
                  <a:lnTo>
                    <a:pt x="7015781" y="5780243"/>
                  </a:lnTo>
                  <a:lnTo>
                    <a:pt x="7015781" y="5745919"/>
                  </a:lnTo>
                  <a:close/>
                </a:path>
                <a:path w="15614015" h="6326505">
                  <a:moveTo>
                    <a:pt x="7053889" y="5826545"/>
                  </a:moveTo>
                  <a:lnTo>
                    <a:pt x="7036950" y="5836523"/>
                  </a:lnTo>
                  <a:lnTo>
                    <a:pt x="7037117" y="5836523"/>
                  </a:lnTo>
                  <a:lnTo>
                    <a:pt x="7044373" y="5848544"/>
                  </a:lnTo>
                  <a:lnTo>
                    <a:pt x="7054523" y="5857183"/>
                  </a:lnTo>
                  <a:lnTo>
                    <a:pt x="7067524" y="5862366"/>
                  </a:lnTo>
                  <a:lnTo>
                    <a:pt x="7083375" y="5864093"/>
                  </a:lnTo>
                  <a:lnTo>
                    <a:pt x="7093367" y="5863474"/>
                  </a:lnTo>
                  <a:lnTo>
                    <a:pt x="7123211" y="5845435"/>
                  </a:lnTo>
                  <a:lnTo>
                    <a:pt x="7083606" y="5845435"/>
                  </a:lnTo>
                  <a:lnTo>
                    <a:pt x="7073110" y="5844254"/>
                  </a:lnTo>
                  <a:lnTo>
                    <a:pt x="7064658" y="5840712"/>
                  </a:lnTo>
                  <a:lnTo>
                    <a:pt x="7058252" y="5834809"/>
                  </a:lnTo>
                  <a:lnTo>
                    <a:pt x="7053889" y="5826545"/>
                  </a:lnTo>
                  <a:close/>
                </a:path>
                <a:path w="15614015" h="6326505">
                  <a:moveTo>
                    <a:pt x="7118311" y="5761353"/>
                  </a:moveTo>
                  <a:lnTo>
                    <a:pt x="7088136" y="5761353"/>
                  </a:lnTo>
                  <a:lnTo>
                    <a:pt x="7093281" y="5762889"/>
                  </a:lnTo>
                  <a:lnTo>
                    <a:pt x="7096966" y="5765960"/>
                  </a:lnTo>
                  <a:lnTo>
                    <a:pt x="7100805" y="5769032"/>
                  </a:lnTo>
                  <a:lnTo>
                    <a:pt x="7102725" y="5773025"/>
                  </a:lnTo>
                  <a:lnTo>
                    <a:pt x="7102725" y="5782853"/>
                  </a:lnTo>
                  <a:lnTo>
                    <a:pt x="7101113" y="5786770"/>
                  </a:lnTo>
                  <a:lnTo>
                    <a:pt x="7097888" y="5789687"/>
                  </a:lnTo>
                  <a:lnTo>
                    <a:pt x="7094663" y="5792451"/>
                  </a:lnTo>
                  <a:lnTo>
                    <a:pt x="7090133" y="5793834"/>
                  </a:lnTo>
                  <a:lnTo>
                    <a:pt x="7071857" y="5793834"/>
                  </a:lnTo>
                  <a:lnTo>
                    <a:pt x="7071857" y="5812032"/>
                  </a:lnTo>
                  <a:lnTo>
                    <a:pt x="7094509" y="5812032"/>
                  </a:lnTo>
                  <a:lnTo>
                    <a:pt x="7099116" y="5813491"/>
                  </a:lnTo>
                  <a:lnTo>
                    <a:pt x="7102495" y="5816409"/>
                  </a:lnTo>
                  <a:lnTo>
                    <a:pt x="7106027" y="5819327"/>
                  </a:lnTo>
                  <a:lnTo>
                    <a:pt x="7107793" y="5823089"/>
                  </a:lnTo>
                  <a:lnTo>
                    <a:pt x="7107793" y="5832918"/>
                  </a:lnTo>
                  <a:lnTo>
                    <a:pt x="7105643" y="5837218"/>
                  </a:lnTo>
                  <a:lnTo>
                    <a:pt x="7097197" y="5843822"/>
                  </a:lnTo>
                  <a:lnTo>
                    <a:pt x="7091284" y="5845435"/>
                  </a:lnTo>
                  <a:lnTo>
                    <a:pt x="7123211" y="5845435"/>
                  </a:lnTo>
                  <a:lnTo>
                    <a:pt x="7124725" y="5842958"/>
                  </a:lnTo>
                  <a:lnTo>
                    <a:pt x="7126885" y="5836523"/>
                  </a:lnTo>
                  <a:lnTo>
                    <a:pt x="7127604" y="5829540"/>
                  </a:lnTo>
                  <a:lnTo>
                    <a:pt x="7126410" y="5820484"/>
                  </a:lnTo>
                  <a:lnTo>
                    <a:pt x="7122825" y="5812896"/>
                  </a:lnTo>
                  <a:lnTo>
                    <a:pt x="7116850" y="5806777"/>
                  </a:lnTo>
                  <a:lnTo>
                    <a:pt x="7108485" y="5802126"/>
                  </a:lnTo>
                  <a:lnTo>
                    <a:pt x="7114531" y="5797404"/>
                  </a:lnTo>
                  <a:lnTo>
                    <a:pt x="7118850" y="5791530"/>
                  </a:lnTo>
                  <a:lnTo>
                    <a:pt x="7121442" y="5784504"/>
                  </a:lnTo>
                  <a:lnTo>
                    <a:pt x="7122306" y="5776326"/>
                  </a:lnTo>
                  <a:lnTo>
                    <a:pt x="7121715" y="5770553"/>
                  </a:lnTo>
                  <a:lnTo>
                    <a:pt x="7121615" y="5769574"/>
                  </a:lnTo>
                  <a:lnTo>
                    <a:pt x="7119542" y="5763369"/>
                  </a:lnTo>
                  <a:lnTo>
                    <a:pt x="7118311" y="5761353"/>
                  </a:lnTo>
                  <a:close/>
                </a:path>
                <a:path w="15614015" h="6326505">
                  <a:moveTo>
                    <a:pt x="7081532" y="5742924"/>
                  </a:moveTo>
                  <a:lnTo>
                    <a:pt x="7067466" y="5744508"/>
                  </a:lnTo>
                  <a:lnTo>
                    <a:pt x="7055675" y="5749259"/>
                  </a:lnTo>
                  <a:lnTo>
                    <a:pt x="7046158" y="5757177"/>
                  </a:lnTo>
                  <a:lnTo>
                    <a:pt x="7038916" y="5768264"/>
                  </a:lnTo>
                  <a:lnTo>
                    <a:pt x="7055271" y="5777709"/>
                  </a:lnTo>
                  <a:lnTo>
                    <a:pt x="7059504" y="5770553"/>
                  </a:lnTo>
                  <a:lnTo>
                    <a:pt x="7065292" y="5765442"/>
                  </a:lnTo>
                  <a:lnTo>
                    <a:pt x="7072635" y="5762375"/>
                  </a:lnTo>
                  <a:lnTo>
                    <a:pt x="7081532" y="5761353"/>
                  </a:lnTo>
                  <a:lnTo>
                    <a:pt x="7118311" y="5761353"/>
                  </a:lnTo>
                  <a:lnTo>
                    <a:pt x="7116086" y="5757711"/>
                  </a:lnTo>
                  <a:lnTo>
                    <a:pt x="7111249" y="5752599"/>
                  </a:lnTo>
                  <a:lnTo>
                    <a:pt x="7105332" y="5748366"/>
                  </a:lnTo>
                  <a:lnTo>
                    <a:pt x="7098406" y="5745343"/>
                  </a:lnTo>
                  <a:lnTo>
                    <a:pt x="7090473" y="5743529"/>
                  </a:lnTo>
                  <a:lnTo>
                    <a:pt x="7081532" y="5742924"/>
                  </a:lnTo>
                  <a:close/>
                </a:path>
                <a:path w="15614015" h="6326505">
                  <a:moveTo>
                    <a:pt x="7202302" y="5745919"/>
                  </a:moveTo>
                  <a:lnTo>
                    <a:pt x="7149320" y="5745919"/>
                  </a:lnTo>
                  <a:lnTo>
                    <a:pt x="7149320" y="5861099"/>
                  </a:lnTo>
                  <a:lnTo>
                    <a:pt x="7206909" y="5861099"/>
                  </a:lnTo>
                  <a:lnTo>
                    <a:pt x="7215260" y="5860537"/>
                  </a:lnTo>
                  <a:lnTo>
                    <a:pt x="7240659" y="5842901"/>
                  </a:lnTo>
                  <a:lnTo>
                    <a:pt x="7168900" y="5842901"/>
                  </a:lnTo>
                  <a:lnTo>
                    <a:pt x="7168900" y="5811802"/>
                  </a:lnTo>
                  <a:lnTo>
                    <a:pt x="7238902" y="5811802"/>
                  </a:lnTo>
                  <a:lnTo>
                    <a:pt x="7233789" y="5806331"/>
                  </a:lnTo>
                  <a:lnTo>
                    <a:pt x="7226029" y="5801896"/>
                  </a:lnTo>
                  <a:lnTo>
                    <a:pt x="7231471" y="5797332"/>
                  </a:lnTo>
                  <a:lnTo>
                    <a:pt x="7233728" y="5794064"/>
                  </a:lnTo>
                  <a:lnTo>
                    <a:pt x="7168900" y="5794064"/>
                  </a:lnTo>
                  <a:lnTo>
                    <a:pt x="7168900" y="5763887"/>
                  </a:lnTo>
                  <a:lnTo>
                    <a:pt x="7236798" y="5763887"/>
                  </a:lnTo>
                  <a:lnTo>
                    <a:pt x="7235320" y="5760355"/>
                  </a:lnTo>
                  <a:lnTo>
                    <a:pt x="7229024" y="5754673"/>
                  </a:lnTo>
                  <a:lnTo>
                    <a:pt x="7223812" y="5750843"/>
                  </a:lnTo>
                  <a:lnTo>
                    <a:pt x="7217621" y="5748107"/>
                  </a:lnTo>
                  <a:lnTo>
                    <a:pt x="7210451" y="5746466"/>
                  </a:lnTo>
                  <a:lnTo>
                    <a:pt x="7202302" y="5745919"/>
                  </a:lnTo>
                  <a:close/>
                </a:path>
                <a:path w="15614015" h="6326505">
                  <a:moveTo>
                    <a:pt x="7238902" y="5811802"/>
                  </a:moveTo>
                  <a:lnTo>
                    <a:pt x="7211593" y="5811802"/>
                  </a:lnTo>
                  <a:lnTo>
                    <a:pt x="7216047" y="5813184"/>
                  </a:lnTo>
                  <a:lnTo>
                    <a:pt x="7219118" y="5815948"/>
                  </a:lnTo>
                  <a:lnTo>
                    <a:pt x="7222344" y="5818559"/>
                  </a:lnTo>
                  <a:lnTo>
                    <a:pt x="7223956" y="5822245"/>
                  </a:lnTo>
                  <a:lnTo>
                    <a:pt x="7223956" y="5832073"/>
                  </a:lnTo>
                  <a:lnTo>
                    <a:pt x="7222344" y="5835989"/>
                  </a:lnTo>
                  <a:lnTo>
                    <a:pt x="7219118" y="5838754"/>
                  </a:lnTo>
                  <a:lnTo>
                    <a:pt x="7215918" y="5841634"/>
                  </a:lnTo>
                  <a:lnTo>
                    <a:pt x="7215675" y="5841634"/>
                  </a:lnTo>
                  <a:lnTo>
                    <a:pt x="7211593" y="5842901"/>
                  </a:lnTo>
                  <a:lnTo>
                    <a:pt x="7240659" y="5842901"/>
                  </a:lnTo>
                  <a:lnTo>
                    <a:pt x="7241348" y="5841634"/>
                  </a:lnTo>
                  <a:lnTo>
                    <a:pt x="7243162" y="5835443"/>
                  </a:lnTo>
                  <a:lnTo>
                    <a:pt x="7243767" y="5828618"/>
                  </a:lnTo>
                  <a:lnTo>
                    <a:pt x="7242658" y="5819692"/>
                  </a:lnTo>
                  <a:lnTo>
                    <a:pt x="7239332" y="5812262"/>
                  </a:lnTo>
                  <a:lnTo>
                    <a:pt x="7238902" y="5811802"/>
                  </a:lnTo>
                  <a:close/>
                </a:path>
                <a:path w="15614015" h="6326505">
                  <a:moveTo>
                    <a:pt x="7236798" y="5763887"/>
                  </a:moveTo>
                  <a:lnTo>
                    <a:pt x="7213052" y="5763887"/>
                  </a:lnTo>
                  <a:lnTo>
                    <a:pt x="7218888" y="5768802"/>
                  </a:lnTo>
                  <a:lnTo>
                    <a:pt x="7218888" y="5788920"/>
                  </a:lnTo>
                  <a:lnTo>
                    <a:pt x="7213052" y="5794064"/>
                  </a:lnTo>
                  <a:lnTo>
                    <a:pt x="7233728" y="5794064"/>
                  </a:lnTo>
                  <a:lnTo>
                    <a:pt x="7235359" y="5791703"/>
                  </a:lnTo>
                  <a:lnTo>
                    <a:pt x="7237691" y="5785008"/>
                  </a:lnTo>
                  <a:lnTo>
                    <a:pt x="7238468" y="5777248"/>
                  </a:lnTo>
                  <a:lnTo>
                    <a:pt x="7238468" y="5767880"/>
                  </a:lnTo>
                  <a:lnTo>
                    <a:pt x="7236798" y="5763887"/>
                  </a:lnTo>
                  <a:close/>
                </a:path>
                <a:path w="15614015" h="6326505">
                  <a:moveTo>
                    <a:pt x="7319533" y="5742924"/>
                  </a:moveTo>
                  <a:lnTo>
                    <a:pt x="7276456" y="5760431"/>
                  </a:lnTo>
                  <a:lnTo>
                    <a:pt x="7258949" y="5803509"/>
                  </a:lnTo>
                  <a:lnTo>
                    <a:pt x="7260043" y="5815790"/>
                  </a:lnTo>
                  <a:lnTo>
                    <a:pt x="7285800" y="5854246"/>
                  </a:lnTo>
                  <a:lnTo>
                    <a:pt x="7319533" y="5864093"/>
                  </a:lnTo>
                  <a:lnTo>
                    <a:pt x="7331728" y="5862999"/>
                  </a:lnTo>
                  <a:lnTo>
                    <a:pt x="7342973" y="5859717"/>
                  </a:lnTo>
                  <a:lnTo>
                    <a:pt x="7353267" y="5854246"/>
                  </a:lnTo>
                  <a:lnTo>
                    <a:pt x="7362611" y="5846586"/>
                  </a:lnTo>
                  <a:lnTo>
                    <a:pt x="7364349" y="5844513"/>
                  </a:lnTo>
                  <a:lnTo>
                    <a:pt x="7319533" y="5844513"/>
                  </a:lnTo>
                  <a:lnTo>
                    <a:pt x="7311341" y="5843779"/>
                  </a:lnTo>
                  <a:lnTo>
                    <a:pt x="7279724" y="5811903"/>
                  </a:lnTo>
                  <a:lnTo>
                    <a:pt x="7278990" y="5803509"/>
                  </a:lnTo>
                  <a:lnTo>
                    <a:pt x="7279724" y="5795115"/>
                  </a:lnTo>
                  <a:lnTo>
                    <a:pt x="7303811" y="5765442"/>
                  </a:lnTo>
                  <a:lnTo>
                    <a:pt x="7319533" y="5762505"/>
                  </a:lnTo>
                  <a:lnTo>
                    <a:pt x="7364349" y="5762505"/>
                  </a:lnTo>
                  <a:lnTo>
                    <a:pt x="7362611" y="5760431"/>
                  </a:lnTo>
                  <a:lnTo>
                    <a:pt x="7353267" y="5752772"/>
                  </a:lnTo>
                  <a:lnTo>
                    <a:pt x="7342973" y="5747301"/>
                  </a:lnTo>
                  <a:lnTo>
                    <a:pt x="7331728" y="5744018"/>
                  </a:lnTo>
                  <a:lnTo>
                    <a:pt x="7319533" y="5742924"/>
                  </a:lnTo>
                  <a:close/>
                </a:path>
                <a:path w="15614015" h="6326505">
                  <a:moveTo>
                    <a:pt x="7364349" y="5762505"/>
                  </a:moveTo>
                  <a:lnTo>
                    <a:pt x="7319533" y="5762505"/>
                  </a:lnTo>
                  <a:lnTo>
                    <a:pt x="7327826" y="5763239"/>
                  </a:lnTo>
                  <a:lnTo>
                    <a:pt x="7335428" y="5765442"/>
                  </a:lnTo>
                  <a:lnTo>
                    <a:pt x="7359573" y="5795115"/>
                  </a:lnTo>
                  <a:lnTo>
                    <a:pt x="7360307" y="5803509"/>
                  </a:lnTo>
                  <a:lnTo>
                    <a:pt x="7359573" y="5811903"/>
                  </a:lnTo>
                  <a:lnTo>
                    <a:pt x="7335428" y="5841576"/>
                  </a:lnTo>
                  <a:lnTo>
                    <a:pt x="7319533" y="5844513"/>
                  </a:lnTo>
                  <a:lnTo>
                    <a:pt x="7364349" y="5844513"/>
                  </a:lnTo>
                  <a:lnTo>
                    <a:pt x="7370371" y="5837328"/>
                  </a:lnTo>
                  <a:lnTo>
                    <a:pt x="7375914" y="5827063"/>
                  </a:lnTo>
                  <a:lnTo>
                    <a:pt x="7379240" y="5815790"/>
                  </a:lnTo>
                  <a:lnTo>
                    <a:pt x="7380348" y="5803509"/>
                  </a:lnTo>
                  <a:lnTo>
                    <a:pt x="7379240" y="5791228"/>
                  </a:lnTo>
                  <a:lnTo>
                    <a:pt x="7375914" y="5779955"/>
                  </a:lnTo>
                  <a:lnTo>
                    <a:pt x="7370371" y="5769689"/>
                  </a:lnTo>
                  <a:lnTo>
                    <a:pt x="7364349" y="5762505"/>
                  </a:lnTo>
                  <a:close/>
                </a:path>
                <a:path w="15614015" h="6326505">
                  <a:moveTo>
                    <a:pt x="7514425" y="5841979"/>
                  </a:moveTo>
                  <a:lnTo>
                    <a:pt x="7388418" y="5841979"/>
                  </a:lnTo>
                  <a:lnTo>
                    <a:pt x="7388418" y="5891967"/>
                  </a:lnTo>
                  <a:lnTo>
                    <a:pt x="7408229" y="5891967"/>
                  </a:lnTo>
                  <a:lnTo>
                    <a:pt x="7408229" y="5861099"/>
                  </a:lnTo>
                  <a:lnTo>
                    <a:pt x="7514425" y="5861099"/>
                  </a:lnTo>
                  <a:lnTo>
                    <a:pt x="7514425" y="5841979"/>
                  </a:lnTo>
                  <a:close/>
                </a:path>
                <a:path w="15614015" h="6326505">
                  <a:moveTo>
                    <a:pt x="7514425" y="5861099"/>
                  </a:moveTo>
                  <a:lnTo>
                    <a:pt x="7494614" y="5861099"/>
                  </a:lnTo>
                  <a:lnTo>
                    <a:pt x="7494614" y="5891967"/>
                  </a:lnTo>
                  <a:lnTo>
                    <a:pt x="7514425" y="5891967"/>
                  </a:lnTo>
                  <a:lnTo>
                    <a:pt x="7514425" y="5861099"/>
                  </a:lnTo>
                  <a:close/>
                </a:path>
                <a:path w="15614015" h="6326505">
                  <a:moveTo>
                    <a:pt x="7498530" y="5745919"/>
                  </a:moveTo>
                  <a:lnTo>
                    <a:pt x="7413527" y="5745919"/>
                  </a:lnTo>
                  <a:lnTo>
                    <a:pt x="7413527" y="5799362"/>
                  </a:lnTo>
                  <a:lnTo>
                    <a:pt x="7412868" y="5811701"/>
                  </a:lnTo>
                  <a:lnTo>
                    <a:pt x="7412836" y="5812306"/>
                  </a:lnTo>
                  <a:lnTo>
                    <a:pt x="7410763" y="5823723"/>
                  </a:lnTo>
                  <a:lnTo>
                    <a:pt x="7407307" y="5833614"/>
                  </a:lnTo>
                  <a:lnTo>
                    <a:pt x="7402470" y="5841979"/>
                  </a:lnTo>
                  <a:lnTo>
                    <a:pt x="7425276" y="5841979"/>
                  </a:lnTo>
                  <a:lnTo>
                    <a:pt x="7428803" y="5833009"/>
                  </a:lnTo>
                  <a:lnTo>
                    <a:pt x="7431322" y="5822917"/>
                  </a:lnTo>
                  <a:lnTo>
                    <a:pt x="7432752" y="5812306"/>
                  </a:lnTo>
                  <a:lnTo>
                    <a:pt x="7432834" y="5811701"/>
                  </a:lnTo>
                  <a:lnTo>
                    <a:pt x="7433338" y="5799362"/>
                  </a:lnTo>
                  <a:lnTo>
                    <a:pt x="7433338" y="5764578"/>
                  </a:lnTo>
                  <a:lnTo>
                    <a:pt x="7498530" y="5764578"/>
                  </a:lnTo>
                  <a:lnTo>
                    <a:pt x="7498530" y="5745919"/>
                  </a:lnTo>
                  <a:close/>
                </a:path>
                <a:path w="15614015" h="6326505">
                  <a:moveTo>
                    <a:pt x="7498530" y="5764578"/>
                  </a:moveTo>
                  <a:lnTo>
                    <a:pt x="7478719" y="5764578"/>
                  </a:lnTo>
                  <a:lnTo>
                    <a:pt x="7478719" y="5841979"/>
                  </a:lnTo>
                  <a:lnTo>
                    <a:pt x="7498530" y="5841979"/>
                  </a:lnTo>
                  <a:lnTo>
                    <a:pt x="7498530" y="5764578"/>
                  </a:lnTo>
                  <a:close/>
                </a:path>
                <a:path w="15614015" h="6326505">
                  <a:moveTo>
                    <a:pt x="7585662" y="5742924"/>
                  </a:moveTo>
                  <a:lnTo>
                    <a:pt x="7542354" y="5760431"/>
                  </a:lnTo>
                  <a:lnTo>
                    <a:pt x="7525077" y="5803509"/>
                  </a:lnTo>
                  <a:lnTo>
                    <a:pt x="7526157" y="5815890"/>
                  </a:lnTo>
                  <a:lnTo>
                    <a:pt x="7551540" y="5854375"/>
                  </a:lnTo>
                  <a:lnTo>
                    <a:pt x="7585662" y="5864093"/>
                  </a:lnTo>
                  <a:lnTo>
                    <a:pt x="7593883" y="5863590"/>
                  </a:lnTo>
                  <a:lnTo>
                    <a:pt x="7628508" y="5846413"/>
                  </a:lnTo>
                  <a:lnTo>
                    <a:pt x="7630306" y="5844282"/>
                  </a:lnTo>
                  <a:lnTo>
                    <a:pt x="7585662" y="5844282"/>
                  </a:lnTo>
                  <a:lnTo>
                    <a:pt x="7577368" y="5843548"/>
                  </a:lnTo>
                  <a:lnTo>
                    <a:pt x="7545838" y="5811802"/>
                  </a:lnTo>
                  <a:lnTo>
                    <a:pt x="7545118" y="5803509"/>
                  </a:lnTo>
                  <a:lnTo>
                    <a:pt x="7545838" y="5795115"/>
                  </a:lnTo>
                  <a:lnTo>
                    <a:pt x="7569766" y="5765442"/>
                  </a:lnTo>
                  <a:lnTo>
                    <a:pt x="7585662" y="5762505"/>
                  </a:lnTo>
                  <a:lnTo>
                    <a:pt x="7629582" y="5762505"/>
                  </a:lnTo>
                  <a:lnTo>
                    <a:pt x="7628163" y="5760720"/>
                  </a:lnTo>
                  <a:lnTo>
                    <a:pt x="7593969" y="5743442"/>
                  </a:lnTo>
                  <a:lnTo>
                    <a:pt x="7585662" y="5742924"/>
                  </a:lnTo>
                  <a:close/>
                </a:path>
                <a:path w="15614015" h="6326505">
                  <a:moveTo>
                    <a:pt x="7620446" y="5824241"/>
                  </a:moveTo>
                  <a:lnTo>
                    <a:pt x="7593340" y="5844282"/>
                  </a:lnTo>
                  <a:lnTo>
                    <a:pt x="7630306" y="5844282"/>
                  </a:lnTo>
                  <a:lnTo>
                    <a:pt x="7633404" y="5840611"/>
                  </a:lnTo>
                  <a:lnTo>
                    <a:pt x="7637493" y="5834147"/>
                  </a:lnTo>
                  <a:lnTo>
                    <a:pt x="7620446" y="5824241"/>
                  </a:lnTo>
                  <a:close/>
                </a:path>
                <a:path w="15614015" h="6326505">
                  <a:moveTo>
                    <a:pt x="7629582" y="5762505"/>
                  </a:moveTo>
                  <a:lnTo>
                    <a:pt x="7593340" y="5762505"/>
                  </a:lnTo>
                  <a:lnTo>
                    <a:pt x="7600174" y="5764348"/>
                  </a:lnTo>
                  <a:lnTo>
                    <a:pt x="7606164" y="5768033"/>
                  </a:lnTo>
                  <a:lnTo>
                    <a:pt x="7612307" y="5771719"/>
                  </a:lnTo>
                  <a:lnTo>
                    <a:pt x="7616837" y="5776634"/>
                  </a:lnTo>
                  <a:lnTo>
                    <a:pt x="7619755" y="5782777"/>
                  </a:lnTo>
                  <a:lnTo>
                    <a:pt x="7636571" y="5773101"/>
                  </a:lnTo>
                  <a:lnTo>
                    <a:pt x="7632799" y="5766551"/>
                  </a:lnTo>
                  <a:lnTo>
                    <a:pt x="7629582" y="5762505"/>
                  </a:lnTo>
                  <a:close/>
                </a:path>
                <a:path w="15614015" h="6326505">
                  <a:moveTo>
                    <a:pt x="7702013" y="5765269"/>
                  </a:moveTo>
                  <a:lnTo>
                    <a:pt x="7681972" y="5765269"/>
                  </a:lnTo>
                  <a:lnTo>
                    <a:pt x="7681972" y="5861099"/>
                  </a:lnTo>
                  <a:lnTo>
                    <a:pt x="7702013" y="5861099"/>
                  </a:lnTo>
                  <a:lnTo>
                    <a:pt x="7702013" y="5765269"/>
                  </a:lnTo>
                  <a:close/>
                </a:path>
                <a:path w="15614015" h="6326505">
                  <a:moveTo>
                    <a:pt x="7741174" y="5745919"/>
                  </a:moveTo>
                  <a:lnTo>
                    <a:pt x="7642580" y="5745919"/>
                  </a:lnTo>
                  <a:lnTo>
                    <a:pt x="7642580" y="5765269"/>
                  </a:lnTo>
                  <a:lnTo>
                    <a:pt x="7741174" y="5765269"/>
                  </a:lnTo>
                  <a:lnTo>
                    <a:pt x="7741174" y="5745919"/>
                  </a:lnTo>
                  <a:close/>
                </a:path>
                <a:path w="15614015" h="6326505">
                  <a:moveTo>
                    <a:pt x="7811720" y="5745919"/>
                  </a:moveTo>
                  <a:lnTo>
                    <a:pt x="7758737" y="5745919"/>
                  </a:lnTo>
                  <a:lnTo>
                    <a:pt x="7758737" y="5861099"/>
                  </a:lnTo>
                  <a:lnTo>
                    <a:pt x="7816327" y="5861099"/>
                  </a:lnTo>
                  <a:lnTo>
                    <a:pt x="7824678" y="5860537"/>
                  </a:lnTo>
                  <a:lnTo>
                    <a:pt x="7850076" y="5842901"/>
                  </a:lnTo>
                  <a:lnTo>
                    <a:pt x="7778318" y="5842901"/>
                  </a:lnTo>
                  <a:lnTo>
                    <a:pt x="7778318" y="5811802"/>
                  </a:lnTo>
                  <a:lnTo>
                    <a:pt x="7848319" y="5811802"/>
                  </a:lnTo>
                  <a:lnTo>
                    <a:pt x="7843207" y="5806331"/>
                  </a:lnTo>
                  <a:lnTo>
                    <a:pt x="7835447" y="5801896"/>
                  </a:lnTo>
                  <a:lnTo>
                    <a:pt x="7840889" y="5797332"/>
                  </a:lnTo>
                  <a:lnTo>
                    <a:pt x="7843146" y="5794064"/>
                  </a:lnTo>
                  <a:lnTo>
                    <a:pt x="7778318" y="5794064"/>
                  </a:lnTo>
                  <a:lnTo>
                    <a:pt x="7778318" y="5763887"/>
                  </a:lnTo>
                  <a:lnTo>
                    <a:pt x="7846216" y="5763887"/>
                  </a:lnTo>
                  <a:lnTo>
                    <a:pt x="7844738" y="5760355"/>
                  </a:lnTo>
                  <a:lnTo>
                    <a:pt x="7838442" y="5754673"/>
                  </a:lnTo>
                  <a:lnTo>
                    <a:pt x="7833230" y="5750843"/>
                  </a:lnTo>
                  <a:lnTo>
                    <a:pt x="7827039" y="5748107"/>
                  </a:lnTo>
                  <a:lnTo>
                    <a:pt x="7819869" y="5746466"/>
                  </a:lnTo>
                  <a:lnTo>
                    <a:pt x="7811720" y="5745919"/>
                  </a:lnTo>
                  <a:close/>
                </a:path>
                <a:path w="15614015" h="6326505">
                  <a:moveTo>
                    <a:pt x="7848319" y="5811802"/>
                  </a:moveTo>
                  <a:lnTo>
                    <a:pt x="7821010" y="5811802"/>
                  </a:lnTo>
                  <a:lnTo>
                    <a:pt x="7825464" y="5813184"/>
                  </a:lnTo>
                  <a:lnTo>
                    <a:pt x="7828536" y="5815948"/>
                  </a:lnTo>
                  <a:lnTo>
                    <a:pt x="7831761" y="5818559"/>
                  </a:lnTo>
                  <a:lnTo>
                    <a:pt x="7833374" y="5822245"/>
                  </a:lnTo>
                  <a:lnTo>
                    <a:pt x="7833374" y="5832073"/>
                  </a:lnTo>
                  <a:lnTo>
                    <a:pt x="7831761" y="5835989"/>
                  </a:lnTo>
                  <a:lnTo>
                    <a:pt x="7828536" y="5838754"/>
                  </a:lnTo>
                  <a:lnTo>
                    <a:pt x="7825336" y="5841634"/>
                  </a:lnTo>
                  <a:lnTo>
                    <a:pt x="7825092" y="5841634"/>
                  </a:lnTo>
                  <a:lnTo>
                    <a:pt x="7821010" y="5842901"/>
                  </a:lnTo>
                  <a:lnTo>
                    <a:pt x="7850076" y="5842901"/>
                  </a:lnTo>
                  <a:lnTo>
                    <a:pt x="7850766" y="5841634"/>
                  </a:lnTo>
                  <a:lnTo>
                    <a:pt x="7852580" y="5835443"/>
                  </a:lnTo>
                  <a:lnTo>
                    <a:pt x="7853184" y="5828618"/>
                  </a:lnTo>
                  <a:lnTo>
                    <a:pt x="7852076" y="5819692"/>
                  </a:lnTo>
                  <a:lnTo>
                    <a:pt x="7848750" y="5812262"/>
                  </a:lnTo>
                  <a:lnTo>
                    <a:pt x="7848319" y="5811802"/>
                  </a:lnTo>
                  <a:close/>
                </a:path>
                <a:path w="15614015" h="6326505">
                  <a:moveTo>
                    <a:pt x="7846216" y="5763887"/>
                  </a:moveTo>
                  <a:lnTo>
                    <a:pt x="7822470" y="5763887"/>
                  </a:lnTo>
                  <a:lnTo>
                    <a:pt x="7828306" y="5768802"/>
                  </a:lnTo>
                  <a:lnTo>
                    <a:pt x="7828306" y="5788920"/>
                  </a:lnTo>
                  <a:lnTo>
                    <a:pt x="7822470" y="5794064"/>
                  </a:lnTo>
                  <a:lnTo>
                    <a:pt x="7843146" y="5794064"/>
                  </a:lnTo>
                  <a:lnTo>
                    <a:pt x="7844776" y="5791703"/>
                  </a:lnTo>
                  <a:lnTo>
                    <a:pt x="7847109" y="5785008"/>
                  </a:lnTo>
                  <a:lnTo>
                    <a:pt x="7847886" y="5777248"/>
                  </a:lnTo>
                  <a:lnTo>
                    <a:pt x="7847886" y="5767880"/>
                  </a:lnTo>
                  <a:lnTo>
                    <a:pt x="7846216" y="5763887"/>
                  </a:lnTo>
                  <a:close/>
                </a:path>
                <a:path w="15614015" h="6326505">
                  <a:moveTo>
                    <a:pt x="7928951" y="5742924"/>
                  </a:moveTo>
                  <a:lnTo>
                    <a:pt x="7885874" y="5760431"/>
                  </a:lnTo>
                  <a:lnTo>
                    <a:pt x="7868367" y="5803509"/>
                  </a:lnTo>
                  <a:lnTo>
                    <a:pt x="7869461" y="5815790"/>
                  </a:lnTo>
                  <a:lnTo>
                    <a:pt x="7895218" y="5854246"/>
                  </a:lnTo>
                  <a:lnTo>
                    <a:pt x="7928951" y="5864093"/>
                  </a:lnTo>
                  <a:lnTo>
                    <a:pt x="7941146" y="5862999"/>
                  </a:lnTo>
                  <a:lnTo>
                    <a:pt x="7952390" y="5859717"/>
                  </a:lnTo>
                  <a:lnTo>
                    <a:pt x="7962685" y="5854246"/>
                  </a:lnTo>
                  <a:lnTo>
                    <a:pt x="7972029" y="5846586"/>
                  </a:lnTo>
                  <a:lnTo>
                    <a:pt x="7973766" y="5844513"/>
                  </a:lnTo>
                  <a:lnTo>
                    <a:pt x="7928951" y="5844513"/>
                  </a:lnTo>
                  <a:lnTo>
                    <a:pt x="7920759" y="5843779"/>
                  </a:lnTo>
                  <a:lnTo>
                    <a:pt x="7889142" y="5811903"/>
                  </a:lnTo>
                  <a:lnTo>
                    <a:pt x="7888408" y="5803509"/>
                  </a:lnTo>
                  <a:lnTo>
                    <a:pt x="7889142" y="5795115"/>
                  </a:lnTo>
                  <a:lnTo>
                    <a:pt x="7913229" y="5765442"/>
                  </a:lnTo>
                  <a:lnTo>
                    <a:pt x="7928951" y="5762505"/>
                  </a:lnTo>
                  <a:lnTo>
                    <a:pt x="7973766" y="5762505"/>
                  </a:lnTo>
                  <a:lnTo>
                    <a:pt x="7972029" y="5760431"/>
                  </a:lnTo>
                  <a:lnTo>
                    <a:pt x="7962685" y="5752772"/>
                  </a:lnTo>
                  <a:lnTo>
                    <a:pt x="7952390" y="5747301"/>
                  </a:lnTo>
                  <a:lnTo>
                    <a:pt x="7941146" y="5744018"/>
                  </a:lnTo>
                  <a:lnTo>
                    <a:pt x="7928951" y="5742924"/>
                  </a:lnTo>
                  <a:close/>
                </a:path>
                <a:path w="15614015" h="6326505">
                  <a:moveTo>
                    <a:pt x="7973766" y="5762505"/>
                  </a:moveTo>
                  <a:lnTo>
                    <a:pt x="7928951" y="5762505"/>
                  </a:lnTo>
                  <a:lnTo>
                    <a:pt x="7937244" y="5763239"/>
                  </a:lnTo>
                  <a:lnTo>
                    <a:pt x="7944846" y="5765442"/>
                  </a:lnTo>
                  <a:lnTo>
                    <a:pt x="7968990" y="5795115"/>
                  </a:lnTo>
                  <a:lnTo>
                    <a:pt x="7969725" y="5803509"/>
                  </a:lnTo>
                  <a:lnTo>
                    <a:pt x="7968990" y="5811903"/>
                  </a:lnTo>
                  <a:lnTo>
                    <a:pt x="7944846" y="5841576"/>
                  </a:lnTo>
                  <a:lnTo>
                    <a:pt x="7928951" y="5844513"/>
                  </a:lnTo>
                  <a:lnTo>
                    <a:pt x="7973766" y="5844513"/>
                  </a:lnTo>
                  <a:lnTo>
                    <a:pt x="7979789" y="5837328"/>
                  </a:lnTo>
                  <a:lnTo>
                    <a:pt x="7985332" y="5827063"/>
                  </a:lnTo>
                  <a:lnTo>
                    <a:pt x="7988657" y="5815790"/>
                  </a:lnTo>
                  <a:lnTo>
                    <a:pt x="7989766" y="5803509"/>
                  </a:lnTo>
                  <a:lnTo>
                    <a:pt x="7988657" y="5791228"/>
                  </a:lnTo>
                  <a:lnTo>
                    <a:pt x="7985332" y="5779955"/>
                  </a:lnTo>
                  <a:lnTo>
                    <a:pt x="7979789" y="5769689"/>
                  </a:lnTo>
                  <a:lnTo>
                    <a:pt x="7973766" y="5762505"/>
                  </a:lnTo>
                  <a:close/>
                </a:path>
                <a:path w="15614015" h="6326505">
                  <a:moveTo>
                    <a:pt x="8090793" y="5745919"/>
                  </a:moveTo>
                  <a:lnTo>
                    <a:pt x="8070982" y="5745919"/>
                  </a:lnTo>
                  <a:lnTo>
                    <a:pt x="8070982" y="5861099"/>
                  </a:lnTo>
                  <a:lnTo>
                    <a:pt x="8087107" y="5861099"/>
                  </a:lnTo>
                  <a:lnTo>
                    <a:pt x="8114195" y="5826775"/>
                  </a:lnTo>
                  <a:lnTo>
                    <a:pt x="8090793" y="5826775"/>
                  </a:lnTo>
                  <a:lnTo>
                    <a:pt x="8090793" y="5745919"/>
                  </a:lnTo>
                  <a:close/>
                </a:path>
                <a:path w="15614015" h="6326505">
                  <a:moveTo>
                    <a:pt x="8170728" y="5780243"/>
                  </a:moveTo>
                  <a:lnTo>
                    <a:pt x="8150917" y="5780243"/>
                  </a:lnTo>
                  <a:lnTo>
                    <a:pt x="8150917" y="5861099"/>
                  </a:lnTo>
                  <a:lnTo>
                    <a:pt x="8170728" y="5861099"/>
                  </a:lnTo>
                  <a:lnTo>
                    <a:pt x="8170728" y="5780243"/>
                  </a:lnTo>
                  <a:close/>
                </a:path>
                <a:path w="15614015" h="6326505">
                  <a:moveTo>
                    <a:pt x="8170728" y="5745919"/>
                  </a:moveTo>
                  <a:lnTo>
                    <a:pt x="8154603" y="5745919"/>
                  </a:lnTo>
                  <a:lnTo>
                    <a:pt x="8090793" y="5826775"/>
                  </a:lnTo>
                  <a:lnTo>
                    <a:pt x="8114195" y="5826775"/>
                  </a:lnTo>
                  <a:lnTo>
                    <a:pt x="8150917" y="5780243"/>
                  </a:lnTo>
                  <a:lnTo>
                    <a:pt x="8170728" y="5780243"/>
                  </a:lnTo>
                  <a:lnTo>
                    <a:pt x="8170728" y="5745919"/>
                  </a:lnTo>
                  <a:close/>
                </a:path>
                <a:path w="15614015" h="6326505">
                  <a:moveTo>
                    <a:pt x="8278635" y="5745919"/>
                  </a:moveTo>
                  <a:lnTo>
                    <a:pt x="8258824" y="5745919"/>
                  </a:lnTo>
                  <a:lnTo>
                    <a:pt x="8258824" y="5861099"/>
                  </a:lnTo>
                  <a:lnTo>
                    <a:pt x="8274949" y="5861099"/>
                  </a:lnTo>
                  <a:lnTo>
                    <a:pt x="8302037" y="5826775"/>
                  </a:lnTo>
                  <a:lnTo>
                    <a:pt x="8278635" y="5826775"/>
                  </a:lnTo>
                  <a:lnTo>
                    <a:pt x="8278635" y="5745919"/>
                  </a:lnTo>
                  <a:close/>
                </a:path>
                <a:path w="15614015" h="6326505">
                  <a:moveTo>
                    <a:pt x="8358570" y="5780243"/>
                  </a:moveTo>
                  <a:lnTo>
                    <a:pt x="8338759" y="5780243"/>
                  </a:lnTo>
                  <a:lnTo>
                    <a:pt x="8338759" y="5861099"/>
                  </a:lnTo>
                  <a:lnTo>
                    <a:pt x="8358570" y="5861099"/>
                  </a:lnTo>
                  <a:lnTo>
                    <a:pt x="8358570" y="5780243"/>
                  </a:lnTo>
                  <a:close/>
                </a:path>
                <a:path w="15614015" h="6326505">
                  <a:moveTo>
                    <a:pt x="8358570" y="5745919"/>
                  </a:moveTo>
                  <a:lnTo>
                    <a:pt x="8342444" y="5745919"/>
                  </a:lnTo>
                  <a:lnTo>
                    <a:pt x="8278635" y="5826775"/>
                  </a:lnTo>
                  <a:lnTo>
                    <a:pt x="8302037" y="5826775"/>
                  </a:lnTo>
                  <a:lnTo>
                    <a:pt x="8338759" y="5780243"/>
                  </a:lnTo>
                  <a:lnTo>
                    <a:pt x="8358570" y="5780243"/>
                  </a:lnTo>
                  <a:lnTo>
                    <a:pt x="8358570" y="5745919"/>
                  </a:lnTo>
                  <a:close/>
                </a:path>
                <a:path w="15614015" h="6326505">
                  <a:moveTo>
                    <a:pt x="8410499" y="5745919"/>
                  </a:moveTo>
                  <a:lnTo>
                    <a:pt x="8389076" y="5745919"/>
                  </a:lnTo>
                  <a:lnTo>
                    <a:pt x="8389076" y="5861099"/>
                  </a:lnTo>
                  <a:lnTo>
                    <a:pt x="8408887" y="5861099"/>
                  </a:lnTo>
                  <a:lnTo>
                    <a:pt x="8408887" y="5777478"/>
                  </a:lnTo>
                  <a:lnTo>
                    <a:pt x="8430084" y="5777478"/>
                  </a:lnTo>
                  <a:lnTo>
                    <a:pt x="8410499" y="5745919"/>
                  </a:lnTo>
                  <a:close/>
                </a:path>
                <a:path w="15614015" h="6326505">
                  <a:moveTo>
                    <a:pt x="8504256" y="5777478"/>
                  </a:moveTo>
                  <a:lnTo>
                    <a:pt x="8484676" y="5777478"/>
                  </a:lnTo>
                  <a:lnTo>
                    <a:pt x="8484676" y="5861099"/>
                  </a:lnTo>
                  <a:lnTo>
                    <a:pt x="8504256" y="5861099"/>
                  </a:lnTo>
                  <a:lnTo>
                    <a:pt x="8504256" y="5777478"/>
                  </a:lnTo>
                  <a:close/>
                </a:path>
                <a:path w="15614015" h="6326505">
                  <a:moveTo>
                    <a:pt x="8430084" y="5777478"/>
                  </a:moveTo>
                  <a:lnTo>
                    <a:pt x="8408887" y="5777478"/>
                  </a:lnTo>
                  <a:lnTo>
                    <a:pt x="8445514" y="5836450"/>
                  </a:lnTo>
                  <a:lnTo>
                    <a:pt x="8448048" y="5836450"/>
                  </a:lnTo>
                  <a:lnTo>
                    <a:pt x="8468079" y="5804200"/>
                  </a:lnTo>
                  <a:lnTo>
                    <a:pt x="8446666" y="5804200"/>
                  </a:lnTo>
                  <a:lnTo>
                    <a:pt x="8430084" y="5777478"/>
                  </a:lnTo>
                  <a:close/>
                </a:path>
                <a:path w="15614015" h="6326505">
                  <a:moveTo>
                    <a:pt x="8504256" y="5745919"/>
                  </a:moveTo>
                  <a:lnTo>
                    <a:pt x="8482833" y="5745919"/>
                  </a:lnTo>
                  <a:lnTo>
                    <a:pt x="8446666" y="5804200"/>
                  </a:lnTo>
                  <a:lnTo>
                    <a:pt x="8468079" y="5804200"/>
                  </a:lnTo>
                  <a:lnTo>
                    <a:pt x="8484676" y="5777478"/>
                  </a:lnTo>
                  <a:lnTo>
                    <a:pt x="8504256" y="5777478"/>
                  </a:lnTo>
                  <a:lnTo>
                    <a:pt x="8504256" y="5745919"/>
                  </a:lnTo>
                  <a:close/>
                </a:path>
                <a:path w="15614015" h="6326505">
                  <a:moveTo>
                    <a:pt x="8634596" y="5745919"/>
                  </a:moveTo>
                  <a:lnTo>
                    <a:pt x="8534851" y="5745919"/>
                  </a:lnTo>
                  <a:lnTo>
                    <a:pt x="8534851" y="5861099"/>
                  </a:lnTo>
                  <a:lnTo>
                    <a:pt x="8554892" y="5861099"/>
                  </a:lnTo>
                  <a:lnTo>
                    <a:pt x="8554892" y="5765039"/>
                  </a:lnTo>
                  <a:lnTo>
                    <a:pt x="8634596" y="5765039"/>
                  </a:lnTo>
                  <a:lnTo>
                    <a:pt x="8634596" y="5745919"/>
                  </a:lnTo>
                  <a:close/>
                </a:path>
                <a:path w="15614015" h="6326505">
                  <a:moveTo>
                    <a:pt x="8634596" y="5765039"/>
                  </a:moveTo>
                  <a:lnTo>
                    <a:pt x="8614555" y="5765039"/>
                  </a:lnTo>
                  <a:lnTo>
                    <a:pt x="8614555" y="5861099"/>
                  </a:lnTo>
                  <a:lnTo>
                    <a:pt x="8634596" y="5861099"/>
                  </a:lnTo>
                  <a:lnTo>
                    <a:pt x="8634596" y="5765039"/>
                  </a:lnTo>
                  <a:close/>
                </a:path>
                <a:path w="15614015" h="6326505">
                  <a:moveTo>
                    <a:pt x="8719237" y="5742924"/>
                  </a:moveTo>
                  <a:lnTo>
                    <a:pt x="8676160" y="5760431"/>
                  </a:lnTo>
                  <a:lnTo>
                    <a:pt x="8658653" y="5803509"/>
                  </a:lnTo>
                  <a:lnTo>
                    <a:pt x="8659747" y="5815790"/>
                  </a:lnTo>
                  <a:lnTo>
                    <a:pt x="8685504" y="5854246"/>
                  </a:lnTo>
                  <a:lnTo>
                    <a:pt x="8719237" y="5864093"/>
                  </a:lnTo>
                  <a:lnTo>
                    <a:pt x="8731432" y="5862999"/>
                  </a:lnTo>
                  <a:lnTo>
                    <a:pt x="8742676" y="5859717"/>
                  </a:lnTo>
                  <a:lnTo>
                    <a:pt x="8752971" y="5854246"/>
                  </a:lnTo>
                  <a:lnTo>
                    <a:pt x="8762315" y="5846586"/>
                  </a:lnTo>
                  <a:lnTo>
                    <a:pt x="8764052" y="5844513"/>
                  </a:lnTo>
                  <a:lnTo>
                    <a:pt x="8719237" y="5844513"/>
                  </a:lnTo>
                  <a:lnTo>
                    <a:pt x="8711045" y="5843779"/>
                  </a:lnTo>
                  <a:lnTo>
                    <a:pt x="8679428" y="5811903"/>
                  </a:lnTo>
                  <a:lnTo>
                    <a:pt x="8678694" y="5803509"/>
                  </a:lnTo>
                  <a:lnTo>
                    <a:pt x="8679428" y="5795115"/>
                  </a:lnTo>
                  <a:lnTo>
                    <a:pt x="8703515" y="5765442"/>
                  </a:lnTo>
                  <a:lnTo>
                    <a:pt x="8719237" y="5762505"/>
                  </a:lnTo>
                  <a:lnTo>
                    <a:pt x="8764052" y="5762505"/>
                  </a:lnTo>
                  <a:lnTo>
                    <a:pt x="8762315" y="5760431"/>
                  </a:lnTo>
                  <a:lnTo>
                    <a:pt x="8752971" y="5752772"/>
                  </a:lnTo>
                  <a:lnTo>
                    <a:pt x="8742676" y="5747301"/>
                  </a:lnTo>
                  <a:lnTo>
                    <a:pt x="8731432" y="5744018"/>
                  </a:lnTo>
                  <a:lnTo>
                    <a:pt x="8719237" y="5742924"/>
                  </a:lnTo>
                  <a:close/>
                </a:path>
                <a:path w="15614015" h="6326505">
                  <a:moveTo>
                    <a:pt x="8764052" y="5762505"/>
                  </a:moveTo>
                  <a:lnTo>
                    <a:pt x="8719237" y="5762505"/>
                  </a:lnTo>
                  <a:lnTo>
                    <a:pt x="8727530" y="5763239"/>
                  </a:lnTo>
                  <a:lnTo>
                    <a:pt x="8735132" y="5765442"/>
                  </a:lnTo>
                  <a:lnTo>
                    <a:pt x="8759276" y="5795115"/>
                  </a:lnTo>
                  <a:lnTo>
                    <a:pt x="8760011" y="5803509"/>
                  </a:lnTo>
                  <a:lnTo>
                    <a:pt x="8759276" y="5811903"/>
                  </a:lnTo>
                  <a:lnTo>
                    <a:pt x="8735132" y="5841576"/>
                  </a:lnTo>
                  <a:lnTo>
                    <a:pt x="8719237" y="5844513"/>
                  </a:lnTo>
                  <a:lnTo>
                    <a:pt x="8764052" y="5844513"/>
                  </a:lnTo>
                  <a:lnTo>
                    <a:pt x="8770075" y="5837328"/>
                  </a:lnTo>
                  <a:lnTo>
                    <a:pt x="8775618" y="5827063"/>
                  </a:lnTo>
                  <a:lnTo>
                    <a:pt x="8778943" y="5815790"/>
                  </a:lnTo>
                  <a:lnTo>
                    <a:pt x="8780052" y="5803509"/>
                  </a:lnTo>
                  <a:lnTo>
                    <a:pt x="8778943" y="5791228"/>
                  </a:lnTo>
                  <a:lnTo>
                    <a:pt x="8775618" y="5779955"/>
                  </a:lnTo>
                  <a:lnTo>
                    <a:pt x="8770075" y="5769689"/>
                  </a:lnTo>
                  <a:lnTo>
                    <a:pt x="8764052" y="5762505"/>
                  </a:lnTo>
                  <a:close/>
                </a:path>
                <a:path w="15614015" h="6326505">
                  <a:moveTo>
                    <a:pt x="8823720" y="5745919"/>
                  </a:moveTo>
                  <a:lnTo>
                    <a:pt x="8803679" y="5745919"/>
                  </a:lnTo>
                  <a:lnTo>
                    <a:pt x="8803679" y="5907171"/>
                  </a:lnTo>
                  <a:lnTo>
                    <a:pt x="8823720" y="5907171"/>
                  </a:lnTo>
                  <a:lnTo>
                    <a:pt x="8823720" y="5841287"/>
                  </a:lnTo>
                  <a:lnTo>
                    <a:pt x="8847674" y="5841287"/>
                  </a:lnTo>
                  <a:lnTo>
                    <a:pt x="8823720" y="5803509"/>
                  </a:lnTo>
                  <a:lnTo>
                    <a:pt x="8824454" y="5795115"/>
                  </a:lnTo>
                  <a:lnTo>
                    <a:pt x="8847799" y="5765730"/>
                  </a:lnTo>
                  <a:lnTo>
                    <a:pt x="8823720" y="5765730"/>
                  </a:lnTo>
                  <a:lnTo>
                    <a:pt x="8823720" y="5745919"/>
                  </a:lnTo>
                  <a:close/>
                </a:path>
                <a:path w="15614015" h="6326505">
                  <a:moveTo>
                    <a:pt x="8847674" y="5841287"/>
                  </a:moveTo>
                  <a:lnTo>
                    <a:pt x="8823720" y="5841287"/>
                  </a:lnTo>
                  <a:lnTo>
                    <a:pt x="8832056" y="5851265"/>
                  </a:lnTo>
                  <a:lnTo>
                    <a:pt x="8842091" y="5858392"/>
                  </a:lnTo>
                  <a:lnTo>
                    <a:pt x="8853825" y="5862668"/>
                  </a:lnTo>
                  <a:lnTo>
                    <a:pt x="8867257" y="5864093"/>
                  </a:lnTo>
                  <a:lnTo>
                    <a:pt x="8878905" y="5862999"/>
                  </a:lnTo>
                  <a:lnTo>
                    <a:pt x="8889660" y="5859717"/>
                  </a:lnTo>
                  <a:lnTo>
                    <a:pt x="8899522" y="5854246"/>
                  </a:lnTo>
                  <a:lnTo>
                    <a:pt x="8908492" y="5846586"/>
                  </a:lnTo>
                  <a:lnTo>
                    <a:pt x="8909963" y="5844743"/>
                  </a:lnTo>
                  <a:lnTo>
                    <a:pt x="8864723" y="5844743"/>
                  </a:lnTo>
                  <a:lnTo>
                    <a:pt x="8856330" y="5844009"/>
                  </a:lnTo>
                  <a:lnTo>
                    <a:pt x="8848656" y="5841806"/>
                  </a:lnTo>
                  <a:lnTo>
                    <a:pt x="8847674" y="5841287"/>
                  </a:lnTo>
                  <a:close/>
                </a:path>
                <a:path w="15614015" h="6326505">
                  <a:moveTo>
                    <a:pt x="8909793" y="5762275"/>
                  </a:moveTo>
                  <a:lnTo>
                    <a:pt x="8864723" y="5762275"/>
                  </a:lnTo>
                  <a:lnTo>
                    <a:pt x="8873017" y="5763023"/>
                  </a:lnTo>
                  <a:lnTo>
                    <a:pt x="8880619" y="5765269"/>
                  </a:lnTo>
                  <a:lnTo>
                    <a:pt x="8904763" y="5795115"/>
                  </a:lnTo>
                  <a:lnTo>
                    <a:pt x="8905497" y="5803509"/>
                  </a:lnTo>
                  <a:lnTo>
                    <a:pt x="8904763" y="5811917"/>
                  </a:lnTo>
                  <a:lnTo>
                    <a:pt x="8880619" y="5841806"/>
                  </a:lnTo>
                  <a:lnTo>
                    <a:pt x="8864723" y="5844743"/>
                  </a:lnTo>
                  <a:lnTo>
                    <a:pt x="8909963" y="5844743"/>
                  </a:lnTo>
                  <a:lnTo>
                    <a:pt x="8915950" y="5837242"/>
                  </a:lnTo>
                  <a:lnTo>
                    <a:pt x="8921277" y="5826948"/>
                  </a:lnTo>
                  <a:lnTo>
                    <a:pt x="8924473" y="5815704"/>
                  </a:lnTo>
                  <a:lnTo>
                    <a:pt x="8925539" y="5803509"/>
                  </a:lnTo>
                  <a:lnTo>
                    <a:pt x="8924473" y="5791329"/>
                  </a:lnTo>
                  <a:lnTo>
                    <a:pt x="8921380" y="5780487"/>
                  </a:lnTo>
                  <a:lnTo>
                    <a:pt x="8921277" y="5780127"/>
                  </a:lnTo>
                  <a:lnTo>
                    <a:pt x="8915950" y="5769905"/>
                  </a:lnTo>
                  <a:lnTo>
                    <a:pt x="8909793" y="5762275"/>
                  </a:lnTo>
                  <a:close/>
                </a:path>
                <a:path w="15614015" h="6326505">
                  <a:moveTo>
                    <a:pt x="8867257" y="5742924"/>
                  </a:moveTo>
                  <a:lnTo>
                    <a:pt x="8853825" y="5744350"/>
                  </a:lnTo>
                  <a:lnTo>
                    <a:pt x="8842091" y="5748626"/>
                  </a:lnTo>
                  <a:lnTo>
                    <a:pt x="8832056" y="5755753"/>
                  </a:lnTo>
                  <a:lnTo>
                    <a:pt x="8823720" y="5765730"/>
                  </a:lnTo>
                  <a:lnTo>
                    <a:pt x="8847799" y="5765730"/>
                  </a:lnTo>
                  <a:lnTo>
                    <a:pt x="8848656" y="5765269"/>
                  </a:lnTo>
                  <a:lnTo>
                    <a:pt x="8856330" y="5763023"/>
                  </a:lnTo>
                  <a:lnTo>
                    <a:pt x="8864723" y="5762275"/>
                  </a:lnTo>
                  <a:lnTo>
                    <a:pt x="8909793" y="5762275"/>
                  </a:lnTo>
                  <a:lnTo>
                    <a:pt x="8908492" y="5760662"/>
                  </a:lnTo>
                  <a:lnTo>
                    <a:pt x="8899522" y="5752902"/>
                  </a:lnTo>
                  <a:lnTo>
                    <a:pt x="8889660" y="5747359"/>
                  </a:lnTo>
                  <a:lnTo>
                    <a:pt x="8878905" y="5744033"/>
                  </a:lnTo>
                  <a:lnTo>
                    <a:pt x="8867257" y="5742924"/>
                  </a:lnTo>
                  <a:close/>
                </a:path>
                <a:path w="15614015" h="6326505">
                  <a:moveTo>
                    <a:pt x="8991486" y="5765269"/>
                  </a:moveTo>
                  <a:lnTo>
                    <a:pt x="8971445" y="5765269"/>
                  </a:lnTo>
                  <a:lnTo>
                    <a:pt x="8971445" y="5861099"/>
                  </a:lnTo>
                  <a:lnTo>
                    <a:pt x="8991486" y="5861099"/>
                  </a:lnTo>
                  <a:lnTo>
                    <a:pt x="8991486" y="5765269"/>
                  </a:lnTo>
                  <a:close/>
                </a:path>
                <a:path w="15614015" h="6326505">
                  <a:moveTo>
                    <a:pt x="9030647" y="5745919"/>
                  </a:moveTo>
                  <a:lnTo>
                    <a:pt x="8932053" y="5745919"/>
                  </a:lnTo>
                  <a:lnTo>
                    <a:pt x="8932053" y="5765269"/>
                  </a:lnTo>
                  <a:lnTo>
                    <a:pt x="9030647" y="5765269"/>
                  </a:lnTo>
                  <a:lnTo>
                    <a:pt x="9030647" y="5745919"/>
                  </a:lnTo>
                  <a:close/>
                </a:path>
                <a:path w="15614015" h="6326505">
                  <a:moveTo>
                    <a:pt x="9149338" y="5676811"/>
                  </a:moveTo>
                  <a:lnTo>
                    <a:pt x="9129297" y="5676811"/>
                  </a:lnTo>
                  <a:lnTo>
                    <a:pt x="9118211" y="5702295"/>
                  </a:lnTo>
                  <a:lnTo>
                    <a:pt x="9110292" y="5728066"/>
                  </a:lnTo>
                  <a:lnTo>
                    <a:pt x="9105541" y="5754125"/>
                  </a:lnTo>
                  <a:lnTo>
                    <a:pt x="9103957" y="5780473"/>
                  </a:lnTo>
                  <a:lnTo>
                    <a:pt x="9105541" y="5806820"/>
                  </a:lnTo>
                  <a:lnTo>
                    <a:pt x="9110292" y="5832880"/>
                  </a:lnTo>
                  <a:lnTo>
                    <a:pt x="9118211" y="5858651"/>
                  </a:lnTo>
                  <a:lnTo>
                    <a:pt x="9129297" y="5884135"/>
                  </a:lnTo>
                  <a:lnTo>
                    <a:pt x="9149338" y="5884135"/>
                  </a:lnTo>
                  <a:lnTo>
                    <a:pt x="9138252" y="5858651"/>
                  </a:lnTo>
                  <a:lnTo>
                    <a:pt x="9130333" y="5832880"/>
                  </a:lnTo>
                  <a:lnTo>
                    <a:pt x="9125582" y="5806820"/>
                  </a:lnTo>
                  <a:lnTo>
                    <a:pt x="9123999" y="5780473"/>
                  </a:lnTo>
                  <a:lnTo>
                    <a:pt x="9125582" y="5754125"/>
                  </a:lnTo>
                  <a:lnTo>
                    <a:pt x="9130333" y="5728066"/>
                  </a:lnTo>
                  <a:lnTo>
                    <a:pt x="9138252" y="5702295"/>
                  </a:lnTo>
                  <a:lnTo>
                    <a:pt x="9149338" y="5676811"/>
                  </a:lnTo>
                  <a:close/>
                </a:path>
                <a:path w="15614015" h="6326505">
                  <a:moveTo>
                    <a:pt x="9190405" y="5745919"/>
                  </a:moveTo>
                  <a:lnTo>
                    <a:pt x="9170364" y="5745919"/>
                  </a:lnTo>
                  <a:lnTo>
                    <a:pt x="9170364" y="5861099"/>
                  </a:lnTo>
                  <a:lnTo>
                    <a:pt x="9190405" y="5861099"/>
                  </a:lnTo>
                  <a:lnTo>
                    <a:pt x="9190405" y="5812953"/>
                  </a:lnTo>
                  <a:lnTo>
                    <a:pt x="9270110" y="5812953"/>
                  </a:lnTo>
                  <a:lnTo>
                    <a:pt x="9270110" y="5793834"/>
                  </a:lnTo>
                  <a:lnTo>
                    <a:pt x="9190405" y="5793834"/>
                  </a:lnTo>
                  <a:lnTo>
                    <a:pt x="9190405" y="5745919"/>
                  </a:lnTo>
                  <a:close/>
                </a:path>
                <a:path w="15614015" h="6326505">
                  <a:moveTo>
                    <a:pt x="9270110" y="5812953"/>
                  </a:moveTo>
                  <a:lnTo>
                    <a:pt x="9250068" y="5812953"/>
                  </a:lnTo>
                  <a:lnTo>
                    <a:pt x="9250068" y="5861099"/>
                  </a:lnTo>
                  <a:lnTo>
                    <a:pt x="9270110" y="5861099"/>
                  </a:lnTo>
                  <a:lnTo>
                    <a:pt x="9270110" y="5812953"/>
                  </a:lnTo>
                  <a:close/>
                </a:path>
                <a:path w="15614015" h="6326505">
                  <a:moveTo>
                    <a:pt x="9270110" y="5745919"/>
                  </a:moveTo>
                  <a:lnTo>
                    <a:pt x="9250068" y="5745919"/>
                  </a:lnTo>
                  <a:lnTo>
                    <a:pt x="9250068" y="5793834"/>
                  </a:lnTo>
                  <a:lnTo>
                    <a:pt x="9270110" y="5793834"/>
                  </a:lnTo>
                  <a:lnTo>
                    <a:pt x="9270110" y="5745919"/>
                  </a:lnTo>
                  <a:close/>
                </a:path>
                <a:path w="15614015" h="6326505">
                  <a:moveTo>
                    <a:pt x="9352447" y="5742924"/>
                  </a:moveTo>
                  <a:lnTo>
                    <a:pt x="9311212" y="5760662"/>
                  </a:lnTo>
                  <a:lnTo>
                    <a:pt x="9294166" y="5803509"/>
                  </a:lnTo>
                  <a:lnTo>
                    <a:pt x="9295231" y="5815704"/>
                  </a:lnTo>
                  <a:lnTo>
                    <a:pt x="9298346" y="5826660"/>
                  </a:lnTo>
                  <a:lnTo>
                    <a:pt x="9298427" y="5826948"/>
                  </a:lnTo>
                  <a:lnTo>
                    <a:pt x="9330044" y="5859717"/>
                  </a:lnTo>
                  <a:lnTo>
                    <a:pt x="9352447" y="5864093"/>
                  </a:lnTo>
                  <a:lnTo>
                    <a:pt x="9365879" y="5862668"/>
                  </a:lnTo>
                  <a:lnTo>
                    <a:pt x="9377613" y="5858392"/>
                  </a:lnTo>
                  <a:lnTo>
                    <a:pt x="9387649" y="5851265"/>
                  </a:lnTo>
                  <a:lnTo>
                    <a:pt x="9393098" y="5844743"/>
                  </a:lnTo>
                  <a:lnTo>
                    <a:pt x="9354980" y="5844743"/>
                  </a:lnTo>
                  <a:lnTo>
                    <a:pt x="9346688" y="5844009"/>
                  </a:lnTo>
                  <a:lnTo>
                    <a:pt x="9317144" y="5819634"/>
                  </a:lnTo>
                  <a:lnTo>
                    <a:pt x="9314207" y="5803509"/>
                  </a:lnTo>
                  <a:lnTo>
                    <a:pt x="9314941" y="5795115"/>
                  </a:lnTo>
                  <a:lnTo>
                    <a:pt x="9339086" y="5765269"/>
                  </a:lnTo>
                  <a:lnTo>
                    <a:pt x="9354980" y="5762275"/>
                  </a:lnTo>
                  <a:lnTo>
                    <a:pt x="9393098" y="5762275"/>
                  </a:lnTo>
                  <a:lnTo>
                    <a:pt x="9387649" y="5755753"/>
                  </a:lnTo>
                  <a:lnTo>
                    <a:pt x="9377613" y="5748626"/>
                  </a:lnTo>
                  <a:lnTo>
                    <a:pt x="9365879" y="5744350"/>
                  </a:lnTo>
                  <a:lnTo>
                    <a:pt x="9352447" y="5742924"/>
                  </a:lnTo>
                  <a:close/>
                </a:path>
                <a:path w="15614015" h="6326505">
                  <a:moveTo>
                    <a:pt x="9416026" y="5841287"/>
                  </a:moveTo>
                  <a:lnTo>
                    <a:pt x="9395985" y="5841287"/>
                  </a:lnTo>
                  <a:lnTo>
                    <a:pt x="9395985" y="5861099"/>
                  </a:lnTo>
                  <a:lnTo>
                    <a:pt x="9416026" y="5861099"/>
                  </a:lnTo>
                  <a:lnTo>
                    <a:pt x="9416026" y="5841287"/>
                  </a:lnTo>
                  <a:close/>
                </a:path>
                <a:path w="15614015" h="6326505">
                  <a:moveTo>
                    <a:pt x="9393098" y="5762275"/>
                  </a:moveTo>
                  <a:lnTo>
                    <a:pt x="9354980" y="5762275"/>
                  </a:lnTo>
                  <a:lnTo>
                    <a:pt x="9363374" y="5763023"/>
                  </a:lnTo>
                  <a:lnTo>
                    <a:pt x="9371048" y="5765269"/>
                  </a:lnTo>
                  <a:lnTo>
                    <a:pt x="9395250" y="5795115"/>
                  </a:lnTo>
                  <a:lnTo>
                    <a:pt x="9395985" y="5803509"/>
                  </a:lnTo>
                  <a:lnTo>
                    <a:pt x="9395250" y="5811917"/>
                  </a:lnTo>
                  <a:lnTo>
                    <a:pt x="9371048" y="5841806"/>
                  </a:lnTo>
                  <a:lnTo>
                    <a:pt x="9354980" y="5844743"/>
                  </a:lnTo>
                  <a:lnTo>
                    <a:pt x="9393098" y="5844743"/>
                  </a:lnTo>
                  <a:lnTo>
                    <a:pt x="9395985" y="5841287"/>
                  </a:lnTo>
                  <a:lnTo>
                    <a:pt x="9416026" y="5841287"/>
                  </a:lnTo>
                  <a:lnTo>
                    <a:pt x="9416026" y="5765730"/>
                  </a:lnTo>
                  <a:lnTo>
                    <a:pt x="9395985" y="5765730"/>
                  </a:lnTo>
                  <a:lnTo>
                    <a:pt x="9393098" y="5762275"/>
                  </a:lnTo>
                  <a:close/>
                </a:path>
                <a:path w="15614015" h="6326505">
                  <a:moveTo>
                    <a:pt x="9416026" y="5745919"/>
                  </a:moveTo>
                  <a:lnTo>
                    <a:pt x="9395985" y="5745919"/>
                  </a:lnTo>
                  <a:lnTo>
                    <a:pt x="9395985" y="5765730"/>
                  </a:lnTo>
                  <a:lnTo>
                    <a:pt x="9416026" y="5765730"/>
                  </a:lnTo>
                  <a:lnTo>
                    <a:pt x="9416026" y="5745919"/>
                  </a:lnTo>
                  <a:close/>
                </a:path>
                <a:path w="15614015" h="6326505">
                  <a:moveTo>
                    <a:pt x="9433490" y="5842209"/>
                  </a:moveTo>
                  <a:lnTo>
                    <a:pt x="9433490" y="5861214"/>
                  </a:lnTo>
                  <a:lnTo>
                    <a:pt x="9443266" y="5861214"/>
                  </a:lnTo>
                  <a:lnTo>
                    <a:pt x="9471319" y="5843284"/>
                  </a:lnTo>
                  <a:lnTo>
                    <a:pt x="9441322" y="5843284"/>
                  </a:lnTo>
                  <a:lnTo>
                    <a:pt x="9433490" y="5842209"/>
                  </a:lnTo>
                  <a:close/>
                </a:path>
                <a:path w="15614015" h="6326505">
                  <a:moveTo>
                    <a:pt x="9542450" y="5765269"/>
                  </a:moveTo>
                  <a:lnTo>
                    <a:pt x="9522409" y="5765269"/>
                  </a:lnTo>
                  <a:lnTo>
                    <a:pt x="9522409" y="5861214"/>
                  </a:lnTo>
                  <a:lnTo>
                    <a:pt x="9542450" y="5861214"/>
                  </a:lnTo>
                  <a:lnTo>
                    <a:pt x="9542450" y="5765269"/>
                  </a:lnTo>
                  <a:close/>
                </a:path>
                <a:path w="15614015" h="6326505">
                  <a:moveTo>
                    <a:pt x="9542450" y="5745919"/>
                  </a:moveTo>
                  <a:lnTo>
                    <a:pt x="9456987" y="5745919"/>
                  </a:lnTo>
                  <a:lnTo>
                    <a:pt x="9456966" y="5812262"/>
                  </a:lnTo>
                  <a:lnTo>
                    <a:pt x="9456612" y="5820296"/>
                  </a:lnTo>
                  <a:lnTo>
                    <a:pt x="9441322" y="5843284"/>
                  </a:lnTo>
                  <a:lnTo>
                    <a:pt x="9471319" y="5843284"/>
                  </a:lnTo>
                  <a:lnTo>
                    <a:pt x="9474149" y="5836335"/>
                  </a:lnTo>
                  <a:lnTo>
                    <a:pt x="9476308" y="5825364"/>
                  </a:lnTo>
                  <a:lnTo>
                    <a:pt x="9477028" y="5812262"/>
                  </a:lnTo>
                  <a:lnTo>
                    <a:pt x="9477028" y="5765269"/>
                  </a:lnTo>
                  <a:lnTo>
                    <a:pt x="9542450" y="5765269"/>
                  </a:lnTo>
                  <a:lnTo>
                    <a:pt x="9542450" y="5745919"/>
                  </a:lnTo>
                  <a:close/>
                </a:path>
                <a:path w="15614015" h="6326505">
                  <a:moveTo>
                    <a:pt x="9626953" y="5742924"/>
                  </a:moveTo>
                  <a:lnTo>
                    <a:pt x="9583875" y="5760431"/>
                  </a:lnTo>
                  <a:lnTo>
                    <a:pt x="9566368" y="5803509"/>
                  </a:lnTo>
                  <a:lnTo>
                    <a:pt x="9567462" y="5815790"/>
                  </a:lnTo>
                  <a:lnTo>
                    <a:pt x="9593219" y="5854246"/>
                  </a:lnTo>
                  <a:lnTo>
                    <a:pt x="9626953" y="5864093"/>
                  </a:lnTo>
                  <a:lnTo>
                    <a:pt x="9639147" y="5862999"/>
                  </a:lnTo>
                  <a:lnTo>
                    <a:pt x="9650392" y="5859717"/>
                  </a:lnTo>
                  <a:lnTo>
                    <a:pt x="9660686" y="5854246"/>
                  </a:lnTo>
                  <a:lnTo>
                    <a:pt x="9670030" y="5846586"/>
                  </a:lnTo>
                  <a:lnTo>
                    <a:pt x="9671768" y="5844513"/>
                  </a:lnTo>
                  <a:lnTo>
                    <a:pt x="9626953" y="5844513"/>
                  </a:lnTo>
                  <a:lnTo>
                    <a:pt x="9618760" y="5843779"/>
                  </a:lnTo>
                  <a:lnTo>
                    <a:pt x="9587143" y="5811903"/>
                  </a:lnTo>
                  <a:lnTo>
                    <a:pt x="9586409" y="5803509"/>
                  </a:lnTo>
                  <a:lnTo>
                    <a:pt x="9587143" y="5795115"/>
                  </a:lnTo>
                  <a:lnTo>
                    <a:pt x="9611230" y="5765442"/>
                  </a:lnTo>
                  <a:lnTo>
                    <a:pt x="9626953" y="5762505"/>
                  </a:lnTo>
                  <a:lnTo>
                    <a:pt x="9671768" y="5762505"/>
                  </a:lnTo>
                  <a:lnTo>
                    <a:pt x="9670030" y="5760431"/>
                  </a:lnTo>
                  <a:lnTo>
                    <a:pt x="9660686" y="5752772"/>
                  </a:lnTo>
                  <a:lnTo>
                    <a:pt x="9650392" y="5747301"/>
                  </a:lnTo>
                  <a:lnTo>
                    <a:pt x="9639147" y="5744018"/>
                  </a:lnTo>
                  <a:lnTo>
                    <a:pt x="9626953" y="5742924"/>
                  </a:lnTo>
                  <a:close/>
                </a:path>
                <a:path w="15614015" h="6326505">
                  <a:moveTo>
                    <a:pt x="9671768" y="5762505"/>
                  </a:moveTo>
                  <a:lnTo>
                    <a:pt x="9626953" y="5762505"/>
                  </a:lnTo>
                  <a:lnTo>
                    <a:pt x="9635245" y="5763239"/>
                  </a:lnTo>
                  <a:lnTo>
                    <a:pt x="9642847" y="5765442"/>
                  </a:lnTo>
                  <a:lnTo>
                    <a:pt x="9666992" y="5795115"/>
                  </a:lnTo>
                  <a:lnTo>
                    <a:pt x="9667726" y="5803509"/>
                  </a:lnTo>
                  <a:lnTo>
                    <a:pt x="9666992" y="5811903"/>
                  </a:lnTo>
                  <a:lnTo>
                    <a:pt x="9642847" y="5841576"/>
                  </a:lnTo>
                  <a:lnTo>
                    <a:pt x="9626953" y="5844513"/>
                  </a:lnTo>
                  <a:lnTo>
                    <a:pt x="9671768" y="5844513"/>
                  </a:lnTo>
                  <a:lnTo>
                    <a:pt x="9677790" y="5837328"/>
                  </a:lnTo>
                  <a:lnTo>
                    <a:pt x="9683333" y="5827063"/>
                  </a:lnTo>
                  <a:lnTo>
                    <a:pt x="9686659" y="5815790"/>
                  </a:lnTo>
                  <a:lnTo>
                    <a:pt x="9687767" y="5803509"/>
                  </a:lnTo>
                  <a:lnTo>
                    <a:pt x="9686659" y="5791228"/>
                  </a:lnTo>
                  <a:lnTo>
                    <a:pt x="9683333" y="5779955"/>
                  </a:lnTo>
                  <a:lnTo>
                    <a:pt x="9677790" y="5769689"/>
                  </a:lnTo>
                  <a:lnTo>
                    <a:pt x="9671768" y="5762505"/>
                  </a:lnTo>
                  <a:close/>
                </a:path>
                <a:path w="15614015" h="6326505">
                  <a:moveTo>
                    <a:pt x="9786952" y="5745919"/>
                  </a:moveTo>
                  <a:lnTo>
                    <a:pt x="9711394" y="5745919"/>
                  </a:lnTo>
                  <a:lnTo>
                    <a:pt x="9711394" y="5861099"/>
                  </a:lnTo>
                  <a:lnTo>
                    <a:pt x="9731435" y="5861099"/>
                  </a:lnTo>
                  <a:lnTo>
                    <a:pt x="9731435" y="5765269"/>
                  </a:lnTo>
                  <a:lnTo>
                    <a:pt x="9786952" y="5765269"/>
                  </a:lnTo>
                  <a:lnTo>
                    <a:pt x="9786952" y="5745919"/>
                  </a:lnTo>
                  <a:close/>
                </a:path>
                <a:path w="15614015" h="6326505">
                  <a:moveTo>
                    <a:pt x="9824338" y="5745919"/>
                  </a:moveTo>
                  <a:lnTo>
                    <a:pt x="9804527" y="5745919"/>
                  </a:lnTo>
                  <a:lnTo>
                    <a:pt x="9804527" y="5861099"/>
                  </a:lnTo>
                  <a:lnTo>
                    <a:pt x="9820652" y="5861099"/>
                  </a:lnTo>
                  <a:lnTo>
                    <a:pt x="9847740" y="5826775"/>
                  </a:lnTo>
                  <a:lnTo>
                    <a:pt x="9824338" y="5826775"/>
                  </a:lnTo>
                  <a:lnTo>
                    <a:pt x="9824338" y="5745919"/>
                  </a:lnTo>
                  <a:close/>
                </a:path>
                <a:path w="15614015" h="6326505">
                  <a:moveTo>
                    <a:pt x="9904273" y="5780243"/>
                  </a:moveTo>
                  <a:lnTo>
                    <a:pt x="9884462" y="5780243"/>
                  </a:lnTo>
                  <a:lnTo>
                    <a:pt x="9884462" y="5861099"/>
                  </a:lnTo>
                  <a:lnTo>
                    <a:pt x="9904273" y="5861099"/>
                  </a:lnTo>
                  <a:lnTo>
                    <a:pt x="9904273" y="5780243"/>
                  </a:lnTo>
                  <a:close/>
                </a:path>
                <a:path w="15614015" h="6326505">
                  <a:moveTo>
                    <a:pt x="9904273" y="5745919"/>
                  </a:moveTo>
                  <a:lnTo>
                    <a:pt x="9888148" y="5745919"/>
                  </a:lnTo>
                  <a:lnTo>
                    <a:pt x="9824338" y="5826775"/>
                  </a:lnTo>
                  <a:lnTo>
                    <a:pt x="9847740" y="5826775"/>
                  </a:lnTo>
                  <a:lnTo>
                    <a:pt x="9884462" y="5780243"/>
                  </a:lnTo>
                  <a:lnTo>
                    <a:pt x="9904273" y="5780243"/>
                  </a:lnTo>
                  <a:lnTo>
                    <a:pt x="9904273" y="5745919"/>
                  </a:lnTo>
                  <a:close/>
                </a:path>
                <a:path w="15614015" h="6326505">
                  <a:moveTo>
                    <a:pt x="10012411" y="5745919"/>
                  </a:moveTo>
                  <a:lnTo>
                    <a:pt x="9992369" y="5745919"/>
                  </a:lnTo>
                  <a:lnTo>
                    <a:pt x="9992369" y="5861099"/>
                  </a:lnTo>
                  <a:lnTo>
                    <a:pt x="10012411" y="5861099"/>
                  </a:lnTo>
                  <a:lnTo>
                    <a:pt x="10012411" y="5812953"/>
                  </a:lnTo>
                  <a:lnTo>
                    <a:pt x="10092115" y="5812953"/>
                  </a:lnTo>
                  <a:lnTo>
                    <a:pt x="10092115" y="5793834"/>
                  </a:lnTo>
                  <a:lnTo>
                    <a:pt x="10012411" y="5793834"/>
                  </a:lnTo>
                  <a:lnTo>
                    <a:pt x="10012411" y="5745919"/>
                  </a:lnTo>
                  <a:close/>
                </a:path>
                <a:path w="15614015" h="6326505">
                  <a:moveTo>
                    <a:pt x="10092115" y="5812953"/>
                  </a:moveTo>
                  <a:lnTo>
                    <a:pt x="10072074" y="5812953"/>
                  </a:lnTo>
                  <a:lnTo>
                    <a:pt x="10072074" y="5861099"/>
                  </a:lnTo>
                  <a:lnTo>
                    <a:pt x="10092115" y="5861099"/>
                  </a:lnTo>
                  <a:lnTo>
                    <a:pt x="10092115" y="5812953"/>
                  </a:lnTo>
                  <a:close/>
                </a:path>
                <a:path w="15614015" h="6326505">
                  <a:moveTo>
                    <a:pt x="10092115" y="5745919"/>
                  </a:moveTo>
                  <a:lnTo>
                    <a:pt x="10072074" y="5745919"/>
                  </a:lnTo>
                  <a:lnTo>
                    <a:pt x="10072074" y="5793834"/>
                  </a:lnTo>
                  <a:lnTo>
                    <a:pt x="10092115" y="5793834"/>
                  </a:lnTo>
                  <a:lnTo>
                    <a:pt x="10092115" y="5745919"/>
                  </a:lnTo>
                  <a:close/>
                </a:path>
                <a:path w="15614015" h="6326505">
                  <a:moveTo>
                    <a:pt x="10174452" y="5742924"/>
                  </a:moveTo>
                  <a:lnTo>
                    <a:pt x="10133218" y="5760662"/>
                  </a:lnTo>
                  <a:lnTo>
                    <a:pt x="10116171" y="5803509"/>
                  </a:lnTo>
                  <a:lnTo>
                    <a:pt x="10117237" y="5815704"/>
                  </a:lnTo>
                  <a:lnTo>
                    <a:pt x="10120351" y="5826660"/>
                  </a:lnTo>
                  <a:lnTo>
                    <a:pt x="10120433" y="5826948"/>
                  </a:lnTo>
                  <a:lnTo>
                    <a:pt x="10152050" y="5859717"/>
                  </a:lnTo>
                  <a:lnTo>
                    <a:pt x="10174452" y="5864093"/>
                  </a:lnTo>
                  <a:lnTo>
                    <a:pt x="10187885" y="5862668"/>
                  </a:lnTo>
                  <a:lnTo>
                    <a:pt x="10199619" y="5858392"/>
                  </a:lnTo>
                  <a:lnTo>
                    <a:pt x="10209654" y="5851265"/>
                  </a:lnTo>
                  <a:lnTo>
                    <a:pt x="10215103" y="5844743"/>
                  </a:lnTo>
                  <a:lnTo>
                    <a:pt x="10176986" y="5844743"/>
                  </a:lnTo>
                  <a:lnTo>
                    <a:pt x="10168693" y="5844009"/>
                  </a:lnTo>
                  <a:lnTo>
                    <a:pt x="10139150" y="5819634"/>
                  </a:lnTo>
                  <a:lnTo>
                    <a:pt x="10136212" y="5803509"/>
                  </a:lnTo>
                  <a:lnTo>
                    <a:pt x="10136947" y="5795115"/>
                  </a:lnTo>
                  <a:lnTo>
                    <a:pt x="10161091" y="5765269"/>
                  </a:lnTo>
                  <a:lnTo>
                    <a:pt x="10176986" y="5762275"/>
                  </a:lnTo>
                  <a:lnTo>
                    <a:pt x="10215103" y="5762275"/>
                  </a:lnTo>
                  <a:lnTo>
                    <a:pt x="10209654" y="5755753"/>
                  </a:lnTo>
                  <a:lnTo>
                    <a:pt x="10199619" y="5748626"/>
                  </a:lnTo>
                  <a:lnTo>
                    <a:pt x="10187885" y="5744350"/>
                  </a:lnTo>
                  <a:lnTo>
                    <a:pt x="10174452" y="5742924"/>
                  </a:lnTo>
                  <a:close/>
                </a:path>
                <a:path w="15614015" h="6326505">
                  <a:moveTo>
                    <a:pt x="10238031" y="5841287"/>
                  </a:moveTo>
                  <a:lnTo>
                    <a:pt x="10217990" y="5841287"/>
                  </a:lnTo>
                  <a:lnTo>
                    <a:pt x="10217990" y="5861099"/>
                  </a:lnTo>
                  <a:lnTo>
                    <a:pt x="10238031" y="5861099"/>
                  </a:lnTo>
                  <a:lnTo>
                    <a:pt x="10238031" y="5841287"/>
                  </a:lnTo>
                  <a:close/>
                </a:path>
                <a:path w="15614015" h="6326505">
                  <a:moveTo>
                    <a:pt x="10215103" y="5762275"/>
                  </a:moveTo>
                  <a:lnTo>
                    <a:pt x="10176986" y="5762275"/>
                  </a:lnTo>
                  <a:lnTo>
                    <a:pt x="10185380" y="5763023"/>
                  </a:lnTo>
                  <a:lnTo>
                    <a:pt x="10193054" y="5765269"/>
                  </a:lnTo>
                  <a:lnTo>
                    <a:pt x="10217256" y="5795115"/>
                  </a:lnTo>
                  <a:lnTo>
                    <a:pt x="10217990" y="5803509"/>
                  </a:lnTo>
                  <a:lnTo>
                    <a:pt x="10217256" y="5811917"/>
                  </a:lnTo>
                  <a:lnTo>
                    <a:pt x="10193054" y="5841806"/>
                  </a:lnTo>
                  <a:lnTo>
                    <a:pt x="10176986" y="5844743"/>
                  </a:lnTo>
                  <a:lnTo>
                    <a:pt x="10215103" y="5844743"/>
                  </a:lnTo>
                  <a:lnTo>
                    <a:pt x="10217990" y="5841287"/>
                  </a:lnTo>
                  <a:lnTo>
                    <a:pt x="10238031" y="5841287"/>
                  </a:lnTo>
                  <a:lnTo>
                    <a:pt x="10238031" y="5765730"/>
                  </a:lnTo>
                  <a:lnTo>
                    <a:pt x="10217990" y="5765730"/>
                  </a:lnTo>
                  <a:lnTo>
                    <a:pt x="10215103" y="5762275"/>
                  </a:lnTo>
                  <a:close/>
                </a:path>
                <a:path w="15614015" h="6326505">
                  <a:moveTo>
                    <a:pt x="10238031" y="5745919"/>
                  </a:moveTo>
                  <a:lnTo>
                    <a:pt x="10217990" y="5745919"/>
                  </a:lnTo>
                  <a:lnTo>
                    <a:pt x="10217990" y="5765730"/>
                  </a:lnTo>
                  <a:lnTo>
                    <a:pt x="10238031" y="5765730"/>
                  </a:lnTo>
                  <a:lnTo>
                    <a:pt x="10238031" y="5745919"/>
                  </a:lnTo>
                  <a:close/>
                </a:path>
                <a:path w="15614015" h="6326505">
                  <a:moveTo>
                    <a:pt x="10425731" y="5745919"/>
                  </a:moveTo>
                  <a:lnTo>
                    <a:pt x="10325986" y="5745919"/>
                  </a:lnTo>
                  <a:lnTo>
                    <a:pt x="10325986" y="5861099"/>
                  </a:lnTo>
                  <a:lnTo>
                    <a:pt x="10346027" y="5861099"/>
                  </a:lnTo>
                  <a:lnTo>
                    <a:pt x="10346027" y="5765039"/>
                  </a:lnTo>
                  <a:lnTo>
                    <a:pt x="10425731" y="5765039"/>
                  </a:lnTo>
                  <a:lnTo>
                    <a:pt x="10425731" y="5745919"/>
                  </a:lnTo>
                  <a:close/>
                </a:path>
                <a:path w="15614015" h="6326505">
                  <a:moveTo>
                    <a:pt x="10425731" y="5765039"/>
                  </a:moveTo>
                  <a:lnTo>
                    <a:pt x="10405690" y="5765039"/>
                  </a:lnTo>
                  <a:lnTo>
                    <a:pt x="10405690" y="5861099"/>
                  </a:lnTo>
                  <a:lnTo>
                    <a:pt x="10425731" y="5861099"/>
                  </a:lnTo>
                  <a:lnTo>
                    <a:pt x="10425731" y="5765039"/>
                  </a:lnTo>
                  <a:close/>
                </a:path>
                <a:path w="15614015" h="6326505">
                  <a:moveTo>
                    <a:pt x="10476279" y="5745919"/>
                  </a:moveTo>
                  <a:lnTo>
                    <a:pt x="10456238" y="5745919"/>
                  </a:lnTo>
                  <a:lnTo>
                    <a:pt x="10456238" y="5907171"/>
                  </a:lnTo>
                  <a:lnTo>
                    <a:pt x="10476279" y="5907171"/>
                  </a:lnTo>
                  <a:lnTo>
                    <a:pt x="10476279" y="5841287"/>
                  </a:lnTo>
                  <a:lnTo>
                    <a:pt x="10500233" y="5841287"/>
                  </a:lnTo>
                  <a:lnTo>
                    <a:pt x="10476279" y="5803509"/>
                  </a:lnTo>
                  <a:lnTo>
                    <a:pt x="10477013" y="5795115"/>
                  </a:lnTo>
                  <a:lnTo>
                    <a:pt x="10500359" y="5765730"/>
                  </a:lnTo>
                  <a:lnTo>
                    <a:pt x="10476279" y="5765730"/>
                  </a:lnTo>
                  <a:lnTo>
                    <a:pt x="10476279" y="5745919"/>
                  </a:lnTo>
                  <a:close/>
                </a:path>
                <a:path w="15614015" h="6326505">
                  <a:moveTo>
                    <a:pt x="10500233" y="5841287"/>
                  </a:moveTo>
                  <a:lnTo>
                    <a:pt x="10476279" y="5841287"/>
                  </a:lnTo>
                  <a:lnTo>
                    <a:pt x="10484615" y="5851265"/>
                  </a:lnTo>
                  <a:lnTo>
                    <a:pt x="10494650" y="5858392"/>
                  </a:lnTo>
                  <a:lnTo>
                    <a:pt x="10506384" y="5862668"/>
                  </a:lnTo>
                  <a:lnTo>
                    <a:pt x="10519817" y="5864093"/>
                  </a:lnTo>
                  <a:lnTo>
                    <a:pt x="10531464" y="5862999"/>
                  </a:lnTo>
                  <a:lnTo>
                    <a:pt x="10542219" y="5859717"/>
                  </a:lnTo>
                  <a:lnTo>
                    <a:pt x="10552081" y="5854246"/>
                  </a:lnTo>
                  <a:lnTo>
                    <a:pt x="10561051" y="5846586"/>
                  </a:lnTo>
                  <a:lnTo>
                    <a:pt x="10562522" y="5844743"/>
                  </a:lnTo>
                  <a:lnTo>
                    <a:pt x="10517283" y="5844743"/>
                  </a:lnTo>
                  <a:lnTo>
                    <a:pt x="10508889" y="5844009"/>
                  </a:lnTo>
                  <a:lnTo>
                    <a:pt x="10501215" y="5841806"/>
                  </a:lnTo>
                  <a:lnTo>
                    <a:pt x="10500233" y="5841287"/>
                  </a:lnTo>
                  <a:close/>
                </a:path>
                <a:path w="15614015" h="6326505">
                  <a:moveTo>
                    <a:pt x="10562352" y="5762275"/>
                  </a:moveTo>
                  <a:lnTo>
                    <a:pt x="10517283" y="5762275"/>
                  </a:lnTo>
                  <a:lnTo>
                    <a:pt x="10525576" y="5763023"/>
                  </a:lnTo>
                  <a:lnTo>
                    <a:pt x="10533178" y="5765269"/>
                  </a:lnTo>
                  <a:lnTo>
                    <a:pt x="10557322" y="5795115"/>
                  </a:lnTo>
                  <a:lnTo>
                    <a:pt x="10558057" y="5803509"/>
                  </a:lnTo>
                  <a:lnTo>
                    <a:pt x="10557322" y="5811917"/>
                  </a:lnTo>
                  <a:lnTo>
                    <a:pt x="10533178" y="5841806"/>
                  </a:lnTo>
                  <a:lnTo>
                    <a:pt x="10517283" y="5844743"/>
                  </a:lnTo>
                  <a:lnTo>
                    <a:pt x="10562522" y="5844743"/>
                  </a:lnTo>
                  <a:lnTo>
                    <a:pt x="10568509" y="5837242"/>
                  </a:lnTo>
                  <a:lnTo>
                    <a:pt x="10573836" y="5826948"/>
                  </a:lnTo>
                  <a:lnTo>
                    <a:pt x="10577033" y="5815704"/>
                  </a:lnTo>
                  <a:lnTo>
                    <a:pt x="10578098" y="5803509"/>
                  </a:lnTo>
                  <a:lnTo>
                    <a:pt x="10577033" y="5791329"/>
                  </a:lnTo>
                  <a:lnTo>
                    <a:pt x="10573939" y="5780487"/>
                  </a:lnTo>
                  <a:lnTo>
                    <a:pt x="10573836" y="5780127"/>
                  </a:lnTo>
                  <a:lnTo>
                    <a:pt x="10568509" y="5769905"/>
                  </a:lnTo>
                  <a:lnTo>
                    <a:pt x="10562352" y="5762275"/>
                  </a:lnTo>
                  <a:close/>
                </a:path>
                <a:path w="15614015" h="6326505">
                  <a:moveTo>
                    <a:pt x="10519817" y="5742924"/>
                  </a:moveTo>
                  <a:lnTo>
                    <a:pt x="10506384" y="5744350"/>
                  </a:lnTo>
                  <a:lnTo>
                    <a:pt x="10494650" y="5748626"/>
                  </a:lnTo>
                  <a:lnTo>
                    <a:pt x="10484615" y="5755753"/>
                  </a:lnTo>
                  <a:lnTo>
                    <a:pt x="10476279" y="5765730"/>
                  </a:lnTo>
                  <a:lnTo>
                    <a:pt x="10500359" y="5765730"/>
                  </a:lnTo>
                  <a:lnTo>
                    <a:pt x="10501215" y="5765269"/>
                  </a:lnTo>
                  <a:lnTo>
                    <a:pt x="10508889" y="5763023"/>
                  </a:lnTo>
                  <a:lnTo>
                    <a:pt x="10517283" y="5762275"/>
                  </a:lnTo>
                  <a:lnTo>
                    <a:pt x="10562352" y="5762275"/>
                  </a:lnTo>
                  <a:lnTo>
                    <a:pt x="10561051" y="5760662"/>
                  </a:lnTo>
                  <a:lnTo>
                    <a:pt x="10552081" y="5752902"/>
                  </a:lnTo>
                  <a:lnTo>
                    <a:pt x="10542219" y="5747359"/>
                  </a:lnTo>
                  <a:lnTo>
                    <a:pt x="10531464" y="5744033"/>
                  </a:lnTo>
                  <a:lnTo>
                    <a:pt x="10519817" y="5742924"/>
                  </a:lnTo>
                  <a:close/>
                </a:path>
                <a:path w="15614015" h="6326505">
                  <a:moveTo>
                    <a:pt x="10656147" y="5742924"/>
                  </a:moveTo>
                  <a:lnTo>
                    <a:pt x="10613069" y="5760431"/>
                  </a:lnTo>
                  <a:lnTo>
                    <a:pt x="10595562" y="5803509"/>
                  </a:lnTo>
                  <a:lnTo>
                    <a:pt x="10596656" y="5815790"/>
                  </a:lnTo>
                  <a:lnTo>
                    <a:pt x="10622413" y="5854246"/>
                  </a:lnTo>
                  <a:lnTo>
                    <a:pt x="10656147" y="5864093"/>
                  </a:lnTo>
                  <a:lnTo>
                    <a:pt x="10668341" y="5862999"/>
                  </a:lnTo>
                  <a:lnTo>
                    <a:pt x="10679586" y="5859717"/>
                  </a:lnTo>
                  <a:lnTo>
                    <a:pt x="10689880" y="5854246"/>
                  </a:lnTo>
                  <a:lnTo>
                    <a:pt x="10699224" y="5846586"/>
                  </a:lnTo>
                  <a:lnTo>
                    <a:pt x="10700962" y="5844513"/>
                  </a:lnTo>
                  <a:lnTo>
                    <a:pt x="10656147" y="5844513"/>
                  </a:lnTo>
                  <a:lnTo>
                    <a:pt x="10647954" y="5843779"/>
                  </a:lnTo>
                  <a:lnTo>
                    <a:pt x="10616337" y="5811903"/>
                  </a:lnTo>
                  <a:lnTo>
                    <a:pt x="10615603" y="5803509"/>
                  </a:lnTo>
                  <a:lnTo>
                    <a:pt x="10616337" y="5795115"/>
                  </a:lnTo>
                  <a:lnTo>
                    <a:pt x="10640424" y="5765442"/>
                  </a:lnTo>
                  <a:lnTo>
                    <a:pt x="10656147" y="5762505"/>
                  </a:lnTo>
                  <a:lnTo>
                    <a:pt x="10700962" y="5762505"/>
                  </a:lnTo>
                  <a:lnTo>
                    <a:pt x="10699224" y="5760431"/>
                  </a:lnTo>
                  <a:lnTo>
                    <a:pt x="10689880" y="5752772"/>
                  </a:lnTo>
                  <a:lnTo>
                    <a:pt x="10679586" y="5747301"/>
                  </a:lnTo>
                  <a:lnTo>
                    <a:pt x="10668341" y="5744018"/>
                  </a:lnTo>
                  <a:lnTo>
                    <a:pt x="10656147" y="5742924"/>
                  </a:lnTo>
                  <a:close/>
                </a:path>
                <a:path w="15614015" h="6326505">
                  <a:moveTo>
                    <a:pt x="10700962" y="5762505"/>
                  </a:moveTo>
                  <a:lnTo>
                    <a:pt x="10656147" y="5762505"/>
                  </a:lnTo>
                  <a:lnTo>
                    <a:pt x="10664439" y="5763239"/>
                  </a:lnTo>
                  <a:lnTo>
                    <a:pt x="10672041" y="5765442"/>
                  </a:lnTo>
                  <a:lnTo>
                    <a:pt x="10696186" y="5795115"/>
                  </a:lnTo>
                  <a:lnTo>
                    <a:pt x="10696920" y="5803509"/>
                  </a:lnTo>
                  <a:lnTo>
                    <a:pt x="10696186" y="5811903"/>
                  </a:lnTo>
                  <a:lnTo>
                    <a:pt x="10672041" y="5841576"/>
                  </a:lnTo>
                  <a:lnTo>
                    <a:pt x="10656147" y="5844513"/>
                  </a:lnTo>
                  <a:lnTo>
                    <a:pt x="10700962" y="5844513"/>
                  </a:lnTo>
                  <a:lnTo>
                    <a:pt x="10706984" y="5837328"/>
                  </a:lnTo>
                  <a:lnTo>
                    <a:pt x="10712527" y="5827063"/>
                  </a:lnTo>
                  <a:lnTo>
                    <a:pt x="10715853" y="5815790"/>
                  </a:lnTo>
                  <a:lnTo>
                    <a:pt x="10716961" y="5803509"/>
                  </a:lnTo>
                  <a:lnTo>
                    <a:pt x="10715853" y="5791228"/>
                  </a:lnTo>
                  <a:lnTo>
                    <a:pt x="10712527" y="5779955"/>
                  </a:lnTo>
                  <a:lnTo>
                    <a:pt x="10706984" y="5769689"/>
                  </a:lnTo>
                  <a:lnTo>
                    <a:pt x="10700962" y="5762505"/>
                  </a:lnTo>
                  <a:close/>
                </a:path>
                <a:path w="15614015" h="6326505">
                  <a:moveTo>
                    <a:pt x="10760398" y="5745919"/>
                  </a:moveTo>
                  <a:lnTo>
                    <a:pt x="10740588" y="5745919"/>
                  </a:lnTo>
                  <a:lnTo>
                    <a:pt x="10740588" y="5861099"/>
                  </a:lnTo>
                  <a:lnTo>
                    <a:pt x="10756712" y="5861099"/>
                  </a:lnTo>
                  <a:lnTo>
                    <a:pt x="10783800" y="5826775"/>
                  </a:lnTo>
                  <a:lnTo>
                    <a:pt x="10760398" y="5826775"/>
                  </a:lnTo>
                  <a:lnTo>
                    <a:pt x="10760398" y="5745919"/>
                  </a:lnTo>
                  <a:close/>
                </a:path>
                <a:path w="15614015" h="6326505">
                  <a:moveTo>
                    <a:pt x="10840333" y="5780243"/>
                  </a:moveTo>
                  <a:lnTo>
                    <a:pt x="10820523" y="5780243"/>
                  </a:lnTo>
                  <a:lnTo>
                    <a:pt x="10820523" y="5861099"/>
                  </a:lnTo>
                  <a:lnTo>
                    <a:pt x="10840333" y="5861099"/>
                  </a:lnTo>
                  <a:lnTo>
                    <a:pt x="10840333" y="5780243"/>
                  </a:lnTo>
                  <a:close/>
                </a:path>
                <a:path w="15614015" h="6326505">
                  <a:moveTo>
                    <a:pt x="10840333" y="5745919"/>
                  </a:moveTo>
                  <a:lnTo>
                    <a:pt x="10824208" y="5745919"/>
                  </a:lnTo>
                  <a:lnTo>
                    <a:pt x="10760398" y="5826775"/>
                  </a:lnTo>
                  <a:lnTo>
                    <a:pt x="10783800" y="5826775"/>
                  </a:lnTo>
                  <a:lnTo>
                    <a:pt x="10820523" y="5780243"/>
                  </a:lnTo>
                  <a:lnTo>
                    <a:pt x="10840333" y="5780243"/>
                  </a:lnTo>
                  <a:lnTo>
                    <a:pt x="10840333" y="5745919"/>
                  </a:lnTo>
                  <a:close/>
                </a:path>
                <a:path w="15614015" h="6326505">
                  <a:moveTo>
                    <a:pt x="10878441" y="5826545"/>
                  </a:moveTo>
                  <a:lnTo>
                    <a:pt x="10861503" y="5836523"/>
                  </a:lnTo>
                  <a:lnTo>
                    <a:pt x="10861669" y="5836523"/>
                  </a:lnTo>
                  <a:lnTo>
                    <a:pt x="10868925" y="5848544"/>
                  </a:lnTo>
                  <a:lnTo>
                    <a:pt x="10879075" y="5857183"/>
                  </a:lnTo>
                  <a:lnTo>
                    <a:pt x="10892076" y="5862366"/>
                  </a:lnTo>
                  <a:lnTo>
                    <a:pt x="10907928" y="5864093"/>
                  </a:lnTo>
                  <a:lnTo>
                    <a:pt x="10917919" y="5863474"/>
                  </a:lnTo>
                  <a:lnTo>
                    <a:pt x="10947764" y="5845435"/>
                  </a:lnTo>
                  <a:lnTo>
                    <a:pt x="10908158" y="5845435"/>
                  </a:lnTo>
                  <a:lnTo>
                    <a:pt x="10897662" y="5844254"/>
                  </a:lnTo>
                  <a:lnTo>
                    <a:pt x="10889211" y="5840712"/>
                  </a:lnTo>
                  <a:lnTo>
                    <a:pt x="10882804" y="5834809"/>
                  </a:lnTo>
                  <a:lnTo>
                    <a:pt x="10878441" y="5826545"/>
                  </a:lnTo>
                  <a:close/>
                </a:path>
                <a:path w="15614015" h="6326505">
                  <a:moveTo>
                    <a:pt x="10942863" y="5761353"/>
                  </a:moveTo>
                  <a:lnTo>
                    <a:pt x="10912689" y="5761353"/>
                  </a:lnTo>
                  <a:lnTo>
                    <a:pt x="10917834" y="5762889"/>
                  </a:lnTo>
                  <a:lnTo>
                    <a:pt x="10921519" y="5765960"/>
                  </a:lnTo>
                  <a:lnTo>
                    <a:pt x="10925358" y="5769032"/>
                  </a:lnTo>
                  <a:lnTo>
                    <a:pt x="10927278" y="5773025"/>
                  </a:lnTo>
                  <a:lnTo>
                    <a:pt x="10927278" y="5782853"/>
                  </a:lnTo>
                  <a:lnTo>
                    <a:pt x="10925665" y="5786770"/>
                  </a:lnTo>
                  <a:lnTo>
                    <a:pt x="10922440" y="5789687"/>
                  </a:lnTo>
                  <a:lnTo>
                    <a:pt x="10919215" y="5792451"/>
                  </a:lnTo>
                  <a:lnTo>
                    <a:pt x="10914684" y="5793834"/>
                  </a:lnTo>
                  <a:lnTo>
                    <a:pt x="10896410" y="5793834"/>
                  </a:lnTo>
                  <a:lnTo>
                    <a:pt x="10896410" y="5812032"/>
                  </a:lnTo>
                  <a:lnTo>
                    <a:pt x="10919062" y="5812032"/>
                  </a:lnTo>
                  <a:lnTo>
                    <a:pt x="10923669" y="5813491"/>
                  </a:lnTo>
                  <a:lnTo>
                    <a:pt x="10927047" y="5816409"/>
                  </a:lnTo>
                  <a:lnTo>
                    <a:pt x="10930580" y="5819327"/>
                  </a:lnTo>
                  <a:lnTo>
                    <a:pt x="10932346" y="5823089"/>
                  </a:lnTo>
                  <a:lnTo>
                    <a:pt x="10932346" y="5832918"/>
                  </a:lnTo>
                  <a:lnTo>
                    <a:pt x="10930196" y="5837218"/>
                  </a:lnTo>
                  <a:lnTo>
                    <a:pt x="10921749" y="5843822"/>
                  </a:lnTo>
                  <a:lnTo>
                    <a:pt x="10915836" y="5845435"/>
                  </a:lnTo>
                  <a:lnTo>
                    <a:pt x="10947764" y="5845435"/>
                  </a:lnTo>
                  <a:lnTo>
                    <a:pt x="10949277" y="5842958"/>
                  </a:lnTo>
                  <a:lnTo>
                    <a:pt x="10951437" y="5836523"/>
                  </a:lnTo>
                  <a:lnTo>
                    <a:pt x="10952157" y="5829540"/>
                  </a:lnTo>
                  <a:lnTo>
                    <a:pt x="10950962" y="5820484"/>
                  </a:lnTo>
                  <a:lnTo>
                    <a:pt x="10947377" y="5812896"/>
                  </a:lnTo>
                  <a:lnTo>
                    <a:pt x="10941402" y="5806777"/>
                  </a:lnTo>
                  <a:lnTo>
                    <a:pt x="10933036" y="5802126"/>
                  </a:lnTo>
                  <a:lnTo>
                    <a:pt x="10939083" y="5797404"/>
                  </a:lnTo>
                  <a:lnTo>
                    <a:pt x="10943403" y="5791530"/>
                  </a:lnTo>
                  <a:lnTo>
                    <a:pt x="10945995" y="5784504"/>
                  </a:lnTo>
                  <a:lnTo>
                    <a:pt x="10946859" y="5776326"/>
                  </a:lnTo>
                  <a:lnTo>
                    <a:pt x="10946268" y="5770553"/>
                  </a:lnTo>
                  <a:lnTo>
                    <a:pt x="10946167" y="5769574"/>
                  </a:lnTo>
                  <a:lnTo>
                    <a:pt x="10944094" y="5763369"/>
                  </a:lnTo>
                  <a:lnTo>
                    <a:pt x="10942863" y="5761353"/>
                  </a:lnTo>
                  <a:close/>
                </a:path>
                <a:path w="15614015" h="6326505">
                  <a:moveTo>
                    <a:pt x="10906085" y="5742924"/>
                  </a:moveTo>
                  <a:lnTo>
                    <a:pt x="10892018" y="5744508"/>
                  </a:lnTo>
                  <a:lnTo>
                    <a:pt x="10880226" y="5749259"/>
                  </a:lnTo>
                  <a:lnTo>
                    <a:pt x="10870710" y="5757177"/>
                  </a:lnTo>
                  <a:lnTo>
                    <a:pt x="10863469" y="5768264"/>
                  </a:lnTo>
                  <a:lnTo>
                    <a:pt x="10879824" y="5777709"/>
                  </a:lnTo>
                  <a:lnTo>
                    <a:pt x="10884057" y="5770553"/>
                  </a:lnTo>
                  <a:lnTo>
                    <a:pt x="10889844" y="5765442"/>
                  </a:lnTo>
                  <a:lnTo>
                    <a:pt x="10897187" y="5762375"/>
                  </a:lnTo>
                  <a:lnTo>
                    <a:pt x="10906085" y="5761353"/>
                  </a:lnTo>
                  <a:lnTo>
                    <a:pt x="10942863" y="5761353"/>
                  </a:lnTo>
                  <a:lnTo>
                    <a:pt x="10940639" y="5757711"/>
                  </a:lnTo>
                  <a:lnTo>
                    <a:pt x="10935801" y="5752599"/>
                  </a:lnTo>
                  <a:lnTo>
                    <a:pt x="10929884" y="5748366"/>
                  </a:lnTo>
                  <a:lnTo>
                    <a:pt x="10922958" y="5745343"/>
                  </a:lnTo>
                  <a:lnTo>
                    <a:pt x="10915025" y="5743529"/>
                  </a:lnTo>
                  <a:lnTo>
                    <a:pt x="10906085" y="5742924"/>
                  </a:lnTo>
                  <a:close/>
                </a:path>
                <a:path w="15614015" h="6326505">
                  <a:moveTo>
                    <a:pt x="11026854" y="5745919"/>
                  </a:moveTo>
                  <a:lnTo>
                    <a:pt x="10973872" y="5745919"/>
                  </a:lnTo>
                  <a:lnTo>
                    <a:pt x="10973872" y="5861099"/>
                  </a:lnTo>
                  <a:lnTo>
                    <a:pt x="11031462" y="5861099"/>
                  </a:lnTo>
                  <a:lnTo>
                    <a:pt x="11039812" y="5860537"/>
                  </a:lnTo>
                  <a:lnTo>
                    <a:pt x="11065211" y="5842901"/>
                  </a:lnTo>
                  <a:lnTo>
                    <a:pt x="10993452" y="5842901"/>
                  </a:lnTo>
                  <a:lnTo>
                    <a:pt x="10993452" y="5811802"/>
                  </a:lnTo>
                  <a:lnTo>
                    <a:pt x="11063454" y="5811802"/>
                  </a:lnTo>
                  <a:lnTo>
                    <a:pt x="11058341" y="5806331"/>
                  </a:lnTo>
                  <a:lnTo>
                    <a:pt x="11050581" y="5801896"/>
                  </a:lnTo>
                  <a:lnTo>
                    <a:pt x="11056023" y="5797332"/>
                  </a:lnTo>
                  <a:lnTo>
                    <a:pt x="11058279" y="5794064"/>
                  </a:lnTo>
                  <a:lnTo>
                    <a:pt x="10993452" y="5794064"/>
                  </a:lnTo>
                  <a:lnTo>
                    <a:pt x="10993452" y="5763887"/>
                  </a:lnTo>
                  <a:lnTo>
                    <a:pt x="11061350" y="5763887"/>
                  </a:lnTo>
                  <a:lnTo>
                    <a:pt x="11059872" y="5760355"/>
                  </a:lnTo>
                  <a:lnTo>
                    <a:pt x="11053576" y="5754673"/>
                  </a:lnTo>
                  <a:lnTo>
                    <a:pt x="11048364" y="5750843"/>
                  </a:lnTo>
                  <a:lnTo>
                    <a:pt x="11042173" y="5748107"/>
                  </a:lnTo>
                  <a:lnTo>
                    <a:pt x="11035003" y="5746466"/>
                  </a:lnTo>
                  <a:lnTo>
                    <a:pt x="11026854" y="5745919"/>
                  </a:lnTo>
                  <a:close/>
                </a:path>
                <a:path w="15614015" h="6326505">
                  <a:moveTo>
                    <a:pt x="11063454" y="5811802"/>
                  </a:moveTo>
                  <a:lnTo>
                    <a:pt x="11036145" y="5811802"/>
                  </a:lnTo>
                  <a:lnTo>
                    <a:pt x="11040599" y="5813184"/>
                  </a:lnTo>
                  <a:lnTo>
                    <a:pt x="11043671" y="5815948"/>
                  </a:lnTo>
                  <a:lnTo>
                    <a:pt x="11046896" y="5818559"/>
                  </a:lnTo>
                  <a:lnTo>
                    <a:pt x="11048508" y="5822245"/>
                  </a:lnTo>
                  <a:lnTo>
                    <a:pt x="11048508" y="5832073"/>
                  </a:lnTo>
                  <a:lnTo>
                    <a:pt x="11046896" y="5835989"/>
                  </a:lnTo>
                  <a:lnTo>
                    <a:pt x="11043671" y="5838754"/>
                  </a:lnTo>
                  <a:lnTo>
                    <a:pt x="11040471" y="5841634"/>
                  </a:lnTo>
                  <a:lnTo>
                    <a:pt x="11040227" y="5841634"/>
                  </a:lnTo>
                  <a:lnTo>
                    <a:pt x="11036145" y="5842901"/>
                  </a:lnTo>
                  <a:lnTo>
                    <a:pt x="11065211" y="5842901"/>
                  </a:lnTo>
                  <a:lnTo>
                    <a:pt x="11065901" y="5841634"/>
                  </a:lnTo>
                  <a:lnTo>
                    <a:pt x="11067715" y="5835443"/>
                  </a:lnTo>
                  <a:lnTo>
                    <a:pt x="11068319" y="5828618"/>
                  </a:lnTo>
                  <a:lnTo>
                    <a:pt x="11067211" y="5819692"/>
                  </a:lnTo>
                  <a:lnTo>
                    <a:pt x="11063885" y="5812262"/>
                  </a:lnTo>
                  <a:lnTo>
                    <a:pt x="11063454" y="5811802"/>
                  </a:lnTo>
                  <a:close/>
                </a:path>
                <a:path w="15614015" h="6326505">
                  <a:moveTo>
                    <a:pt x="11061350" y="5763887"/>
                  </a:moveTo>
                  <a:lnTo>
                    <a:pt x="11037603" y="5763887"/>
                  </a:lnTo>
                  <a:lnTo>
                    <a:pt x="11043440" y="5768802"/>
                  </a:lnTo>
                  <a:lnTo>
                    <a:pt x="11043440" y="5788920"/>
                  </a:lnTo>
                  <a:lnTo>
                    <a:pt x="11037603" y="5794064"/>
                  </a:lnTo>
                  <a:lnTo>
                    <a:pt x="11058279" y="5794064"/>
                  </a:lnTo>
                  <a:lnTo>
                    <a:pt x="11059910" y="5791703"/>
                  </a:lnTo>
                  <a:lnTo>
                    <a:pt x="11062243" y="5785008"/>
                  </a:lnTo>
                  <a:lnTo>
                    <a:pt x="11063020" y="5777248"/>
                  </a:lnTo>
                  <a:lnTo>
                    <a:pt x="11063020" y="5767880"/>
                  </a:lnTo>
                  <a:lnTo>
                    <a:pt x="11061350" y="5763887"/>
                  </a:lnTo>
                  <a:close/>
                </a:path>
                <a:path w="15614015" h="6326505">
                  <a:moveTo>
                    <a:pt x="11144085" y="5742924"/>
                  </a:moveTo>
                  <a:lnTo>
                    <a:pt x="11101009" y="5760431"/>
                  </a:lnTo>
                  <a:lnTo>
                    <a:pt x="11083502" y="5803509"/>
                  </a:lnTo>
                  <a:lnTo>
                    <a:pt x="11084596" y="5815790"/>
                  </a:lnTo>
                  <a:lnTo>
                    <a:pt x="11110353" y="5854246"/>
                  </a:lnTo>
                  <a:lnTo>
                    <a:pt x="11144085" y="5864093"/>
                  </a:lnTo>
                  <a:lnTo>
                    <a:pt x="11156280" y="5862999"/>
                  </a:lnTo>
                  <a:lnTo>
                    <a:pt x="11167525" y="5859717"/>
                  </a:lnTo>
                  <a:lnTo>
                    <a:pt x="11177819" y="5854246"/>
                  </a:lnTo>
                  <a:lnTo>
                    <a:pt x="11187162" y="5846586"/>
                  </a:lnTo>
                  <a:lnTo>
                    <a:pt x="11188900" y="5844513"/>
                  </a:lnTo>
                  <a:lnTo>
                    <a:pt x="11144085" y="5844513"/>
                  </a:lnTo>
                  <a:lnTo>
                    <a:pt x="11135893" y="5843779"/>
                  </a:lnTo>
                  <a:lnTo>
                    <a:pt x="11104277" y="5811903"/>
                  </a:lnTo>
                  <a:lnTo>
                    <a:pt x="11103542" y="5803509"/>
                  </a:lnTo>
                  <a:lnTo>
                    <a:pt x="11104277" y="5795115"/>
                  </a:lnTo>
                  <a:lnTo>
                    <a:pt x="11128363" y="5765442"/>
                  </a:lnTo>
                  <a:lnTo>
                    <a:pt x="11144085" y="5762505"/>
                  </a:lnTo>
                  <a:lnTo>
                    <a:pt x="11188900" y="5762505"/>
                  </a:lnTo>
                  <a:lnTo>
                    <a:pt x="11187162" y="5760431"/>
                  </a:lnTo>
                  <a:lnTo>
                    <a:pt x="11177819" y="5752772"/>
                  </a:lnTo>
                  <a:lnTo>
                    <a:pt x="11167525" y="5747301"/>
                  </a:lnTo>
                  <a:lnTo>
                    <a:pt x="11156280" y="5744018"/>
                  </a:lnTo>
                  <a:lnTo>
                    <a:pt x="11144085" y="5742924"/>
                  </a:lnTo>
                  <a:close/>
                </a:path>
                <a:path w="15614015" h="6326505">
                  <a:moveTo>
                    <a:pt x="11188900" y="5762505"/>
                  </a:moveTo>
                  <a:lnTo>
                    <a:pt x="11144085" y="5762505"/>
                  </a:lnTo>
                  <a:lnTo>
                    <a:pt x="11152378" y="5763239"/>
                  </a:lnTo>
                  <a:lnTo>
                    <a:pt x="11159980" y="5765442"/>
                  </a:lnTo>
                  <a:lnTo>
                    <a:pt x="11184125" y="5795115"/>
                  </a:lnTo>
                  <a:lnTo>
                    <a:pt x="11184859" y="5803509"/>
                  </a:lnTo>
                  <a:lnTo>
                    <a:pt x="11184125" y="5811903"/>
                  </a:lnTo>
                  <a:lnTo>
                    <a:pt x="11159980" y="5841576"/>
                  </a:lnTo>
                  <a:lnTo>
                    <a:pt x="11144085" y="5844513"/>
                  </a:lnTo>
                  <a:lnTo>
                    <a:pt x="11188900" y="5844513"/>
                  </a:lnTo>
                  <a:lnTo>
                    <a:pt x="11194923" y="5837328"/>
                  </a:lnTo>
                  <a:lnTo>
                    <a:pt x="11200466" y="5827063"/>
                  </a:lnTo>
                  <a:lnTo>
                    <a:pt x="11203792" y="5815790"/>
                  </a:lnTo>
                  <a:lnTo>
                    <a:pt x="11204901" y="5803509"/>
                  </a:lnTo>
                  <a:lnTo>
                    <a:pt x="11203792" y="5791228"/>
                  </a:lnTo>
                  <a:lnTo>
                    <a:pt x="11200466" y="5779955"/>
                  </a:lnTo>
                  <a:lnTo>
                    <a:pt x="11194923" y="5769689"/>
                  </a:lnTo>
                  <a:lnTo>
                    <a:pt x="11188900" y="5762505"/>
                  </a:lnTo>
                  <a:close/>
                </a:path>
                <a:path w="15614015" h="6326505">
                  <a:moveTo>
                    <a:pt x="11338977" y="5841979"/>
                  </a:moveTo>
                  <a:lnTo>
                    <a:pt x="11212970" y="5841979"/>
                  </a:lnTo>
                  <a:lnTo>
                    <a:pt x="11212970" y="5891967"/>
                  </a:lnTo>
                  <a:lnTo>
                    <a:pt x="11232781" y="5891967"/>
                  </a:lnTo>
                  <a:lnTo>
                    <a:pt x="11232781" y="5861099"/>
                  </a:lnTo>
                  <a:lnTo>
                    <a:pt x="11338977" y="5861099"/>
                  </a:lnTo>
                  <a:lnTo>
                    <a:pt x="11338977" y="5841979"/>
                  </a:lnTo>
                  <a:close/>
                </a:path>
                <a:path w="15614015" h="6326505">
                  <a:moveTo>
                    <a:pt x="11338977" y="5861099"/>
                  </a:moveTo>
                  <a:lnTo>
                    <a:pt x="11319166" y="5861099"/>
                  </a:lnTo>
                  <a:lnTo>
                    <a:pt x="11319166" y="5891967"/>
                  </a:lnTo>
                  <a:lnTo>
                    <a:pt x="11338977" y="5891967"/>
                  </a:lnTo>
                  <a:lnTo>
                    <a:pt x="11338977" y="5861099"/>
                  </a:lnTo>
                  <a:close/>
                </a:path>
                <a:path w="15614015" h="6326505">
                  <a:moveTo>
                    <a:pt x="11323082" y="5745919"/>
                  </a:moveTo>
                  <a:lnTo>
                    <a:pt x="11238079" y="5745919"/>
                  </a:lnTo>
                  <a:lnTo>
                    <a:pt x="11238079" y="5799362"/>
                  </a:lnTo>
                  <a:lnTo>
                    <a:pt x="11237420" y="5811701"/>
                  </a:lnTo>
                  <a:lnTo>
                    <a:pt x="11237388" y="5812306"/>
                  </a:lnTo>
                  <a:lnTo>
                    <a:pt x="11235315" y="5823723"/>
                  </a:lnTo>
                  <a:lnTo>
                    <a:pt x="11231860" y="5833614"/>
                  </a:lnTo>
                  <a:lnTo>
                    <a:pt x="11227023" y="5841979"/>
                  </a:lnTo>
                  <a:lnTo>
                    <a:pt x="11249828" y="5841979"/>
                  </a:lnTo>
                  <a:lnTo>
                    <a:pt x="11253355" y="5833009"/>
                  </a:lnTo>
                  <a:lnTo>
                    <a:pt x="11255875" y="5822917"/>
                  </a:lnTo>
                  <a:lnTo>
                    <a:pt x="11257305" y="5812306"/>
                  </a:lnTo>
                  <a:lnTo>
                    <a:pt x="11257387" y="5811701"/>
                  </a:lnTo>
                  <a:lnTo>
                    <a:pt x="11257891" y="5799362"/>
                  </a:lnTo>
                  <a:lnTo>
                    <a:pt x="11257891" y="5764578"/>
                  </a:lnTo>
                  <a:lnTo>
                    <a:pt x="11323082" y="5764578"/>
                  </a:lnTo>
                  <a:lnTo>
                    <a:pt x="11323082" y="5745919"/>
                  </a:lnTo>
                  <a:close/>
                </a:path>
                <a:path w="15614015" h="6326505">
                  <a:moveTo>
                    <a:pt x="11323082" y="5764578"/>
                  </a:moveTo>
                  <a:lnTo>
                    <a:pt x="11303271" y="5764578"/>
                  </a:lnTo>
                  <a:lnTo>
                    <a:pt x="11303271" y="5841979"/>
                  </a:lnTo>
                  <a:lnTo>
                    <a:pt x="11323082" y="5841979"/>
                  </a:lnTo>
                  <a:lnTo>
                    <a:pt x="11323082" y="5764578"/>
                  </a:lnTo>
                  <a:close/>
                </a:path>
                <a:path w="15614015" h="6326505">
                  <a:moveTo>
                    <a:pt x="11410213" y="5742924"/>
                  </a:moveTo>
                  <a:lnTo>
                    <a:pt x="11366906" y="5760431"/>
                  </a:lnTo>
                  <a:lnTo>
                    <a:pt x="11349630" y="5803509"/>
                  </a:lnTo>
                  <a:lnTo>
                    <a:pt x="11350710" y="5815890"/>
                  </a:lnTo>
                  <a:lnTo>
                    <a:pt x="11376091" y="5854375"/>
                  </a:lnTo>
                  <a:lnTo>
                    <a:pt x="11410213" y="5864093"/>
                  </a:lnTo>
                  <a:lnTo>
                    <a:pt x="11418434" y="5863590"/>
                  </a:lnTo>
                  <a:lnTo>
                    <a:pt x="11453061" y="5846413"/>
                  </a:lnTo>
                  <a:lnTo>
                    <a:pt x="11454858" y="5844282"/>
                  </a:lnTo>
                  <a:lnTo>
                    <a:pt x="11410213" y="5844282"/>
                  </a:lnTo>
                  <a:lnTo>
                    <a:pt x="11401920" y="5843548"/>
                  </a:lnTo>
                  <a:lnTo>
                    <a:pt x="11370390" y="5811802"/>
                  </a:lnTo>
                  <a:lnTo>
                    <a:pt x="11369670" y="5803509"/>
                  </a:lnTo>
                  <a:lnTo>
                    <a:pt x="11370390" y="5795115"/>
                  </a:lnTo>
                  <a:lnTo>
                    <a:pt x="11394319" y="5765442"/>
                  </a:lnTo>
                  <a:lnTo>
                    <a:pt x="11410213" y="5762505"/>
                  </a:lnTo>
                  <a:lnTo>
                    <a:pt x="11454134" y="5762505"/>
                  </a:lnTo>
                  <a:lnTo>
                    <a:pt x="11452715" y="5760720"/>
                  </a:lnTo>
                  <a:lnTo>
                    <a:pt x="11418521" y="5743442"/>
                  </a:lnTo>
                  <a:lnTo>
                    <a:pt x="11410213" y="5742924"/>
                  </a:lnTo>
                  <a:close/>
                </a:path>
                <a:path w="15614015" h="6326505">
                  <a:moveTo>
                    <a:pt x="11444998" y="5824241"/>
                  </a:moveTo>
                  <a:lnTo>
                    <a:pt x="11417893" y="5844282"/>
                  </a:lnTo>
                  <a:lnTo>
                    <a:pt x="11454858" y="5844282"/>
                  </a:lnTo>
                  <a:lnTo>
                    <a:pt x="11457956" y="5840611"/>
                  </a:lnTo>
                  <a:lnTo>
                    <a:pt x="11462045" y="5834147"/>
                  </a:lnTo>
                  <a:lnTo>
                    <a:pt x="11444998" y="5824241"/>
                  </a:lnTo>
                  <a:close/>
                </a:path>
                <a:path w="15614015" h="6326505">
                  <a:moveTo>
                    <a:pt x="11454134" y="5762505"/>
                  </a:moveTo>
                  <a:lnTo>
                    <a:pt x="11417893" y="5762505"/>
                  </a:lnTo>
                  <a:lnTo>
                    <a:pt x="11424727" y="5764348"/>
                  </a:lnTo>
                  <a:lnTo>
                    <a:pt x="11430715" y="5768033"/>
                  </a:lnTo>
                  <a:lnTo>
                    <a:pt x="11436858" y="5771719"/>
                  </a:lnTo>
                  <a:lnTo>
                    <a:pt x="11441389" y="5776634"/>
                  </a:lnTo>
                  <a:lnTo>
                    <a:pt x="11444308" y="5782777"/>
                  </a:lnTo>
                  <a:lnTo>
                    <a:pt x="11461123" y="5773101"/>
                  </a:lnTo>
                  <a:lnTo>
                    <a:pt x="11457351" y="5766551"/>
                  </a:lnTo>
                  <a:lnTo>
                    <a:pt x="11454134" y="5762505"/>
                  </a:lnTo>
                  <a:close/>
                </a:path>
                <a:path w="15614015" h="6326505">
                  <a:moveTo>
                    <a:pt x="11526565" y="5765269"/>
                  </a:moveTo>
                  <a:lnTo>
                    <a:pt x="11506524" y="5765269"/>
                  </a:lnTo>
                  <a:lnTo>
                    <a:pt x="11506524" y="5861099"/>
                  </a:lnTo>
                  <a:lnTo>
                    <a:pt x="11526565" y="5861099"/>
                  </a:lnTo>
                  <a:lnTo>
                    <a:pt x="11526565" y="5765269"/>
                  </a:lnTo>
                  <a:close/>
                </a:path>
                <a:path w="15614015" h="6326505">
                  <a:moveTo>
                    <a:pt x="11565726" y="5745919"/>
                  </a:moveTo>
                  <a:lnTo>
                    <a:pt x="11467132" y="5745919"/>
                  </a:lnTo>
                  <a:lnTo>
                    <a:pt x="11467132" y="5765269"/>
                  </a:lnTo>
                  <a:lnTo>
                    <a:pt x="11565726" y="5765269"/>
                  </a:lnTo>
                  <a:lnTo>
                    <a:pt x="11565726" y="5745919"/>
                  </a:lnTo>
                  <a:close/>
                </a:path>
                <a:path w="15614015" h="6326505">
                  <a:moveTo>
                    <a:pt x="11636272" y="5745919"/>
                  </a:moveTo>
                  <a:lnTo>
                    <a:pt x="11583290" y="5745919"/>
                  </a:lnTo>
                  <a:lnTo>
                    <a:pt x="11583290" y="5861099"/>
                  </a:lnTo>
                  <a:lnTo>
                    <a:pt x="11640879" y="5861099"/>
                  </a:lnTo>
                  <a:lnTo>
                    <a:pt x="11649230" y="5860537"/>
                  </a:lnTo>
                  <a:lnTo>
                    <a:pt x="11674629" y="5842901"/>
                  </a:lnTo>
                  <a:lnTo>
                    <a:pt x="11602870" y="5842901"/>
                  </a:lnTo>
                  <a:lnTo>
                    <a:pt x="11602870" y="5811802"/>
                  </a:lnTo>
                  <a:lnTo>
                    <a:pt x="11672872" y="5811802"/>
                  </a:lnTo>
                  <a:lnTo>
                    <a:pt x="11667759" y="5806331"/>
                  </a:lnTo>
                  <a:lnTo>
                    <a:pt x="11659999" y="5801896"/>
                  </a:lnTo>
                  <a:lnTo>
                    <a:pt x="11665441" y="5797332"/>
                  </a:lnTo>
                  <a:lnTo>
                    <a:pt x="11667697" y="5794064"/>
                  </a:lnTo>
                  <a:lnTo>
                    <a:pt x="11602870" y="5794064"/>
                  </a:lnTo>
                  <a:lnTo>
                    <a:pt x="11602870" y="5763887"/>
                  </a:lnTo>
                  <a:lnTo>
                    <a:pt x="11670767" y="5763887"/>
                  </a:lnTo>
                  <a:lnTo>
                    <a:pt x="11669290" y="5760355"/>
                  </a:lnTo>
                  <a:lnTo>
                    <a:pt x="11662993" y="5754673"/>
                  </a:lnTo>
                  <a:lnTo>
                    <a:pt x="11657781" y="5750843"/>
                  </a:lnTo>
                  <a:lnTo>
                    <a:pt x="11651590" y="5748107"/>
                  </a:lnTo>
                  <a:lnTo>
                    <a:pt x="11644420" y="5746466"/>
                  </a:lnTo>
                  <a:lnTo>
                    <a:pt x="11636272" y="5745919"/>
                  </a:lnTo>
                  <a:close/>
                </a:path>
                <a:path w="15614015" h="6326505">
                  <a:moveTo>
                    <a:pt x="11672872" y="5811802"/>
                  </a:moveTo>
                  <a:lnTo>
                    <a:pt x="11645563" y="5811802"/>
                  </a:lnTo>
                  <a:lnTo>
                    <a:pt x="11650017" y="5813184"/>
                  </a:lnTo>
                  <a:lnTo>
                    <a:pt x="11653089" y="5815948"/>
                  </a:lnTo>
                  <a:lnTo>
                    <a:pt x="11656314" y="5818559"/>
                  </a:lnTo>
                  <a:lnTo>
                    <a:pt x="11657925" y="5822245"/>
                  </a:lnTo>
                  <a:lnTo>
                    <a:pt x="11657925" y="5832073"/>
                  </a:lnTo>
                  <a:lnTo>
                    <a:pt x="11656314" y="5835989"/>
                  </a:lnTo>
                  <a:lnTo>
                    <a:pt x="11653089" y="5838754"/>
                  </a:lnTo>
                  <a:lnTo>
                    <a:pt x="11649889" y="5841634"/>
                  </a:lnTo>
                  <a:lnTo>
                    <a:pt x="11649645" y="5841634"/>
                  </a:lnTo>
                  <a:lnTo>
                    <a:pt x="11645563" y="5842901"/>
                  </a:lnTo>
                  <a:lnTo>
                    <a:pt x="11674629" y="5842901"/>
                  </a:lnTo>
                  <a:lnTo>
                    <a:pt x="11675318" y="5841634"/>
                  </a:lnTo>
                  <a:lnTo>
                    <a:pt x="11677132" y="5835443"/>
                  </a:lnTo>
                  <a:lnTo>
                    <a:pt x="11677737" y="5828618"/>
                  </a:lnTo>
                  <a:lnTo>
                    <a:pt x="11676629" y="5819692"/>
                  </a:lnTo>
                  <a:lnTo>
                    <a:pt x="11673303" y="5812262"/>
                  </a:lnTo>
                  <a:lnTo>
                    <a:pt x="11672872" y="5811802"/>
                  </a:lnTo>
                  <a:close/>
                </a:path>
                <a:path w="15614015" h="6326505">
                  <a:moveTo>
                    <a:pt x="11670767" y="5763887"/>
                  </a:moveTo>
                  <a:lnTo>
                    <a:pt x="11647021" y="5763887"/>
                  </a:lnTo>
                  <a:lnTo>
                    <a:pt x="11652857" y="5768802"/>
                  </a:lnTo>
                  <a:lnTo>
                    <a:pt x="11652857" y="5788920"/>
                  </a:lnTo>
                  <a:lnTo>
                    <a:pt x="11647021" y="5794064"/>
                  </a:lnTo>
                  <a:lnTo>
                    <a:pt x="11667697" y="5794064"/>
                  </a:lnTo>
                  <a:lnTo>
                    <a:pt x="11669328" y="5791703"/>
                  </a:lnTo>
                  <a:lnTo>
                    <a:pt x="11671660" y="5785008"/>
                  </a:lnTo>
                  <a:lnTo>
                    <a:pt x="11672438" y="5777248"/>
                  </a:lnTo>
                  <a:lnTo>
                    <a:pt x="11672438" y="5767880"/>
                  </a:lnTo>
                  <a:lnTo>
                    <a:pt x="11670767" y="5763887"/>
                  </a:lnTo>
                  <a:close/>
                </a:path>
                <a:path w="15614015" h="6326505">
                  <a:moveTo>
                    <a:pt x="11753503" y="5742924"/>
                  </a:moveTo>
                  <a:lnTo>
                    <a:pt x="11710427" y="5760431"/>
                  </a:lnTo>
                  <a:lnTo>
                    <a:pt x="11692919" y="5803509"/>
                  </a:lnTo>
                  <a:lnTo>
                    <a:pt x="11694014" y="5815790"/>
                  </a:lnTo>
                  <a:lnTo>
                    <a:pt x="11719770" y="5854246"/>
                  </a:lnTo>
                  <a:lnTo>
                    <a:pt x="11753503" y="5864093"/>
                  </a:lnTo>
                  <a:lnTo>
                    <a:pt x="11765698" y="5862999"/>
                  </a:lnTo>
                  <a:lnTo>
                    <a:pt x="11776942" y="5859717"/>
                  </a:lnTo>
                  <a:lnTo>
                    <a:pt x="11787237" y="5854246"/>
                  </a:lnTo>
                  <a:lnTo>
                    <a:pt x="11796580" y="5846586"/>
                  </a:lnTo>
                  <a:lnTo>
                    <a:pt x="11798318" y="5844513"/>
                  </a:lnTo>
                  <a:lnTo>
                    <a:pt x="11753503" y="5844513"/>
                  </a:lnTo>
                  <a:lnTo>
                    <a:pt x="11745311" y="5843779"/>
                  </a:lnTo>
                  <a:lnTo>
                    <a:pt x="11713694" y="5811903"/>
                  </a:lnTo>
                  <a:lnTo>
                    <a:pt x="11712960" y="5803509"/>
                  </a:lnTo>
                  <a:lnTo>
                    <a:pt x="11713694" y="5795115"/>
                  </a:lnTo>
                  <a:lnTo>
                    <a:pt x="11737781" y="5765442"/>
                  </a:lnTo>
                  <a:lnTo>
                    <a:pt x="11753503" y="5762505"/>
                  </a:lnTo>
                  <a:lnTo>
                    <a:pt x="11798318" y="5762505"/>
                  </a:lnTo>
                  <a:lnTo>
                    <a:pt x="11796580" y="5760431"/>
                  </a:lnTo>
                  <a:lnTo>
                    <a:pt x="11787237" y="5752772"/>
                  </a:lnTo>
                  <a:lnTo>
                    <a:pt x="11776942" y="5747301"/>
                  </a:lnTo>
                  <a:lnTo>
                    <a:pt x="11765698" y="5744018"/>
                  </a:lnTo>
                  <a:lnTo>
                    <a:pt x="11753503" y="5742924"/>
                  </a:lnTo>
                  <a:close/>
                </a:path>
                <a:path w="15614015" h="6326505">
                  <a:moveTo>
                    <a:pt x="11798318" y="5762505"/>
                  </a:moveTo>
                  <a:lnTo>
                    <a:pt x="11753503" y="5762505"/>
                  </a:lnTo>
                  <a:lnTo>
                    <a:pt x="11761796" y="5763239"/>
                  </a:lnTo>
                  <a:lnTo>
                    <a:pt x="11769398" y="5765442"/>
                  </a:lnTo>
                  <a:lnTo>
                    <a:pt x="11793543" y="5795115"/>
                  </a:lnTo>
                  <a:lnTo>
                    <a:pt x="11794277" y="5803509"/>
                  </a:lnTo>
                  <a:lnTo>
                    <a:pt x="11793543" y="5811903"/>
                  </a:lnTo>
                  <a:lnTo>
                    <a:pt x="11769398" y="5841576"/>
                  </a:lnTo>
                  <a:lnTo>
                    <a:pt x="11753503" y="5844513"/>
                  </a:lnTo>
                  <a:lnTo>
                    <a:pt x="11798318" y="5844513"/>
                  </a:lnTo>
                  <a:lnTo>
                    <a:pt x="11804341" y="5837328"/>
                  </a:lnTo>
                  <a:lnTo>
                    <a:pt x="11809884" y="5827063"/>
                  </a:lnTo>
                  <a:lnTo>
                    <a:pt x="11813210" y="5815790"/>
                  </a:lnTo>
                  <a:lnTo>
                    <a:pt x="11814319" y="5803509"/>
                  </a:lnTo>
                  <a:lnTo>
                    <a:pt x="11813210" y="5791228"/>
                  </a:lnTo>
                  <a:lnTo>
                    <a:pt x="11809884" y="5779955"/>
                  </a:lnTo>
                  <a:lnTo>
                    <a:pt x="11804341" y="5769689"/>
                  </a:lnTo>
                  <a:lnTo>
                    <a:pt x="11798318" y="5762505"/>
                  </a:lnTo>
                  <a:close/>
                </a:path>
                <a:path w="15614015" h="6326505">
                  <a:moveTo>
                    <a:pt x="11916958" y="5745919"/>
                  </a:moveTo>
                  <a:lnTo>
                    <a:pt x="11895535" y="5745919"/>
                  </a:lnTo>
                  <a:lnTo>
                    <a:pt x="11895535" y="5861099"/>
                  </a:lnTo>
                  <a:lnTo>
                    <a:pt x="11915345" y="5861099"/>
                  </a:lnTo>
                  <a:lnTo>
                    <a:pt x="11915345" y="5777478"/>
                  </a:lnTo>
                  <a:lnTo>
                    <a:pt x="11936542" y="5777478"/>
                  </a:lnTo>
                  <a:lnTo>
                    <a:pt x="11916958" y="5745919"/>
                  </a:lnTo>
                  <a:close/>
                </a:path>
                <a:path w="15614015" h="6326505">
                  <a:moveTo>
                    <a:pt x="12010714" y="5777478"/>
                  </a:moveTo>
                  <a:lnTo>
                    <a:pt x="11991134" y="5777478"/>
                  </a:lnTo>
                  <a:lnTo>
                    <a:pt x="11991134" y="5861099"/>
                  </a:lnTo>
                  <a:lnTo>
                    <a:pt x="12010714" y="5861099"/>
                  </a:lnTo>
                  <a:lnTo>
                    <a:pt x="12010714" y="5777478"/>
                  </a:lnTo>
                  <a:close/>
                </a:path>
                <a:path w="15614015" h="6326505">
                  <a:moveTo>
                    <a:pt x="11936542" y="5777478"/>
                  </a:moveTo>
                  <a:lnTo>
                    <a:pt x="11915345" y="5777478"/>
                  </a:lnTo>
                  <a:lnTo>
                    <a:pt x="11951973" y="5836450"/>
                  </a:lnTo>
                  <a:lnTo>
                    <a:pt x="11954506" y="5836450"/>
                  </a:lnTo>
                  <a:lnTo>
                    <a:pt x="11974537" y="5804200"/>
                  </a:lnTo>
                  <a:lnTo>
                    <a:pt x="11953125" y="5804200"/>
                  </a:lnTo>
                  <a:lnTo>
                    <a:pt x="11936542" y="5777478"/>
                  </a:lnTo>
                  <a:close/>
                </a:path>
                <a:path w="15614015" h="6326505">
                  <a:moveTo>
                    <a:pt x="12010714" y="5745919"/>
                  </a:moveTo>
                  <a:lnTo>
                    <a:pt x="11989291" y="5745919"/>
                  </a:lnTo>
                  <a:lnTo>
                    <a:pt x="11953125" y="5804200"/>
                  </a:lnTo>
                  <a:lnTo>
                    <a:pt x="11974537" y="5804200"/>
                  </a:lnTo>
                  <a:lnTo>
                    <a:pt x="11991134" y="5777478"/>
                  </a:lnTo>
                  <a:lnTo>
                    <a:pt x="12010714" y="5777478"/>
                  </a:lnTo>
                  <a:lnTo>
                    <a:pt x="12010714" y="5745919"/>
                  </a:lnTo>
                  <a:close/>
                </a:path>
                <a:path w="15614015" h="6326505">
                  <a:moveTo>
                    <a:pt x="12061120" y="5745919"/>
                  </a:moveTo>
                  <a:lnTo>
                    <a:pt x="12041309" y="5745919"/>
                  </a:lnTo>
                  <a:lnTo>
                    <a:pt x="12041309" y="5861099"/>
                  </a:lnTo>
                  <a:lnTo>
                    <a:pt x="12057433" y="5861099"/>
                  </a:lnTo>
                  <a:lnTo>
                    <a:pt x="12084521" y="5826775"/>
                  </a:lnTo>
                  <a:lnTo>
                    <a:pt x="12061120" y="5826775"/>
                  </a:lnTo>
                  <a:lnTo>
                    <a:pt x="12061120" y="5745919"/>
                  </a:lnTo>
                  <a:close/>
                </a:path>
                <a:path w="15614015" h="6326505">
                  <a:moveTo>
                    <a:pt x="12141055" y="5780243"/>
                  </a:moveTo>
                  <a:lnTo>
                    <a:pt x="12121244" y="5780243"/>
                  </a:lnTo>
                  <a:lnTo>
                    <a:pt x="12121244" y="5861099"/>
                  </a:lnTo>
                  <a:lnTo>
                    <a:pt x="12141055" y="5861099"/>
                  </a:lnTo>
                  <a:lnTo>
                    <a:pt x="12141055" y="5780243"/>
                  </a:lnTo>
                  <a:close/>
                </a:path>
                <a:path w="15614015" h="6326505">
                  <a:moveTo>
                    <a:pt x="12141055" y="5745919"/>
                  </a:moveTo>
                  <a:lnTo>
                    <a:pt x="12124929" y="5745919"/>
                  </a:lnTo>
                  <a:lnTo>
                    <a:pt x="12061120" y="5826775"/>
                  </a:lnTo>
                  <a:lnTo>
                    <a:pt x="12084521" y="5826775"/>
                  </a:lnTo>
                  <a:lnTo>
                    <a:pt x="12121244" y="5780243"/>
                  </a:lnTo>
                  <a:lnTo>
                    <a:pt x="12141055" y="5780243"/>
                  </a:lnTo>
                  <a:lnTo>
                    <a:pt x="12141055" y="5745919"/>
                  </a:lnTo>
                  <a:close/>
                </a:path>
                <a:path w="15614015" h="6326505">
                  <a:moveTo>
                    <a:pt x="12191602" y="5745919"/>
                  </a:moveTo>
                  <a:lnTo>
                    <a:pt x="12171561" y="5745919"/>
                  </a:lnTo>
                  <a:lnTo>
                    <a:pt x="12171561" y="5861099"/>
                  </a:lnTo>
                  <a:lnTo>
                    <a:pt x="12191602" y="5861099"/>
                  </a:lnTo>
                  <a:lnTo>
                    <a:pt x="12191602" y="5812953"/>
                  </a:lnTo>
                  <a:lnTo>
                    <a:pt x="12271307" y="5812953"/>
                  </a:lnTo>
                  <a:lnTo>
                    <a:pt x="12271307" y="5793834"/>
                  </a:lnTo>
                  <a:lnTo>
                    <a:pt x="12191602" y="5793834"/>
                  </a:lnTo>
                  <a:lnTo>
                    <a:pt x="12191602" y="5745919"/>
                  </a:lnTo>
                  <a:close/>
                </a:path>
                <a:path w="15614015" h="6326505">
                  <a:moveTo>
                    <a:pt x="12271307" y="5812953"/>
                  </a:moveTo>
                  <a:lnTo>
                    <a:pt x="12251265" y="5812953"/>
                  </a:lnTo>
                  <a:lnTo>
                    <a:pt x="12251265" y="5861099"/>
                  </a:lnTo>
                  <a:lnTo>
                    <a:pt x="12271307" y="5861099"/>
                  </a:lnTo>
                  <a:lnTo>
                    <a:pt x="12271307" y="5812953"/>
                  </a:lnTo>
                  <a:close/>
                </a:path>
                <a:path w="15614015" h="6326505">
                  <a:moveTo>
                    <a:pt x="12271307" y="5745919"/>
                  </a:moveTo>
                  <a:lnTo>
                    <a:pt x="12251265" y="5745919"/>
                  </a:lnTo>
                  <a:lnTo>
                    <a:pt x="12251265" y="5793834"/>
                  </a:lnTo>
                  <a:lnTo>
                    <a:pt x="12271307" y="5793834"/>
                  </a:lnTo>
                  <a:lnTo>
                    <a:pt x="12271307" y="5745919"/>
                  </a:lnTo>
                  <a:close/>
                </a:path>
                <a:path w="15614015" h="6326505">
                  <a:moveTo>
                    <a:pt x="12309645" y="5745919"/>
                  </a:moveTo>
                  <a:lnTo>
                    <a:pt x="12288452" y="5745919"/>
                  </a:lnTo>
                  <a:lnTo>
                    <a:pt x="12338440" y="5861329"/>
                  </a:lnTo>
                  <a:lnTo>
                    <a:pt x="12336598" y="5865476"/>
                  </a:lnTo>
                  <a:lnTo>
                    <a:pt x="12330939" y="5876158"/>
                  </a:lnTo>
                  <a:lnTo>
                    <a:pt x="12323870" y="5883559"/>
                  </a:lnTo>
                  <a:lnTo>
                    <a:pt x="12315389" y="5887676"/>
                  </a:lnTo>
                  <a:lnTo>
                    <a:pt x="12305498" y="5888511"/>
                  </a:lnTo>
                  <a:lnTo>
                    <a:pt x="12305498" y="5907171"/>
                  </a:lnTo>
                  <a:lnTo>
                    <a:pt x="12342212" y="5892298"/>
                  </a:lnTo>
                  <a:lnTo>
                    <a:pt x="12368940" y="5836220"/>
                  </a:lnTo>
                  <a:lnTo>
                    <a:pt x="12349037" y="5836220"/>
                  </a:lnTo>
                  <a:lnTo>
                    <a:pt x="12309645" y="5745919"/>
                  </a:lnTo>
                  <a:close/>
                </a:path>
                <a:path w="15614015" h="6326505">
                  <a:moveTo>
                    <a:pt x="12403632" y="5745919"/>
                  </a:moveTo>
                  <a:lnTo>
                    <a:pt x="12382208" y="5745919"/>
                  </a:lnTo>
                  <a:lnTo>
                    <a:pt x="12349037" y="5836220"/>
                  </a:lnTo>
                  <a:lnTo>
                    <a:pt x="12368940" y="5836220"/>
                  </a:lnTo>
                  <a:lnTo>
                    <a:pt x="12403632" y="5745919"/>
                  </a:lnTo>
                  <a:close/>
                </a:path>
                <a:path w="15614015" h="6326505">
                  <a:moveTo>
                    <a:pt x="12470002" y="5742924"/>
                  </a:moveTo>
                  <a:lnTo>
                    <a:pt x="12426694" y="5760431"/>
                  </a:lnTo>
                  <a:lnTo>
                    <a:pt x="12409418" y="5803509"/>
                  </a:lnTo>
                  <a:lnTo>
                    <a:pt x="12410498" y="5815890"/>
                  </a:lnTo>
                  <a:lnTo>
                    <a:pt x="12435880" y="5854375"/>
                  </a:lnTo>
                  <a:lnTo>
                    <a:pt x="12470002" y="5864093"/>
                  </a:lnTo>
                  <a:lnTo>
                    <a:pt x="12478223" y="5863590"/>
                  </a:lnTo>
                  <a:lnTo>
                    <a:pt x="12512849" y="5846413"/>
                  </a:lnTo>
                  <a:lnTo>
                    <a:pt x="12514647" y="5844282"/>
                  </a:lnTo>
                  <a:lnTo>
                    <a:pt x="12470002" y="5844282"/>
                  </a:lnTo>
                  <a:lnTo>
                    <a:pt x="12461709" y="5843548"/>
                  </a:lnTo>
                  <a:lnTo>
                    <a:pt x="12430179" y="5811802"/>
                  </a:lnTo>
                  <a:lnTo>
                    <a:pt x="12429459" y="5803509"/>
                  </a:lnTo>
                  <a:lnTo>
                    <a:pt x="12430179" y="5795115"/>
                  </a:lnTo>
                  <a:lnTo>
                    <a:pt x="12454107" y="5765442"/>
                  </a:lnTo>
                  <a:lnTo>
                    <a:pt x="12470002" y="5762505"/>
                  </a:lnTo>
                  <a:lnTo>
                    <a:pt x="12513923" y="5762505"/>
                  </a:lnTo>
                  <a:lnTo>
                    <a:pt x="12512503" y="5760720"/>
                  </a:lnTo>
                  <a:lnTo>
                    <a:pt x="12478309" y="5743442"/>
                  </a:lnTo>
                  <a:lnTo>
                    <a:pt x="12470002" y="5742924"/>
                  </a:lnTo>
                  <a:close/>
                </a:path>
                <a:path w="15614015" h="6326505">
                  <a:moveTo>
                    <a:pt x="12504786" y="5824241"/>
                  </a:moveTo>
                  <a:lnTo>
                    <a:pt x="12477681" y="5844282"/>
                  </a:lnTo>
                  <a:lnTo>
                    <a:pt x="12514647" y="5844282"/>
                  </a:lnTo>
                  <a:lnTo>
                    <a:pt x="12517744" y="5840611"/>
                  </a:lnTo>
                  <a:lnTo>
                    <a:pt x="12521833" y="5834147"/>
                  </a:lnTo>
                  <a:lnTo>
                    <a:pt x="12504786" y="5824241"/>
                  </a:lnTo>
                  <a:close/>
                </a:path>
                <a:path w="15614015" h="6326505">
                  <a:moveTo>
                    <a:pt x="12513923" y="5762505"/>
                  </a:moveTo>
                  <a:lnTo>
                    <a:pt x="12477681" y="5762505"/>
                  </a:lnTo>
                  <a:lnTo>
                    <a:pt x="12484516" y="5764348"/>
                  </a:lnTo>
                  <a:lnTo>
                    <a:pt x="12490504" y="5768033"/>
                  </a:lnTo>
                  <a:lnTo>
                    <a:pt x="12496647" y="5771719"/>
                  </a:lnTo>
                  <a:lnTo>
                    <a:pt x="12501178" y="5776634"/>
                  </a:lnTo>
                  <a:lnTo>
                    <a:pt x="12504096" y="5782777"/>
                  </a:lnTo>
                  <a:lnTo>
                    <a:pt x="12520912" y="5773101"/>
                  </a:lnTo>
                  <a:lnTo>
                    <a:pt x="12517139" y="5766551"/>
                  </a:lnTo>
                  <a:lnTo>
                    <a:pt x="12513923" y="5762505"/>
                  </a:lnTo>
                  <a:close/>
                </a:path>
                <a:path w="15614015" h="6326505">
                  <a:moveTo>
                    <a:pt x="12653569" y="5742924"/>
                  </a:moveTo>
                  <a:lnTo>
                    <a:pt x="12610262" y="5760431"/>
                  </a:lnTo>
                  <a:lnTo>
                    <a:pt x="12592986" y="5803509"/>
                  </a:lnTo>
                  <a:lnTo>
                    <a:pt x="12594066" y="5815890"/>
                  </a:lnTo>
                  <a:lnTo>
                    <a:pt x="12619447" y="5854375"/>
                  </a:lnTo>
                  <a:lnTo>
                    <a:pt x="12653569" y="5864093"/>
                  </a:lnTo>
                  <a:lnTo>
                    <a:pt x="12661791" y="5863590"/>
                  </a:lnTo>
                  <a:lnTo>
                    <a:pt x="12696417" y="5846413"/>
                  </a:lnTo>
                  <a:lnTo>
                    <a:pt x="12698215" y="5844282"/>
                  </a:lnTo>
                  <a:lnTo>
                    <a:pt x="12653569" y="5844282"/>
                  </a:lnTo>
                  <a:lnTo>
                    <a:pt x="12645277" y="5843548"/>
                  </a:lnTo>
                  <a:lnTo>
                    <a:pt x="12613747" y="5811802"/>
                  </a:lnTo>
                  <a:lnTo>
                    <a:pt x="12613027" y="5803509"/>
                  </a:lnTo>
                  <a:lnTo>
                    <a:pt x="12613747" y="5795115"/>
                  </a:lnTo>
                  <a:lnTo>
                    <a:pt x="12637675" y="5765442"/>
                  </a:lnTo>
                  <a:lnTo>
                    <a:pt x="12653569" y="5762505"/>
                  </a:lnTo>
                  <a:lnTo>
                    <a:pt x="12697490" y="5762505"/>
                  </a:lnTo>
                  <a:lnTo>
                    <a:pt x="12696071" y="5760720"/>
                  </a:lnTo>
                  <a:lnTo>
                    <a:pt x="12661877" y="5743442"/>
                  </a:lnTo>
                  <a:lnTo>
                    <a:pt x="12653569" y="5742924"/>
                  </a:lnTo>
                  <a:close/>
                </a:path>
                <a:path w="15614015" h="6326505">
                  <a:moveTo>
                    <a:pt x="12688354" y="5824241"/>
                  </a:moveTo>
                  <a:lnTo>
                    <a:pt x="12661249" y="5844282"/>
                  </a:lnTo>
                  <a:lnTo>
                    <a:pt x="12698215" y="5844282"/>
                  </a:lnTo>
                  <a:lnTo>
                    <a:pt x="12701312" y="5840611"/>
                  </a:lnTo>
                  <a:lnTo>
                    <a:pt x="12705401" y="5834147"/>
                  </a:lnTo>
                  <a:lnTo>
                    <a:pt x="12688354" y="5824241"/>
                  </a:lnTo>
                  <a:close/>
                </a:path>
                <a:path w="15614015" h="6326505">
                  <a:moveTo>
                    <a:pt x="12697490" y="5762505"/>
                  </a:moveTo>
                  <a:lnTo>
                    <a:pt x="12661249" y="5762505"/>
                  </a:lnTo>
                  <a:lnTo>
                    <a:pt x="12668083" y="5764348"/>
                  </a:lnTo>
                  <a:lnTo>
                    <a:pt x="12674072" y="5768033"/>
                  </a:lnTo>
                  <a:lnTo>
                    <a:pt x="12680215" y="5771719"/>
                  </a:lnTo>
                  <a:lnTo>
                    <a:pt x="12684746" y="5776634"/>
                  </a:lnTo>
                  <a:lnTo>
                    <a:pt x="12687664" y="5782777"/>
                  </a:lnTo>
                  <a:lnTo>
                    <a:pt x="12704480" y="5773101"/>
                  </a:lnTo>
                  <a:lnTo>
                    <a:pt x="12700707" y="5766551"/>
                  </a:lnTo>
                  <a:lnTo>
                    <a:pt x="12697490" y="5762505"/>
                  </a:lnTo>
                  <a:close/>
                </a:path>
                <a:path w="15614015" h="6326505">
                  <a:moveTo>
                    <a:pt x="12728746" y="5745919"/>
                  </a:moveTo>
                  <a:lnTo>
                    <a:pt x="12707554" y="5745919"/>
                  </a:lnTo>
                  <a:lnTo>
                    <a:pt x="12757541" y="5861329"/>
                  </a:lnTo>
                  <a:lnTo>
                    <a:pt x="12755699" y="5865476"/>
                  </a:lnTo>
                  <a:lnTo>
                    <a:pt x="12750040" y="5876158"/>
                  </a:lnTo>
                  <a:lnTo>
                    <a:pt x="12742971" y="5883559"/>
                  </a:lnTo>
                  <a:lnTo>
                    <a:pt x="12734491" y="5887676"/>
                  </a:lnTo>
                  <a:lnTo>
                    <a:pt x="12724599" y="5888511"/>
                  </a:lnTo>
                  <a:lnTo>
                    <a:pt x="12724599" y="5907171"/>
                  </a:lnTo>
                  <a:lnTo>
                    <a:pt x="12761314" y="5892298"/>
                  </a:lnTo>
                  <a:lnTo>
                    <a:pt x="12788041" y="5836220"/>
                  </a:lnTo>
                  <a:lnTo>
                    <a:pt x="12768138" y="5836220"/>
                  </a:lnTo>
                  <a:lnTo>
                    <a:pt x="12728746" y="5745919"/>
                  </a:lnTo>
                  <a:close/>
                </a:path>
                <a:path w="15614015" h="6326505">
                  <a:moveTo>
                    <a:pt x="12822733" y="5745919"/>
                  </a:moveTo>
                  <a:lnTo>
                    <a:pt x="12801310" y="5745919"/>
                  </a:lnTo>
                  <a:lnTo>
                    <a:pt x="12768138" y="5836220"/>
                  </a:lnTo>
                  <a:lnTo>
                    <a:pt x="12788041" y="5836220"/>
                  </a:lnTo>
                  <a:lnTo>
                    <a:pt x="12822733" y="5745919"/>
                  </a:lnTo>
                  <a:close/>
                </a:path>
                <a:path w="15614015" h="6326505">
                  <a:moveTo>
                    <a:pt x="12917668" y="5696161"/>
                  </a:moveTo>
                  <a:lnTo>
                    <a:pt x="12916900" y="5699693"/>
                  </a:lnTo>
                  <a:lnTo>
                    <a:pt x="12915671" y="5702842"/>
                  </a:lnTo>
                  <a:lnTo>
                    <a:pt x="12913983" y="5705606"/>
                  </a:lnTo>
                  <a:lnTo>
                    <a:pt x="12912447" y="5708217"/>
                  </a:lnTo>
                  <a:lnTo>
                    <a:pt x="12885648" y="5723804"/>
                  </a:lnTo>
                  <a:lnTo>
                    <a:pt x="12880120" y="5726262"/>
                  </a:lnTo>
                  <a:lnTo>
                    <a:pt x="12842542" y="5750829"/>
                  </a:lnTo>
                  <a:lnTo>
                    <a:pt x="12829217" y="5788823"/>
                  </a:lnTo>
                  <a:lnTo>
                    <a:pt x="12829145" y="5789371"/>
                  </a:lnTo>
                  <a:lnTo>
                    <a:pt x="12829052" y="5790076"/>
                  </a:lnTo>
                  <a:lnTo>
                    <a:pt x="12828860" y="5795101"/>
                  </a:lnTo>
                  <a:lnTo>
                    <a:pt x="12828827" y="5795965"/>
                  </a:lnTo>
                  <a:lnTo>
                    <a:pt x="12828716" y="5798858"/>
                  </a:lnTo>
                  <a:lnTo>
                    <a:pt x="12828611" y="5801580"/>
                  </a:lnTo>
                  <a:lnTo>
                    <a:pt x="12828520" y="5803970"/>
                  </a:lnTo>
                  <a:lnTo>
                    <a:pt x="12845105" y="5847277"/>
                  </a:lnTo>
                  <a:lnTo>
                    <a:pt x="12875392" y="5863143"/>
                  </a:lnTo>
                  <a:lnTo>
                    <a:pt x="12876210" y="5863143"/>
                  </a:lnTo>
                  <a:lnTo>
                    <a:pt x="12887261" y="5864093"/>
                  </a:lnTo>
                  <a:lnTo>
                    <a:pt x="12928265" y="5848889"/>
                  </a:lnTo>
                  <a:lnTo>
                    <a:pt x="12931823" y="5844743"/>
                  </a:lnTo>
                  <a:lnTo>
                    <a:pt x="12887261" y="5844743"/>
                  </a:lnTo>
                  <a:lnTo>
                    <a:pt x="12879706" y="5844124"/>
                  </a:lnTo>
                  <a:lnTo>
                    <a:pt x="12850253" y="5816610"/>
                  </a:lnTo>
                  <a:lnTo>
                    <a:pt x="12850158" y="5816294"/>
                  </a:lnTo>
                  <a:lnTo>
                    <a:pt x="12849586" y="5809959"/>
                  </a:lnTo>
                  <a:lnTo>
                    <a:pt x="12849482" y="5808807"/>
                  </a:lnTo>
                  <a:lnTo>
                    <a:pt x="12850112" y="5802602"/>
                  </a:lnTo>
                  <a:lnTo>
                    <a:pt x="12873646" y="5777421"/>
                  </a:lnTo>
                  <a:lnTo>
                    <a:pt x="12873453" y="5777421"/>
                  </a:lnTo>
                  <a:lnTo>
                    <a:pt x="12880641" y="5775563"/>
                  </a:lnTo>
                  <a:lnTo>
                    <a:pt x="12880401" y="5775563"/>
                  </a:lnTo>
                  <a:lnTo>
                    <a:pt x="12885138" y="5775175"/>
                  </a:lnTo>
                  <a:lnTo>
                    <a:pt x="12852015" y="5775175"/>
                  </a:lnTo>
                  <a:lnTo>
                    <a:pt x="12854165" y="5768110"/>
                  </a:lnTo>
                  <a:lnTo>
                    <a:pt x="12885418" y="5744076"/>
                  </a:lnTo>
                  <a:lnTo>
                    <a:pt x="12886340" y="5743615"/>
                  </a:lnTo>
                  <a:lnTo>
                    <a:pt x="12888796" y="5742617"/>
                  </a:lnTo>
                  <a:lnTo>
                    <a:pt x="12892789" y="5741082"/>
                  </a:lnTo>
                  <a:lnTo>
                    <a:pt x="12900391" y="5737856"/>
                  </a:lnTo>
                  <a:lnTo>
                    <a:pt x="12901619" y="5737242"/>
                  </a:lnTo>
                  <a:lnTo>
                    <a:pt x="12907072" y="5734631"/>
                  </a:lnTo>
                  <a:lnTo>
                    <a:pt x="12910450" y="5733096"/>
                  </a:lnTo>
                  <a:lnTo>
                    <a:pt x="12912677" y="5731944"/>
                  </a:lnTo>
                  <a:lnTo>
                    <a:pt x="12913752" y="5731176"/>
                  </a:lnTo>
                  <a:lnTo>
                    <a:pt x="12919281" y="5727721"/>
                  </a:lnTo>
                  <a:lnTo>
                    <a:pt x="12921892" y="5726032"/>
                  </a:lnTo>
                  <a:lnTo>
                    <a:pt x="12923734" y="5724496"/>
                  </a:lnTo>
                  <a:lnTo>
                    <a:pt x="12925884" y="5721731"/>
                  </a:lnTo>
                  <a:lnTo>
                    <a:pt x="12928495" y="5718276"/>
                  </a:lnTo>
                  <a:lnTo>
                    <a:pt x="12930031" y="5716279"/>
                  </a:lnTo>
                  <a:lnTo>
                    <a:pt x="12931182" y="5714283"/>
                  </a:lnTo>
                  <a:lnTo>
                    <a:pt x="12931950" y="5712287"/>
                  </a:lnTo>
                  <a:lnTo>
                    <a:pt x="12932719" y="5710136"/>
                  </a:lnTo>
                  <a:lnTo>
                    <a:pt x="12933230" y="5708217"/>
                  </a:lnTo>
                  <a:lnTo>
                    <a:pt x="12933332" y="5707833"/>
                  </a:lnTo>
                  <a:lnTo>
                    <a:pt x="12933750" y="5705606"/>
                  </a:lnTo>
                  <a:lnTo>
                    <a:pt x="12933794" y="5705376"/>
                  </a:lnTo>
                  <a:lnTo>
                    <a:pt x="12917668" y="5696161"/>
                  </a:lnTo>
                  <a:close/>
                </a:path>
                <a:path w="15614015" h="6326505">
                  <a:moveTo>
                    <a:pt x="12931705" y="5774944"/>
                  </a:moveTo>
                  <a:lnTo>
                    <a:pt x="12887951" y="5774944"/>
                  </a:lnTo>
                  <a:lnTo>
                    <a:pt x="12895726" y="5775563"/>
                  </a:lnTo>
                  <a:lnTo>
                    <a:pt x="12902695" y="5777421"/>
                  </a:lnTo>
                  <a:lnTo>
                    <a:pt x="12924250" y="5808807"/>
                  </a:lnTo>
                  <a:lnTo>
                    <a:pt x="12924349" y="5809959"/>
                  </a:lnTo>
                  <a:lnTo>
                    <a:pt x="12901946" y="5842267"/>
                  </a:lnTo>
                  <a:lnTo>
                    <a:pt x="12887261" y="5844743"/>
                  </a:lnTo>
                  <a:lnTo>
                    <a:pt x="12931823" y="5844743"/>
                  </a:lnTo>
                  <a:lnTo>
                    <a:pt x="12935320" y="5840669"/>
                  </a:lnTo>
                  <a:lnTo>
                    <a:pt x="12940359" y="5831440"/>
                  </a:lnTo>
                  <a:lnTo>
                    <a:pt x="12943382" y="5821203"/>
                  </a:lnTo>
                  <a:lnTo>
                    <a:pt x="12944390" y="5809959"/>
                  </a:lnTo>
                  <a:lnTo>
                    <a:pt x="12943439" y="5798858"/>
                  </a:lnTo>
                  <a:lnTo>
                    <a:pt x="12940589" y="5788823"/>
                  </a:lnTo>
                  <a:lnTo>
                    <a:pt x="12935837" y="5779854"/>
                  </a:lnTo>
                  <a:lnTo>
                    <a:pt x="12931705" y="5774944"/>
                  </a:lnTo>
                  <a:close/>
                </a:path>
                <a:path w="15614015" h="6326505">
                  <a:moveTo>
                    <a:pt x="12892559" y="5757207"/>
                  </a:moveTo>
                  <a:lnTo>
                    <a:pt x="12885188" y="5757207"/>
                  </a:lnTo>
                  <a:lnTo>
                    <a:pt x="12877815" y="5758666"/>
                  </a:lnTo>
                  <a:lnTo>
                    <a:pt x="12863073" y="5764501"/>
                  </a:lnTo>
                  <a:lnTo>
                    <a:pt x="12856930" y="5769032"/>
                  </a:lnTo>
                  <a:lnTo>
                    <a:pt x="12852015" y="5775175"/>
                  </a:lnTo>
                  <a:lnTo>
                    <a:pt x="12885138" y="5775175"/>
                  </a:lnTo>
                  <a:lnTo>
                    <a:pt x="12887951" y="5774944"/>
                  </a:lnTo>
                  <a:lnTo>
                    <a:pt x="12931705" y="5774944"/>
                  </a:lnTo>
                  <a:lnTo>
                    <a:pt x="12929186" y="5771950"/>
                  </a:lnTo>
                  <a:lnTo>
                    <a:pt x="12921282" y="5765500"/>
                  </a:lnTo>
                  <a:lnTo>
                    <a:pt x="12912543" y="5760892"/>
                  </a:lnTo>
                  <a:lnTo>
                    <a:pt x="12902969" y="5758128"/>
                  </a:lnTo>
                  <a:lnTo>
                    <a:pt x="12892559" y="5757207"/>
                  </a:lnTo>
                  <a:close/>
                </a:path>
                <a:path w="15614015" h="6326505">
                  <a:moveTo>
                    <a:pt x="13019805" y="5742924"/>
                  </a:moveTo>
                  <a:lnTo>
                    <a:pt x="12976498" y="5760431"/>
                  </a:lnTo>
                  <a:lnTo>
                    <a:pt x="12959222" y="5803509"/>
                  </a:lnTo>
                  <a:lnTo>
                    <a:pt x="12960301" y="5815890"/>
                  </a:lnTo>
                  <a:lnTo>
                    <a:pt x="12985683" y="5854375"/>
                  </a:lnTo>
                  <a:lnTo>
                    <a:pt x="13019805" y="5864093"/>
                  </a:lnTo>
                  <a:lnTo>
                    <a:pt x="13028026" y="5863590"/>
                  </a:lnTo>
                  <a:lnTo>
                    <a:pt x="13062652" y="5846413"/>
                  </a:lnTo>
                  <a:lnTo>
                    <a:pt x="13064450" y="5844282"/>
                  </a:lnTo>
                  <a:lnTo>
                    <a:pt x="13019805" y="5844282"/>
                  </a:lnTo>
                  <a:lnTo>
                    <a:pt x="13011512" y="5843548"/>
                  </a:lnTo>
                  <a:lnTo>
                    <a:pt x="12979982" y="5811802"/>
                  </a:lnTo>
                  <a:lnTo>
                    <a:pt x="12979262" y="5803509"/>
                  </a:lnTo>
                  <a:lnTo>
                    <a:pt x="12979982" y="5795115"/>
                  </a:lnTo>
                  <a:lnTo>
                    <a:pt x="13003911" y="5765442"/>
                  </a:lnTo>
                  <a:lnTo>
                    <a:pt x="13019805" y="5762505"/>
                  </a:lnTo>
                  <a:lnTo>
                    <a:pt x="13063726" y="5762505"/>
                  </a:lnTo>
                  <a:lnTo>
                    <a:pt x="13062307" y="5760720"/>
                  </a:lnTo>
                  <a:lnTo>
                    <a:pt x="13028112" y="5743442"/>
                  </a:lnTo>
                  <a:lnTo>
                    <a:pt x="13019805" y="5742924"/>
                  </a:lnTo>
                  <a:close/>
                </a:path>
                <a:path w="15614015" h="6326505">
                  <a:moveTo>
                    <a:pt x="13054590" y="5824241"/>
                  </a:moveTo>
                  <a:lnTo>
                    <a:pt x="13027484" y="5844282"/>
                  </a:lnTo>
                  <a:lnTo>
                    <a:pt x="13064450" y="5844282"/>
                  </a:lnTo>
                  <a:lnTo>
                    <a:pt x="13067548" y="5840611"/>
                  </a:lnTo>
                  <a:lnTo>
                    <a:pt x="13071637" y="5834147"/>
                  </a:lnTo>
                  <a:lnTo>
                    <a:pt x="13054590" y="5824241"/>
                  </a:lnTo>
                  <a:close/>
                </a:path>
                <a:path w="15614015" h="6326505">
                  <a:moveTo>
                    <a:pt x="13063726" y="5762505"/>
                  </a:moveTo>
                  <a:lnTo>
                    <a:pt x="13027484" y="5762505"/>
                  </a:lnTo>
                  <a:lnTo>
                    <a:pt x="13034319" y="5764348"/>
                  </a:lnTo>
                  <a:lnTo>
                    <a:pt x="13040307" y="5768033"/>
                  </a:lnTo>
                  <a:lnTo>
                    <a:pt x="13046450" y="5771719"/>
                  </a:lnTo>
                  <a:lnTo>
                    <a:pt x="13050981" y="5776634"/>
                  </a:lnTo>
                  <a:lnTo>
                    <a:pt x="13053899" y="5782777"/>
                  </a:lnTo>
                  <a:lnTo>
                    <a:pt x="13070715" y="5773101"/>
                  </a:lnTo>
                  <a:lnTo>
                    <a:pt x="13066943" y="5766551"/>
                  </a:lnTo>
                  <a:lnTo>
                    <a:pt x="13063726" y="5762505"/>
                  </a:lnTo>
                  <a:close/>
                </a:path>
                <a:path w="15614015" h="6326505">
                  <a:moveTo>
                    <a:pt x="13111460" y="5745919"/>
                  </a:moveTo>
                  <a:lnTo>
                    <a:pt x="13091649" y="5745919"/>
                  </a:lnTo>
                  <a:lnTo>
                    <a:pt x="13091649" y="5861099"/>
                  </a:lnTo>
                  <a:lnTo>
                    <a:pt x="13107774" y="5861099"/>
                  </a:lnTo>
                  <a:lnTo>
                    <a:pt x="13134862" y="5826775"/>
                  </a:lnTo>
                  <a:lnTo>
                    <a:pt x="13111460" y="5826775"/>
                  </a:lnTo>
                  <a:lnTo>
                    <a:pt x="13111460" y="5745919"/>
                  </a:lnTo>
                  <a:close/>
                </a:path>
                <a:path w="15614015" h="6326505">
                  <a:moveTo>
                    <a:pt x="13191395" y="5780243"/>
                  </a:moveTo>
                  <a:lnTo>
                    <a:pt x="13171584" y="5780243"/>
                  </a:lnTo>
                  <a:lnTo>
                    <a:pt x="13171584" y="5861099"/>
                  </a:lnTo>
                  <a:lnTo>
                    <a:pt x="13191395" y="5861099"/>
                  </a:lnTo>
                  <a:lnTo>
                    <a:pt x="13191395" y="5780243"/>
                  </a:lnTo>
                  <a:close/>
                </a:path>
                <a:path w="15614015" h="6326505">
                  <a:moveTo>
                    <a:pt x="13191395" y="5745919"/>
                  </a:moveTo>
                  <a:lnTo>
                    <a:pt x="13175269" y="5745919"/>
                  </a:lnTo>
                  <a:lnTo>
                    <a:pt x="13111460" y="5826775"/>
                  </a:lnTo>
                  <a:lnTo>
                    <a:pt x="13134862" y="5826775"/>
                  </a:lnTo>
                  <a:lnTo>
                    <a:pt x="13171584" y="5780243"/>
                  </a:lnTo>
                  <a:lnTo>
                    <a:pt x="13191395" y="5780243"/>
                  </a:lnTo>
                  <a:lnTo>
                    <a:pt x="13191395" y="5745919"/>
                  </a:lnTo>
                  <a:close/>
                </a:path>
                <a:path w="15614015" h="6326505">
                  <a:moveTo>
                    <a:pt x="13336851" y="5841979"/>
                  </a:moveTo>
                  <a:lnTo>
                    <a:pt x="13210844" y="5841979"/>
                  </a:lnTo>
                  <a:lnTo>
                    <a:pt x="13210844" y="5891967"/>
                  </a:lnTo>
                  <a:lnTo>
                    <a:pt x="13230654" y="5891967"/>
                  </a:lnTo>
                  <a:lnTo>
                    <a:pt x="13230654" y="5861099"/>
                  </a:lnTo>
                  <a:lnTo>
                    <a:pt x="13336851" y="5861099"/>
                  </a:lnTo>
                  <a:lnTo>
                    <a:pt x="13336851" y="5841979"/>
                  </a:lnTo>
                  <a:close/>
                </a:path>
                <a:path w="15614015" h="6326505">
                  <a:moveTo>
                    <a:pt x="13336851" y="5861099"/>
                  </a:moveTo>
                  <a:lnTo>
                    <a:pt x="13317039" y="5861099"/>
                  </a:lnTo>
                  <a:lnTo>
                    <a:pt x="13317039" y="5891967"/>
                  </a:lnTo>
                  <a:lnTo>
                    <a:pt x="13336851" y="5891967"/>
                  </a:lnTo>
                  <a:lnTo>
                    <a:pt x="13336851" y="5861099"/>
                  </a:lnTo>
                  <a:close/>
                </a:path>
                <a:path w="15614015" h="6326505">
                  <a:moveTo>
                    <a:pt x="13320956" y="5745919"/>
                  </a:moveTo>
                  <a:lnTo>
                    <a:pt x="13235952" y="5745919"/>
                  </a:lnTo>
                  <a:lnTo>
                    <a:pt x="13235952" y="5799362"/>
                  </a:lnTo>
                  <a:lnTo>
                    <a:pt x="13235294" y="5811701"/>
                  </a:lnTo>
                  <a:lnTo>
                    <a:pt x="13235261" y="5812306"/>
                  </a:lnTo>
                  <a:lnTo>
                    <a:pt x="13233189" y="5823723"/>
                  </a:lnTo>
                  <a:lnTo>
                    <a:pt x="13229733" y="5833614"/>
                  </a:lnTo>
                  <a:lnTo>
                    <a:pt x="13224896" y="5841979"/>
                  </a:lnTo>
                  <a:lnTo>
                    <a:pt x="13247701" y="5841979"/>
                  </a:lnTo>
                  <a:lnTo>
                    <a:pt x="13251229" y="5833009"/>
                  </a:lnTo>
                  <a:lnTo>
                    <a:pt x="13253748" y="5822917"/>
                  </a:lnTo>
                  <a:lnTo>
                    <a:pt x="13255179" y="5812306"/>
                  </a:lnTo>
                  <a:lnTo>
                    <a:pt x="13255260" y="5811701"/>
                  </a:lnTo>
                  <a:lnTo>
                    <a:pt x="13255764" y="5799362"/>
                  </a:lnTo>
                  <a:lnTo>
                    <a:pt x="13255764" y="5764578"/>
                  </a:lnTo>
                  <a:lnTo>
                    <a:pt x="13320956" y="5764578"/>
                  </a:lnTo>
                  <a:lnTo>
                    <a:pt x="13320956" y="5745919"/>
                  </a:lnTo>
                  <a:close/>
                </a:path>
                <a:path w="15614015" h="6326505">
                  <a:moveTo>
                    <a:pt x="13320956" y="5764578"/>
                  </a:moveTo>
                  <a:lnTo>
                    <a:pt x="13301145" y="5764578"/>
                  </a:lnTo>
                  <a:lnTo>
                    <a:pt x="13301145" y="5841979"/>
                  </a:lnTo>
                  <a:lnTo>
                    <a:pt x="13320956" y="5841979"/>
                  </a:lnTo>
                  <a:lnTo>
                    <a:pt x="13320956" y="5764578"/>
                  </a:lnTo>
                  <a:close/>
                </a:path>
                <a:path w="15614015" h="6326505">
                  <a:moveTo>
                    <a:pt x="13378263" y="5745919"/>
                  </a:moveTo>
                  <a:lnTo>
                    <a:pt x="13358452" y="5745919"/>
                  </a:lnTo>
                  <a:lnTo>
                    <a:pt x="13358452" y="5861099"/>
                  </a:lnTo>
                  <a:lnTo>
                    <a:pt x="13374577" y="5861099"/>
                  </a:lnTo>
                  <a:lnTo>
                    <a:pt x="13401665" y="5826775"/>
                  </a:lnTo>
                  <a:lnTo>
                    <a:pt x="13378263" y="5826775"/>
                  </a:lnTo>
                  <a:lnTo>
                    <a:pt x="13378263" y="5745919"/>
                  </a:lnTo>
                  <a:close/>
                </a:path>
                <a:path w="15614015" h="6326505">
                  <a:moveTo>
                    <a:pt x="13458198" y="5780243"/>
                  </a:moveTo>
                  <a:lnTo>
                    <a:pt x="13438387" y="5780243"/>
                  </a:lnTo>
                  <a:lnTo>
                    <a:pt x="13438387" y="5861099"/>
                  </a:lnTo>
                  <a:lnTo>
                    <a:pt x="13458198" y="5861099"/>
                  </a:lnTo>
                  <a:lnTo>
                    <a:pt x="13458198" y="5780243"/>
                  </a:lnTo>
                  <a:close/>
                </a:path>
                <a:path w="15614015" h="6326505">
                  <a:moveTo>
                    <a:pt x="13458198" y="5745919"/>
                  </a:moveTo>
                  <a:lnTo>
                    <a:pt x="13442072" y="5745919"/>
                  </a:lnTo>
                  <a:lnTo>
                    <a:pt x="13378263" y="5826775"/>
                  </a:lnTo>
                  <a:lnTo>
                    <a:pt x="13401665" y="5826775"/>
                  </a:lnTo>
                  <a:lnTo>
                    <a:pt x="13438387" y="5780243"/>
                  </a:lnTo>
                  <a:lnTo>
                    <a:pt x="13458198" y="5780243"/>
                  </a:lnTo>
                  <a:lnTo>
                    <a:pt x="13458198" y="5745919"/>
                  </a:lnTo>
                  <a:close/>
                </a:path>
                <a:path w="15614015" h="6326505">
                  <a:moveTo>
                    <a:pt x="13508515" y="5745919"/>
                  </a:moveTo>
                  <a:lnTo>
                    <a:pt x="13488704" y="5745919"/>
                  </a:lnTo>
                  <a:lnTo>
                    <a:pt x="13488704" y="5861099"/>
                  </a:lnTo>
                  <a:lnTo>
                    <a:pt x="13504829" y="5861099"/>
                  </a:lnTo>
                  <a:lnTo>
                    <a:pt x="13531917" y="5826775"/>
                  </a:lnTo>
                  <a:lnTo>
                    <a:pt x="13508515" y="5826775"/>
                  </a:lnTo>
                  <a:lnTo>
                    <a:pt x="13508515" y="5745919"/>
                  </a:lnTo>
                  <a:close/>
                </a:path>
                <a:path w="15614015" h="6326505">
                  <a:moveTo>
                    <a:pt x="13588450" y="5780243"/>
                  </a:moveTo>
                  <a:lnTo>
                    <a:pt x="13568639" y="5780243"/>
                  </a:lnTo>
                  <a:lnTo>
                    <a:pt x="13568639" y="5861099"/>
                  </a:lnTo>
                  <a:lnTo>
                    <a:pt x="13588450" y="5861099"/>
                  </a:lnTo>
                  <a:lnTo>
                    <a:pt x="13588450" y="5780243"/>
                  </a:lnTo>
                  <a:close/>
                </a:path>
                <a:path w="15614015" h="6326505">
                  <a:moveTo>
                    <a:pt x="13588450" y="5745919"/>
                  </a:moveTo>
                  <a:lnTo>
                    <a:pt x="13572325" y="5745919"/>
                  </a:lnTo>
                  <a:lnTo>
                    <a:pt x="13508515" y="5826775"/>
                  </a:lnTo>
                  <a:lnTo>
                    <a:pt x="13531917" y="5826775"/>
                  </a:lnTo>
                  <a:lnTo>
                    <a:pt x="13568639" y="5780243"/>
                  </a:lnTo>
                  <a:lnTo>
                    <a:pt x="13588450" y="5780243"/>
                  </a:lnTo>
                  <a:lnTo>
                    <a:pt x="13588450" y="5745919"/>
                  </a:lnTo>
                  <a:close/>
                </a:path>
                <a:path w="15614015" h="6326505">
                  <a:moveTo>
                    <a:pt x="13629553" y="5676811"/>
                  </a:moveTo>
                  <a:lnTo>
                    <a:pt x="13609512" y="5676811"/>
                  </a:lnTo>
                  <a:lnTo>
                    <a:pt x="13620598" y="5702295"/>
                  </a:lnTo>
                  <a:lnTo>
                    <a:pt x="13628516" y="5728066"/>
                  </a:lnTo>
                  <a:lnTo>
                    <a:pt x="13633267" y="5754125"/>
                  </a:lnTo>
                  <a:lnTo>
                    <a:pt x="13634851" y="5780473"/>
                  </a:lnTo>
                  <a:lnTo>
                    <a:pt x="13633267" y="5806820"/>
                  </a:lnTo>
                  <a:lnTo>
                    <a:pt x="13628516" y="5832880"/>
                  </a:lnTo>
                  <a:lnTo>
                    <a:pt x="13620598" y="5858651"/>
                  </a:lnTo>
                  <a:lnTo>
                    <a:pt x="13609512" y="5884135"/>
                  </a:lnTo>
                  <a:lnTo>
                    <a:pt x="13629553" y="5884135"/>
                  </a:lnTo>
                  <a:lnTo>
                    <a:pt x="13640639" y="5858651"/>
                  </a:lnTo>
                  <a:lnTo>
                    <a:pt x="13648558" y="5832880"/>
                  </a:lnTo>
                  <a:lnTo>
                    <a:pt x="13653309" y="5806820"/>
                  </a:lnTo>
                  <a:lnTo>
                    <a:pt x="13654893" y="5780473"/>
                  </a:lnTo>
                  <a:lnTo>
                    <a:pt x="13653309" y="5754125"/>
                  </a:lnTo>
                  <a:lnTo>
                    <a:pt x="13648558" y="5728066"/>
                  </a:lnTo>
                  <a:lnTo>
                    <a:pt x="13640639" y="5702295"/>
                  </a:lnTo>
                  <a:lnTo>
                    <a:pt x="13629553" y="5676811"/>
                  </a:lnTo>
                  <a:close/>
                </a:path>
                <a:path w="15614015" h="6326505">
                  <a:moveTo>
                    <a:pt x="13700489" y="5833686"/>
                  </a:moveTo>
                  <a:lnTo>
                    <a:pt x="13692043" y="5833686"/>
                  </a:lnTo>
                  <a:lnTo>
                    <a:pt x="13688511" y="5835145"/>
                  </a:lnTo>
                  <a:lnTo>
                    <a:pt x="13682675" y="5840981"/>
                  </a:lnTo>
                  <a:lnTo>
                    <a:pt x="13681217" y="5844513"/>
                  </a:lnTo>
                  <a:lnTo>
                    <a:pt x="13681217" y="5852806"/>
                  </a:lnTo>
                  <a:lnTo>
                    <a:pt x="13682675" y="5856338"/>
                  </a:lnTo>
                  <a:lnTo>
                    <a:pt x="13688511" y="5862174"/>
                  </a:lnTo>
                  <a:lnTo>
                    <a:pt x="13692043" y="5863633"/>
                  </a:lnTo>
                  <a:lnTo>
                    <a:pt x="13700489" y="5863633"/>
                  </a:lnTo>
                  <a:lnTo>
                    <a:pt x="13704021" y="5862174"/>
                  </a:lnTo>
                  <a:lnTo>
                    <a:pt x="13706786" y="5859256"/>
                  </a:lnTo>
                  <a:lnTo>
                    <a:pt x="13709704" y="5856338"/>
                  </a:lnTo>
                  <a:lnTo>
                    <a:pt x="13711163" y="5852806"/>
                  </a:lnTo>
                  <a:lnTo>
                    <a:pt x="13711163" y="5844513"/>
                  </a:lnTo>
                  <a:lnTo>
                    <a:pt x="13709704" y="5840981"/>
                  </a:lnTo>
                  <a:lnTo>
                    <a:pt x="13706786" y="5838063"/>
                  </a:lnTo>
                  <a:lnTo>
                    <a:pt x="13704021" y="5835145"/>
                  </a:lnTo>
                  <a:lnTo>
                    <a:pt x="13700489" y="5833686"/>
                  </a:lnTo>
                  <a:close/>
                </a:path>
                <a:path w="15614015" h="6326505">
                  <a:moveTo>
                    <a:pt x="131995" y="6118682"/>
                  </a:moveTo>
                  <a:lnTo>
                    <a:pt x="14973" y="6118682"/>
                  </a:lnTo>
                  <a:lnTo>
                    <a:pt x="14973" y="6279934"/>
                  </a:lnTo>
                  <a:lnTo>
                    <a:pt x="36396" y="6279934"/>
                  </a:lnTo>
                  <a:lnTo>
                    <a:pt x="36396" y="6138954"/>
                  </a:lnTo>
                  <a:lnTo>
                    <a:pt x="131995" y="6138954"/>
                  </a:lnTo>
                  <a:lnTo>
                    <a:pt x="131995" y="6118682"/>
                  </a:lnTo>
                  <a:close/>
                </a:path>
                <a:path w="15614015" h="6326505">
                  <a:moveTo>
                    <a:pt x="131995" y="6138954"/>
                  </a:moveTo>
                  <a:lnTo>
                    <a:pt x="110572" y="6138954"/>
                  </a:lnTo>
                  <a:lnTo>
                    <a:pt x="110572" y="6279934"/>
                  </a:lnTo>
                  <a:lnTo>
                    <a:pt x="131995" y="6279934"/>
                  </a:lnTo>
                  <a:lnTo>
                    <a:pt x="131995" y="6138954"/>
                  </a:lnTo>
                  <a:close/>
                </a:path>
                <a:path w="15614015" h="6326505">
                  <a:moveTo>
                    <a:pt x="218657" y="6161760"/>
                  </a:moveTo>
                  <a:lnTo>
                    <a:pt x="175580" y="6179267"/>
                  </a:lnTo>
                  <a:lnTo>
                    <a:pt x="158073" y="6222344"/>
                  </a:lnTo>
                  <a:lnTo>
                    <a:pt x="159167" y="6234625"/>
                  </a:lnTo>
                  <a:lnTo>
                    <a:pt x="184924" y="6273081"/>
                  </a:lnTo>
                  <a:lnTo>
                    <a:pt x="218657" y="6282929"/>
                  </a:lnTo>
                  <a:lnTo>
                    <a:pt x="230852" y="6281835"/>
                  </a:lnTo>
                  <a:lnTo>
                    <a:pt x="242097" y="6278552"/>
                  </a:lnTo>
                  <a:lnTo>
                    <a:pt x="252391" y="6273081"/>
                  </a:lnTo>
                  <a:lnTo>
                    <a:pt x="261735" y="6265422"/>
                  </a:lnTo>
                  <a:lnTo>
                    <a:pt x="263473" y="6263348"/>
                  </a:lnTo>
                  <a:lnTo>
                    <a:pt x="218657" y="6263348"/>
                  </a:lnTo>
                  <a:lnTo>
                    <a:pt x="210465" y="6262614"/>
                  </a:lnTo>
                  <a:lnTo>
                    <a:pt x="178848" y="6230738"/>
                  </a:lnTo>
                  <a:lnTo>
                    <a:pt x="178114" y="6222344"/>
                  </a:lnTo>
                  <a:lnTo>
                    <a:pt x="178848" y="6213950"/>
                  </a:lnTo>
                  <a:lnTo>
                    <a:pt x="202935" y="6184277"/>
                  </a:lnTo>
                  <a:lnTo>
                    <a:pt x="218657" y="6181340"/>
                  </a:lnTo>
                  <a:lnTo>
                    <a:pt x="263473" y="6181340"/>
                  </a:lnTo>
                  <a:lnTo>
                    <a:pt x="261735" y="6179267"/>
                  </a:lnTo>
                  <a:lnTo>
                    <a:pt x="252391" y="6171607"/>
                  </a:lnTo>
                  <a:lnTo>
                    <a:pt x="242097" y="6166136"/>
                  </a:lnTo>
                  <a:lnTo>
                    <a:pt x="230852" y="6162854"/>
                  </a:lnTo>
                  <a:lnTo>
                    <a:pt x="218657" y="6161760"/>
                  </a:lnTo>
                  <a:close/>
                </a:path>
                <a:path w="15614015" h="6326505">
                  <a:moveTo>
                    <a:pt x="263473" y="6181340"/>
                  </a:moveTo>
                  <a:lnTo>
                    <a:pt x="218657" y="6181340"/>
                  </a:lnTo>
                  <a:lnTo>
                    <a:pt x="226950" y="6182074"/>
                  </a:lnTo>
                  <a:lnTo>
                    <a:pt x="234552" y="6184277"/>
                  </a:lnTo>
                  <a:lnTo>
                    <a:pt x="258697" y="6213950"/>
                  </a:lnTo>
                  <a:lnTo>
                    <a:pt x="259431" y="6222344"/>
                  </a:lnTo>
                  <a:lnTo>
                    <a:pt x="258697" y="6230738"/>
                  </a:lnTo>
                  <a:lnTo>
                    <a:pt x="234552" y="6260411"/>
                  </a:lnTo>
                  <a:lnTo>
                    <a:pt x="218657" y="6263348"/>
                  </a:lnTo>
                  <a:lnTo>
                    <a:pt x="263473" y="6263348"/>
                  </a:lnTo>
                  <a:lnTo>
                    <a:pt x="269495" y="6256164"/>
                  </a:lnTo>
                  <a:lnTo>
                    <a:pt x="275038" y="6245898"/>
                  </a:lnTo>
                  <a:lnTo>
                    <a:pt x="278364" y="6234625"/>
                  </a:lnTo>
                  <a:lnTo>
                    <a:pt x="279472" y="6222344"/>
                  </a:lnTo>
                  <a:lnTo>
                    <a:pt x="278364" y="6210063"/>
                  </a:lnTo>
                  <a:lnTo>
                    <a:pt x="275038" y="6198790"/>
                  </a:lnTo>
                  <a:lnTo>
                    <a:pt x="269495" y="6188525"/>
                  </a:lnTo>
                  <a:lnTo>
                    <a:pt x="263473" y="6181340"/>
                  </a:lnTo>
                  <a:close/>
                </a:path>
                <a:path w="15614015" h="6326505">
                  <a:moveTo>
                    <a:pt x="413549" y="6260814"/>
                  </a:moveTo>
                  <a:lnTo>
                    <a:pt x="287542" y="6260814"/>
                  </a:lnTo>
                  <a:lnTo>
                    <a:pt x="287542" y="6310802"/>
                  </a:lnTo>
                  <a:lnTo>
                    <a:pt x="307353" y="6310802"/>
                  </a:lnTo>
                  <a:lnTo>
                    <a:pt x="307353" y="6279934"/>
                  </a:lnTo>
                  <a:lnTo>
                    <a:pt x="413549" y="6279934"/>
                  </a:lnTo>
                  <a:lnTo>
                    <a:pt x="413549" y="6260814"/>
                  </a:lnTo>
                  <a:close/>
                </a:path>
                <a:path w="15614015" h="6326505">
                  <a:moveTo>
                    <a:pt x="413549" y="6279934"/>
                  </a:moveTo>
                  <a:lnTo>
                    <a:pt x="393738" y="6279934"/>
                  </a:lnTo>
                  <a:lnTo>
                    <a:pt x="393738" y="6310802"/>
                  </a:lnTo>
                  <a:lnTo>
                    <a:pt x="413549" y="6310802"/>
                  </a:lnTo>
                  <a:lnTo>
                    <a:pt x="413549" y="6279934"/>
                  </a:lnTo>
                  <a:close/>
                </a:path>
                <a:path w="15614015" h="6326505">
                  <a:moveTo>
                    <a:pt x="397654" y="6164754"/>
                  </a:moveTo>
                  <a:lnTo>
                    <a:pt x="312651" y="6164754"/>
                  </a:lnTo>
                  <a:lnTo>
                    <a:pt x="312651" y="6218198"/>
                  </a:lnTo>
                  <a:lnTo>
                    <a:pt x="311993" y="6230536"/>
                  </a:lnTo>
                  <a:lnTo>
                    <a:pt x="311960" y="6231141"/>
                  </a:lnTo>
                  <a:lnTo>
                    <a:pt x="309887" y="6242558"/>
                  </a:lnTo>
                  <a:lnTo>
                    <a:pt x="306432" y="6252449"/>
                  </a:lnTo>
                  <a:lnTo>
                    <a:pt x="301594" y="6260814"/>
                  </a:lnTo>
                  <a:lnTo>
                    <a:pt x="324400" y="6260814"/>
                  </a:lnTo>
                  <a:lnTo>
                    <a:pt x="332462" y="6218198"/>
                  </a:lnTo>
                  <a:lnTo>
                    <a:pt x="332462" y="6183413"/>
                  </a:lnTo>
                  <a:lnTo>
                    <a:pt x="397654" y="6183413"/>
                  </a:lnTo>
                  <a:lnTo>
                    <a:pt x="397654" y="6164754"/>
                  </a:lnTo>
                  <a:close/>
                </a:path>
                <a:path w="15614015" h="6326505">
                  <a:moveTo>
                    <a:pt x="397654" y="6183413"/>
                  </a:moveTo>
                  <a:lnTo>
                    <a:pt x="377843" y="6183413"/>
                  </a:lnTo>
                  <a:lnTo>
                    <a:pt x="377843" y="6260814"/>
                  </a:lnTo>
                  <a:lnTo>
                    <a:pt x="397654" y="6260814"/>
                  </a:lnTo>
                  <a:lnTo>
                    <a:pt x="397654" y="6183413"/>
                  </a:lnTo>
                  <a:close/>
                </a:path>
                <a:path w="15614015" h="6326505">
                  <a:moveTo>
                    <a:pt x="455192" y="6164754"/>
                  </a:moveTo>
                  <a:lnTo>
                    <a:pt x="435150" y="6164754"/>
                  </a:lnTo>
                  <a:lnTo>
                    <a:pt x="435150" y="6326006"/>
                  </a:lnTo>
                  <a:lnTo>
                    <a:pt x="455192" y="6326006"/>
                  </a:lnTo>
                  <a:lnTo>
                    <a:pt x="455192" y="6260123"/>
                  </a:lnTo>
                  <a:lnTo>
                    <a:pt x="479146" y="6260123"/>
                  </a:lnTo>
                  <a:lnTo>
                    <a:pt x="455192" y="6222344"/>
                  </a:lnTo>
                  <a:lnTo>
                    <a:pt x="455926" y="6213950"/>
                  </a:lnTo>
                  <a:lnTo>
                    <a:pt x="479272" y="6184566"/>
                  </a:lnTo>
                  <a:lnTo>
                    <a:pt x="455192" y="6184566"/>
                  </a:lnTo>
                  <a:lnTo>
                    <a:pt x="455192" y="6164754"/>
                  </a:lnTo>
                  <a:close/>
                </a:path>
                <a:path w="15614015" h="6326505">
                  <a:moveTo>
                    <a:pt x="479146" y="6260123"/>
                  </a:moveTo>
                  <a:lnTo>
                    <a:pt x="455192" y="6260123"/>
                  </a:lnTo>
                  <a:lnTo>
                    <a:pt x="463528" y="6270101"/>
                  </a:lnTo>
                  <a:lnTo>
                    <a:pt x="473563" y="6277227"/>
                  </a:lnTo>
                  <a:lnTo>
                    <a:pt x="485297" y="6281504"/>
                  </a:lnTo>
                  <a:lnTo>
                    <a:pt x="498730" y="6282929"/>
                  </a:lnTo>
                  <a:lnTo>
                    <a:pt x="510377" y="6281835"/>
                  </a:lnTo>
                  <a:lnTo>
                    <a:pt x="521132" y="6278552"/>
                  </a:lnTo>
                  <a:lnTo>
                    <a:pt x="530994" y="6273081"/>
                  </a:lnTo>
                  <a:lnTo>
                    <a:pt x="539964" y="6265422"/>
                  </a:lnTo>
                  <a:lnTo>
                    <a:pt x="541435" y="6263578"/>
                  </a:lnTo>
                  <a:lnTo>
                    <a:pt x="496196" y="6263578"/>
                  </a:lnTo>
                  <a:lnTo>
                    <a:pt x="487802" y="6262844"/>
                  </a:lnTo>
                  <a:lnTo>
                    <a:pt x="480128" y="6260641"/>
                  </a:lnTo>
                  <a:lnTo>
                    <a:pt x="479146" y="6260123"/>
                  </a:lnTo>
                  <a:close/>
                </a:path>
                <a:path w="15614015" h="6326505">
                  <a:moveTo>
                    <a:pt x="541265" y="6181110"/>
                  </a:moveTo>
                  <a:lnTo>
                    <a:pt x="496196" y="6181110"/>
                  </a:lnTo>
                  <a:lnTo>
                    <a:pt x="504489" y="6181859"/>
                  </a:lnTo>
                  <a:lnTo>
                    <a:pt x="512090" y="6184105"/>
                  </a:lnTo>
                  <a:lnTo>
                    <a:pt x="536235" y="6213950"/>
                  </a:lnTo>
                  <a:lnTo>
                    <a:pt x="536969" y="6222344"/>
                  </a:lnTo>
                  <a:lnTo>
                    <a:pt x="536235" y="6230752"/>
                  </a:lnTo>
                  <a:lnTo>
                    <a:pt x="512090" y="6260641"/>
                  </a:lnTo>
                  <a:lnTo>
                    <a:pt x="496196" y="6263578"/>
                  </a:lnTo>
                  <a:lnTo>
                    <a:pt x="541435" y="6263578"/>
                  </a:lnTo>
                  <a:lnTo>
                    <a:pt x="547422" y="6256078"/>
                  </a:lnTo>
                  <a:lnTo>
                    <a:pt x="552749" y="6245783"/>
                  </a:lnTo>
                  <a:lnTo>
                    <a:pt x="555945" y="6234539"/>
                  </a:lnTo>
                  <a:lnTo>
                    <a:pt x="557011" y="6222344"/>
                  </a:lnTo>
                  <a:lnTo>
                    <a:pt x="555945" y="6210164"/>
                  </a:lnTo>
                  <a:lnTo>
                    <a:pt x="552851" y="6199323"/>
                  </a:lnTo>
                  <a:lnTo>
                    <a:pt x="552749" y="6198963"/>
                  </a:lnTo>
                  <a:lnTo>
                    <a:pt x="547422" y="6188741"/>
                  </a:lnTo>
                  <a:lnTo>
                    <a:pt x="541265" y="6181110"/>
                  </a:lnTo>
                  <a:close/>
                </a:path>
                <a:path w="15614015" h="6326505">
                  <a:moveTo>
                    <a:pt x="498730" y="6161760"/>
                  </a:moveTo>
                  <a:lnTo>
                    <a:pt x="485297" y="6163185"/>
                  </a:lnTo>
                  <a:lnTo>
                    <a:pt x="473563" y="6167461"/>
                  </a:lnTo>
                  <a:lnTo>
                    <a:pt x="463528" y="6174588"/>
                  </a:lnTo>
                  <a:lnTo>
                    <a:pt x="455192" y="6184566"/>
                  </a:lnTo>
                  <a:lnTo>
                    <a:pt x="479272" y="6184566"/>
                  </a:lnTo>
                  <a:lnTo>
                    <a:pt x="480128" y="6184105"/>
                  </a:lnTo>
                  <a:lnTo>
                    <a:pt x="487802" y="6181859"/>
                  </a:lnTo>
                  <a:lnTo>
                    <a:pt x="496196" y="6181110"/>
                  </a:lnTo>
                  <a:lnTo>
                    <a:pt x="541265" y="6181110"/>
                  </a:lnTo>
                  <a:lnTo>
                    <a:pt x="539964" y="6179498"/>
                  </a:lnTo>
                  <a:lnTo>
                    <a:pt x="530994" y="6171737"/>
                  </a:lnTo>
                  <a:lnTo>
                    <a:pt x="521132" y="6166194"/>
                  </a:lnTo>
                  <a:lnTo>
                    <a:pt x="510377" y="6162868"/>
                  </a:lnTo>
                  <a:lnTo>
                    <a:pt x="498730" y="6161760"/>
                  </a:lnTo>
                  <a:close/>
                </a:path>
                <a:path w="15614015" h="6326505">
                  <a:moveTo>
                    <a:pt x="635059" y="6161760"/>
                  </a:moveTo>
                  <a:lnTo>
                    <a:pt x="591982" y="6179267"/>
                  </a:lnTo>
                  <a:lnTo>
                    <a:pt x="574475" y="6222344"/>
                  </a:lnTo>
                  <a:lnTo>
                    <a:pt x="575569" y="6234625"/>
                  </a:lnTo>
                  <a:lnTo>
                    <a:pt x="601326" y="6273081"/>
                  </a:lnTo>
                  <a:lnTo>
                    <a:pt x="635059" y="6282929"/>
                  </a:lnTo>
                  <a:lnTo>
                    <a:pt x="647254" y="6281835"/>
                  </a:lnTo>
                  <a:lnTo>
                    <a:pt x="658498" y="6278552"/>
                  </a:lnTo>
                  <a:lnTo>
                    <a:pt x="668792" y="6273081"/>
                  </a:lnTo>
                  <a:lnTo>
                    <a:pt x="678136" y="6265422"/>
                  </a:lnTo>
                  <a:lnTo>
                    <a:pt x="679874" y="6263348"/>
                  </a:lnTo>
                  <a:lnTo>
                    <a:pt x="635059" y="6263348"/>
                  </a:lnTo>
                  <a:lnTo>
                    <a:pt x="626867" y="6262614"/>
                  </a:lnTo>
                  <a:lnTo>
                    <a:pt x="595250" y="6230738"/>
                  </a:lnTo>
                  <a:lnTo>
                    <a:pt x="594516" y="6222344"/>
                  </a:lnTo>
                  <a:lnTo>
                    <a:pt x="595250" y="6213950"/>
                  </a:lnTo>
                  <a:lnTo>
                    <a:pt x="619337" y="6184277"/>
                  </a:lnTo>
                  <a:lnTo>
                    <a:pt x="635059" y="6181340"/>
                  </a:lnTo>
                  <a:lnTo>
                    <a:pt x="679874" y="6181340"/>
                  </a:lnTo>
                  <a:lnTo>
                    <a:pt x="678136" y="6179267"/>
                  </a:lnTo>
                  <a:lnTo>
                    <a:pt x="668792" y="6171607"/>
                  </a:lnTo>
                  <a:lnTo>
                    <a:pt x="658498" y="6166136"/>
                  </a:lnTo>
                  <a:lnTo>
                    <a:pt x="647254" y="6162854"/>
                  </a:lnTo>
                  <a:lnTo>
                    <a:pt x="635059" y="6161760"/>
                  </a:lnTo>
                  <a:close/>
                </a:path>
                <a:path w="15614015" h="6326505">
                  <a:moveTo>
                    <a:pt x="679874" y="6181340"/>
                  </a:moveTo>
                  <a:lnTo>
                    <a:pt x="635059" y="6181340"/>
                  </a:lnTo>
                  <a:lnTo>
                    <a:pt x="643352" y="6182074"/>
                  </a:lnTo>
                  <a:lnTo>
                    <a:pt x="650954" y="6184277"/>
                  </a:lnTo>
                  <a:lnTo>
                    <a:pt x="675099" y="6213950"/>
                  </a:lnTo>
                  <a:lnTo>
                    <a:pt x="675833" y="6222344"/>
                  </a:lnTo>
                  <a:lnTo>
                    <a:pt x="675099" y="6230738"/>
                  </a:lnTo>
                  <a:lnTo>
                    <a:pt x="650954" y="6260411"/>
                  </a:lnTo>
                  <a:lnTo>
                    <a:pt x="635059" y="6263348"/>
                  </a:lnTo>
                  <a:lnTo>
                    <a:pt x="679874" y="6263348"/>
                  </a:lnTo>
                  <a:lnTo>
                    <a:pt x="685897" y="6256164"/>
                  </a:lnTo>
                  <a:lnTo>
                    <a:pt x="691440" y="6245898"/>
                  </a:lnTo>
                  <a:lnTo>
                    <a:pt x="694765" y="6234625"/>
                  </a:lnTo>
                  <a:lnTo>
                    <a:pt x="695874" y="6222344"/>
                  </a:lnTo>
                  <a:lnTo>
                    <a:pt x="694765" y="6210063"/>
                  </a:lnTo>
                  <a:lnTo>
                    <a:pt x="691440" y="6198790"/>
                  </a:lnTo>
                  <a:lnTo>
                    <a:pt x="685897" y="6188525"/>
                  </a:lnTo>
                  <a:lnTo>
                    <a:pt x="679874" y="6181340"/>
                  </a:lnTo>
                  <a:close/>
                </a:path>
                <a:path w="15614015" h="6326505">
                  <a:moveTo>
                    <a:pt x="802199" y="6114997"/>
                  </a:moveTo>
                  <a:lnTo>
                    <a:pt x="801432" y="6118529"/>
                  </a:lnTo>
                  <a:lnTo>
                    <a:pt x="800203" y="6121678"/>
                  </a:lnTo>
                  <a:lnTo>
                    <a:pt x="798514" y="6124442"/>
                  </a:lnTo>
                  <a:lnTo>
                    <a:pt x="796978" y="6127052"/>
                  </a:lnTo>
                  <a:lnTo>
                    <a:pt x="770179" y="6142640"/>
                  </a:lnTo>
                  <a:lnTo>
                    <a:pt x="764651" y="6145097"/>
                  </a:lnTo>
                  <a:lnTo>
                    <a:pt x="727073" y="6169664"/>
                  </a:lnTo>
                  <a:lnTo>
                    <a:pt x="713747" y="6207659"/>
                  </a:lnTo>
                  <a:lnTo>
                    <a:pt x="713675" y="6208206"/>
                  </a:lnTo>
                  <a:lnTo>
                    <a:pt x="713583" y="6208912"/>
                  </a:lnTo>
                  <a:lnTo>
                    <a:pt x="713390" y="6213936"/>
                  </a:lnTo>
                  <a:lnTo>
                    <a:pt x="713357" y="6214800"/>
                  </a:lnTo>
                  <a:lnTo>
                    <a:pt x="713246" y="6217694"/>
                  </a:lnTo>
                  <a:lnTo>
                    <a:pt x="713142" y="6220415"/>
                  </a:lnTo>
                  <a:lnTo>
                    <a:pt x="729636" y="6266112"/>
                  </a:lnTo>
                  <a:lnTo>
                    <a:pt x="759923" y="6281979"/>
                  </a:lnTo>
                  <a:lnTo>
                    <a:pt x="760741" y="6281979"/>
                  </a:lnTo>
                  <a:lnTo>
                    <a:pt x="771792" y="6282929"/>
                  </a:lnTo>
                  <a:lnTo>
                    <a:pt x="812796" y="6267725"/>
                  </a:lnTo>
                  <a:lnTo>
                    <a:pt x="816354" y="6263578"/>
                  </a:lnTo>
                  <a:lnTo>
                    <a:pt x="771792" y="6263578"/>
                  </a:lnTo>
                  <a:lnTo>
                    <a:pt x="764237" y="6262959"/>
                  </a:lnTo>
                  <a:lnTo>
                    <a:pt x="734784" y="6235446"/>
                  </a:lnTo>
                  <a:lnTo>
                    <a:pt x="734690" y="6235129"/>
                  </a:lnTo>
                  <a:lnTo>
                    <a:pt x="734117" y="6228795"/>
                  </a:lnTo>
                  <a:lnTo>
                    <a:pt x="734013" y="6227642"/>
                  </a:lnTo>
                  <a:lnTo>
                    <a:pt x="734643" y="6221437"/>
                  </a:lnTo>
                  <a:lnTo>
                    <a:pt x="758177" y="6196256"/>
                  </a:lnTo>
                  <a:lnTo>
                    <a:pt x="757985" y="6196256"/>
                  </a:lnTo>
                  <a:lnTo>
                    <a:pt x="765173" y="6194399"/>
                  </a:lnTo>
                  <a:lnTo>
                    <a:pt x="764932" y="6194399"/>
                  </a:lnTo>
                  <a:lnTo>
                    <a:pt x="769669" y="6194010"/>
                  </a:lnTo>
                  <a:lnTo>
                    <a:pt x="736547" y="6194010"/>
                  </a:lnTo>
                  <a:lnTo>
                    <a:pt x="738697" y="6186946"/>
                  </a:lnTo>
                  <a:lnTo>
                    <a:pt x="769949" y="6162911"/>
                  </a:lnTo>
                  <a:lnTo>
                    <a:pt x="770871" y="6162450"/>
                  </a:lnTo>
                  <a:lnTo>
                    <a:pt x="773328" y="6161453"/>
                  </a:lnTo>
                  <a:lnTo>
                    <a:pt x="777321" y="6159917"/>
                  </a:lnTo>
                  <a:lnTo>
                    <a:pt x="784922" y="6156692"/>
                  </a:lnTo>
                  <a:lnTo>
                    <a:pt x="786151" y="6156077"/>
                  </a:lnTo>
                  <a:lnTo>
                    <a:pt x="791603" y="6153467"/>
                  </a:lnTo>
                  <a:lnTo>
                    <a:pt x="794981" y="6151931"/>
                  </a:lnTo>
                  <a:lnTo>
                    <a:pt x="797208" y="6150779"/>
                  </a:lnTo>
                  <a:lnTo>
                    <a:pt x="798283" y="6150011"/>
                  </a:lnTo>
                  <a:lnTo>
                    <a:pt x="803812" y="6146556"/>
                  </a:lnTo>
                  <a:lnTo>
                    <a:pt x="806423" y="6144867"/>
                  </a:lnTo>
                  <a:lnTo>
                    <a:pt x="808265" y="6143331"/>
                  </a:lnTo>
                  <a:lnTo>
                    <a:pt x="810416" y="6140567"/>
                  </a:lnTo>
                  <a:lnTo>
                    <a:pt x="813026" y="6137111"/>
                  </a:lnTo>
                  <a:lnTo>
                    <a:pt x="814562" y="6135115"/>
                  </a:lnTo>
                  <a:lnTo>
                    <a:pt x="815714" y="6133118"/>
                  </a:lnTo>
                  <a:lnTo>
                    <a:pt x="816482" y="6131122"/>
                  </a:lnTo>
                  <a:lnTo>
                    <a:pt x="817250" y="6128972"/>
                  </a:lnTo>
                  <a:lnTo>
                    <a:pt x="817761" y="6127052"/>
                  </a:lnTo>
                  <a:lnTo>
                    <a:pt x="817864" y="6126668"/>
                  </a:lnTo>
                  <a:lnTo>
                    <a:pt x="818281" y="6124442"/>
                  </a:lnTo>
                  <a:lnTo>
                    <a:pt x="818325" y="6124211"/>
                  </a:lnTo>
                  <a:lnTo>
                    <a:pt x="802199" y="6114997"/>
                  </a:lnTo>
                  <a:close/>
                </a:path>
                <a:path w="15614015" h="6326505">
                  <a:moveTo>
                    <a:pt x="816237" y="6193779"/>
                  </a:moveTo>
                  <a:lnTo>
                    <a:pt x="772483" y="6193779"/>
                  </a:lnTo>
                  <a:lnTo>
                    <a:pt x="780258" y="6194399"/>
                  </a:lnTo>
                  <a:lnTo>
                    <a:pt x="787226" y="6196256"/>
                  </a:lnTo>
                  <a:lnTo>
                    <a:pt x="808880" y="6228795"/>
                  </a:lnTo>
                  <a:lnTo>
                    <a:pt x="808295" y="6235129"/>
                  </a:lnTo>
                  <a:lnTo>
                    <a:pt x="779495" y="6262959"/>
                  </a:lnTo>
                  <a:lnTo>
                    <a:pt x="771792" y="6263578"/>
                  </a:lnTo>
                  <a:lnTo>
                    <a:pt x="816354" y="6263578"/>
                  </a:lnTo>
                  <a:lnTo>
                    <a:pt x="819851" y="6259504"/>
                  </a:lnTo>
                  <a:lnTo>
                    <a:pt x="824890" y="6250275"/>
                  </a:lnTo>
                  <a:lnTo>
                    <a:pt x="827913" y="6240039"/>
                  </a:lnTo>
                  <a:lnTo>
                    <a:pt x="828921" y="6228795"/>
                  </a:lnTo>
                  <a:lnTo>
                    <a:pt x="827971" y="6217694"/>
                  </a:lnTo>
                  <a:lnTo>
                    <a:pt x="825120" y="6207659"/>
                  </a:lnTo>
                  <a:lnTo>
                    <a:pt x="820369" y="6198689"/>
                  </a:lnTo>
                  <a:lnTo>
                    <a:pt x="816237" y="6193779"/>
                  </a:lnTo>
                  <a:close/>
                </a:path>
                <a:path w="15614015" h="6326505">
                  <a:moveTo>
                    <a:pt x="777090" y="6176042"/>
                  </a:moveTo>
                  <a:lnTo>
                    <a:pt x="769719" y="6176042"/>
                  </a:lnTo>
                  <a:lnTo>
                    <a:pt x="762347" y="6177501"/>
                  </a:lnTo>
                  <a:lnTo>
                    <a:pt x="747604" y="6183337"/>
                  </a:lnTo>
                  <a:lnTo>
                    <a:pt x="741461" y="6187867"/>
                  </a:lnTo>
                  <a:lnTo>
                    <a:pt x="736547" y="6194010"/>
                  </a:lnTo>
                  <a:lnTo>
                    <a:pt x="769669" y="6194010"/>
                  </a:lnTo>
                  <a:lnTo>
                    <a:pt x="772483" y="6193779"/>
                  </a:lnTo>
                  <a:lnTo>
                    <a:pt x="816237" y="6193779"/>
                  </a:lnTo>
                  <a:lnTo>
                    <a:pt x="813717" y="6190785"/>
                  </a:lnTo>
                  <a:lnTo>
                    <a:pt x="805813" y="6184335"/>
                  </a:lnTo>
                  <a:lnTo>
                    <a:pt x="797074" y="6179728"/>
                  </a:lnTo>
                  <a:lnTo>
                    <a:pt x="787500" y="6176963"/>
                  </a:lnTo>
                  <a:lnTo>
                    <a:pt x="777090" y="6176042"/>
                  </a:lnTo>
                  <a:close/>
                </a:path>
                <a:path w="15614015" h="6326505">
                  <a:moveTo>
                    <a:pt x="870244" y="6164754"/>
                  </a:moveTo>
                  <a:lnTo>
                    <a:pt x="850202" y="6164754"/>
                  </a:lnTo>
                  <a:lnTo>
                    <a:pt x="850202" y="6279934"/>
                  </a:lnTo>
                  <a:lnTo>
                    <a:pt x="870244" y="6279934"/>
                  </a:lnTo>
                  <a:lnTo>
                    <a:pt x="870244" y="6231789"/>
                  </a:lnTo>
                  <a:lnTo>
                    <a:pt x="949948" y="6231789"/>
                  </a:lnTo>
                  <a:lnTo>
                    <a:pt x="949948" y="6212669"/>
                  </a:lnTo>
                  <a:lnTo>
                    <a:pt x="870244" y="6212669"/>
                  </a:lnTo>
                  <a:lnTo>
                    <a:pt x="870244" y="6164754"/>
                  </a:lnTo>
                  <a:close/>
                </a:path>
                <a:path w="15614015" h="6326505">
                  <a:moveTo>
                    <a:pt x="949948" y="6231789"/>
                  </a:moveTo>
                  <a:lnTo>
                    <a:pt x="929907" y="6231789"/>
                  </a:lnTo>
                  <a:lnTo>
                    <a:pt x="929907" y="6279934"/>
                  </a:lnTo>
                  <a:lnTo>
                    <a:pt x="949948" y="6279934"/>
                  </a:lnTo>
                  <a:lnTo>
                    <a:pt x="949948" y="6231789"/>
                  </a:lnTo>
                  <a:close/>
                </a:path>
                <a:path w="15614015" h="6326505">
                  <a:moveTo>
                    <a:pt x="949948" y="6164754"/>
                  </a:moveTo>
                  <a:lnTo>
                    <a:pt x="929907" y="6164754"/>
                  </a:lnTo>
                  <a:lnTo>
                    <a:pt x="929907" y="6212669"/>
                  </a:lnTo>
                  <a:lnTo>
                    <a:pt x="949948" y="6212669"/>
                  </a:lnTo>
                  <a:lnTo>
                    <a:pt x="949948" y="6164754"/>
                  </a:lnTo>
                  <a:close/>
                </a:path>
                <a:path w="15614015" h="6326505">
                  <a:moveTo>
                    <a:pt x="1034359" y="6161760"/>
                  </a:moveTo>
                  <a:lnTo>
                    <a:pt x="1021107" y="6162883"/>
                  </a:lnTo>
                  <a:lnTo>
                    <a:pt x="1021463" y="6162883"/>
                  </a:lnTo>
                  <a:lnTo>
                    <a:pt x="1010113" y="6166079"/>
                  </a:lnTo>
                  <a:lnTo>
                    <a:pt x="978208" y="6198502"/>
                  </a:lnTo>
                  <a:lnTo>
                    <a:pt x="974004" y="6222344"/>
                  </a:lnTo>
                  <a:lnTo>
                    <a:pt x="975070" y="6234913"/>
                  </a:lnTo>
                  <a:lnTo>
                    <a:pt x="1000323" y="6273340"/>
                  </a:lnTo>
                  <a:lnTo>
                    <a:pt x="1035741" y="6282929"/>
                  </a:lnTo>
                  <a:lnTo>
                    <a:pt x="1051607" y="6281302"/>
                  </a:lnTo>
                  <a:lnTo>
                    <a:pt x="1065342" y="6276421"/>
                  </a:lnTo>
                  <a:lnTo>
                    <a:pt x="1076946" y="6268287"/>
                  </a:lnTo>
                  <a:lnTo>
                    <a:pt x="1080479" y="6264039"/>
                  </a:lnTo>
                  <a:lnTo>
                    <a:pt x="1036201" y="6264039"/>
                  </a:lnTo>
                  <a:lnTo>
                    <a:pt x="1028340" y="6263507"/>
                  </a:lnTo>
                  <a:lnTo>
                    <a:pt x="996508" y="6238844"/>
                  </a:lnTo>
                  <a:lnTo>
                    <a:pt x="994506" y="6231559"/>
                  </a:lnTo>
                  <a:lnTo>
                    <a:pt x="1091027" y="6231559"/>
                  </a:lnTo>
                  <a:lnTo>
                    <a:pt x="1091488" y="6228487"/>
                  </a:lnTo>
                  <a:lnTo>
                    <a:pt x="1091718" y="6225492"/>
                  </a:lnTo>
                  <a:lnTo>
                    <a:pt x="1091699" y="6222344"/>
                  </a:lnTo>
                  <a:lnTo>
                    <a:pt x="1091008" y="6214051"/>
                  </a:lnTo>
                  <a:lnTo>
                    <a:pt x="994506" y="6214051"/>
                  </a:lnTo>
                  <a:lnTo>
                    <a:pt x="996277" y="6206838"/>
                  </a:lnTo>
                  <a:lnTo>
                    <a:pt x="1026641" y="6181225"/>
                  </a:lnTo>
                  <a:lnTo>
                    <a:pt x="1034359" y="6180649"/>
                  </a:lnTo>
                  <a:lnTo>
                    <a:pt x="1076290" y="6180649"/>
                  </a:lnTo>
                  <a:lnTo>
                    <a:pt x="1075593" y="6179728"/>
                  </a:lnTo>
                  <a:lnTo>
                    <a:pt x="1067055" y="6171867"/>
                  </a:lnTo>
                  <a:lnTo>
                    <a:pt x="1057337" y="6166252"/>
                  </a:lnTo>
                  <a:lnTo>
                    <a:pt x="1046438" y="6162883"/>
                  </a:lnTo>
                  <a:lnTo>
                    <a:pt x="1034359" y="6161760"/>
                  </a:lnTo>
                  <a:close/>
                </a:path>
                <a:path w="15614015" h="6326505">
                  <a:moveTo>
                    <a:pt x="1069373" y="6247223"/>
                  </a:moveTo>
                  <a:lnTo>
                    <a:pt x="1063413" y="6254580"/>
                  </a:lnTo>
                  <a:lnTo>
                    <a:pt x="1055897" y="6259835"/>
                  </a:lnTo>
                  <a:lnTo>
                    <a:pt x="1046827" y="6262988"/>
                  </a:lnTo>
                  <a:lnTo>
                    <a:pt x="1036201" y="6264039"/>
                  </a:lnTo>
                  <a:lnTo>
                    <a:pt x="1080479" y="6264039"/>
                  </a:lnTo>
                  <a:lnTo>
                    <a:pt x="1086420" y="6256898"/>
                  </a:lnTo>
                  <a:lnTo>
                    <a:pt x="1069373" y="6247223"/>
                  </a:lnTo>
                  <a:close/>
                </a:path>
                <a:path w="15614015" h="6326505">
                  <a:moveTo>
                    <a:pt x="1076290" y="6180649"/>
                  </a:moveTo>
                  <a:lnTo>
                    <a:pt x="1034359" y="6180649"/>
                  </a:lnTo>
                  <a:lnTo>
                    <a:pt x="1041597" y="6181225"/>
                  </a:lnTo>
                  <a:lnTo>
                    <a:pt x="1041223" y="6181225"/>
                  </a:lnTo>
                  <a:lnTo>
                    <a:pt x="1071446" y="6214051"/>
                  </a:lnTo>
                  <a:lnTo>
                    <a:pt x="1091008" y="6214051"/>
                  </a:lnTo>
                  <a:lnTo>
                    <a:pt x="1082016" y="6188222"/>
                  </a:lnTo>
                  <a:lnTo>
                    <a:pt x="1076290" y="6180649"/>
                  </a:lnTo>
                  <a:close/>
                </a:path>
                <a:path w="15614015" h="6326505">
                  <a:moveTo>
                    <a:pt x="1168435" y="6161760"/>
                  </a:moveTo>
                  <a:lnTo>
                    <a:pt x="1155183" y="6162883"/>
                  </a:lnTo>
                  <a:lnTo>
                    <a:pt x="1155540" y="6162883"/>
                  </a:lnTo>
                  <a:lnTo>
                    <a:pt x="1144190" y="6166079"/>
                  </a:lnTo>
                  <a:lnTo>
                    <a:pt x="1112285" y="6198502"/>
                  </a:lnTo>
                  <a:lnTo>
                    <a:pt x="1108081" y="6222344"/>
                  </a:lnTo>
                  <a:lnTo>
                    <a:pt x="1109146" y="6234913"/>
                  </a:lnTo>
                  <a:lnTo>
                    <a:pt x="1134399" y="6273340"/>
                  </a:lnTo>
                  <a:lnTo>
                    <a:pt x="1169817" y="6282929"/>
                  </a:lnTo>
                  <a:lnTo>
                    <a:pt x="1185683" y="6281302"/>
                  </a:lnTo>
                  <a:lnTo>
                    <a:pt x="1199418" y="6276421"/>
                  </a:lnTo>
                  <a:lnTo>
                    <a:pt x="1211023" y="6268287"/>
                  </a:lnTo>
                  <a:lnTo>
                    <a:pt x="1214556" y="6264039"/>
                  </a:lnTo>
                  <a:lnTo>
                    <a:pt x="1170278" y="6264039"/>
                  </a:lnTo>
                  <a:lnTo>
                    <a:pt x="1162417" y="6263507"/>
                  </a:lnTo>
                  <a:lnTo>
                    <a:pt x="1130584" y="6238844"/>
                  </a:lnTo>
                  <a:lnTo>
                    <a:pt x="1128583" y="6231559"/>
                  </a:lnTo>
                  <a:lnTo>
                    <a:pt x="1225103" y="6231559"/>
                  </a:lnTo>
                  <a:lnTo>
                    <a:pt x="1225564" y="6228487"/>
                  </a:lnTo>
                  <a:lnTo>
                    <a:pt x="1225795" y="6225492"/>
                  </a:lnTo>
                  <a:lnTo>
                    <a:pt x="1225775" y="6222344"/>
                  </a:lnTo>
                  <a:lnTo>
                    <a:pt x="1225084" y="6214051"/>
                  </a:lnTo>
                  <a:lnTo>
                    <a:pt x="1128583" y="6214051"/>
                  </a:lnTo>
                  <a:lnTo>
                    <a:pt x="1130354" y="6206838"/>
                  </a:lnTo>
                  <a:lnTo>
                    <a:pt x="1160718" y="6181225"/>
                  </a:lnTo>
                  <a:lnTo>
                    <a:pt x="1168435" y="6180649"/>
                  </a:lnTo>
                  <a:lnTo>
                    <a:pt x="1210366" y="6180649"/>
                  </a:lnTo>
                  <a:lnTo>
                    <a:pt x="1209669" y="6179728"/>
                  </a:lnTo>
                  <a:lnTo>
                    <a:pt x="1201132" y="6171867"/>
                  </a:lnTo>
                  <a:lnTo>
                    <a:pt x="1191413" y="6166252"/>
                  </a:lnTo>
                  <a:lnTo>
                    <a:pt x="1180514" y="6162883"/>
                  </a:lnTo>
                  <a:lnTo>
                    <a:pt x="1168435" y="6161760"/>
                  </a:lnTo>
                  <a:close/>
                </a:path>
                <a:path w="15614015" h="6326505">
                  <a:moveTo>
                    <a:pt x="1203450" y="6247223"/>
                  </a:moveTo>
                  <a:lnTo>
                    <a:pt x="1197489" y="6254580"/>
                  </a:lnTo>
                  <a:lnTo>
                    <a:pt x="1189974" y="6259835"/>
                  </a:lnTo>
                  <a:lnTo>
                    <a:pt x="1180903" y="6262988"/>
                  </a:lnTo>
                  <a:lnTo>
                    <a:pt x="1170278" y="6264039"/>
                  </a:lnTo>
                  <a:lnTo>
                    <a:pt x="1214556" y="6264039"/>
                  </a:lnTo>
                  <a:lnTo>
                    <a:pt x="1220496" y="6256898"/>
                  </a:lnTo>
                  <a:lnTo>
                    <a:pt x="1203450" y="6247223"/>
                  </a:lnTo>
                  <a:close/>
                </a:path>
                <a:path w="15614015" h="6326505">
                  <a:moveTo>
                    <a:pt x="1210366" y="6180649"/>
                  </a:moveTo>
                  <a:lnTo>
                    <a:pt x="1168435" y="6180649"/>
                  </a:lnTo>
                  <a:lnTo>
                    <a:pt x="1175673" y="6181225"/>
                  </a:lnTo>
                  <a:lnTo>
                    <a:pt x="1175299" y="6181225"/>
                  </a:lnTo>
                  <a:lnTo>
                    <a:pt x="1205523" y="6214051"/>
                  </a:lnTo>
                  <a:lnTo>
                    <a:pt x="1225084" y="6214051"/>
                  </a:lnTo>
                  <a:lnTo>
                    <a:pt x="1216093" y="6188222"/>
                  </a:lnTo>
                  <a:lnTo>
                    <a:pt x="1210366" y="6180649"/>
                  </a:lnTo>
                  <a:close/>
                </a:path>
                <a:path w="15614015" h="6326505">
                  <a:moveTo>
                    <a:pt x="1327846" y="6164754"/>
                  </a:moveTo>
                  <a:lnTo>
                    <a:pt x="1306422" y="6164754"/>
                  </a:lnTo>
                  <a:lnTo>
                    <a:pt x="1306422" y="6279934"/>
                  </a:lnTo>
                  <a:lnTo>
                    <a:pt x="1326233" y="6279934"/>
                  </a:lnTo>
                  <a:lnTo>
                    <a:pt x="1326233" y="6196313"/>
                  </a:lnTo>
                  <a:lnTo>
                    <a:pt x="1347430" y="6196313"/>
                  </a:lnTo>
                  <a:lnTo>
                    <a:pt x="1327846" y="6164754"/>
                  </a:lnTo>
                  <a:close/>
                </a:path>
                <a:path w="15614015" h="6326505">
                  <a:moveTo>
                    <a:pt x="1421602" y="6196313"/>
                  </a:moveTo>
                  <a:lnTo>
                    <a:pt x="1402021" y="6196313"/>
                  </a:lnTo>
                  <a:lnTo>
                    <a:pt x="1402021" y="6279934"/>
                  </a:lnTo>
                  <a:lnTo>
                    <a:pt x="1421602" y="6279934"/>
                  </a:lnTo>
                  <a:lnTo>
                    <a:pt x="1421602" y="6196313"/>
                  </a:lnTo>
                  <a:close/>
                </a:path>
                <a:path w="15614015" h="6326505">
                  <a:moveTo>
                    <a:pt x="1347430" y="6196313"/>
                  </a:moveTo>
                  <a:lnTo>
                    <a:pt x="1326233" y="6196313"/>
                  </a:lnTo>
                  <a:lnTo>
                    <a:pt x="1362860" y="6255286"/>
                  </a:lnTo>
                  <a:lnTo>
                    <a:pt x="1365394" y="6255286"/>
                  </a:lnTo>
                  <a:lnTo>
                    <a:pt x="1385425" y="6223035"/>
                  </a:lnTo>
                  <a:lnTo>
                    <a:pt x="1364012" y="6223035"/>
                  </a:lnTo>
                  <a:lnTo>
                    <a:pt x="1347430" y="6196313"/>
                  </a:lnTo>
                  <a:close/>
                </a:path>
                <a:path w="15614015" h="6326505">
                  <a:moveTo>
                    <a:pt x="1421602" y="6164754"/>
                  </a:moveTo>
                  <a:lnTo>
                    <a:pt x="1400178" y="6164754"/>
                  </a:lnTo>
                  <a:lnTo>
                    <a:pt x="1364012" y="6223035"/>
                  </a:lnTo>
                  <a:lnTo>
                    <a:pt x="1385425" y="6223035"/>
                  </a:lnTo>
                  <a:lnTo>
                    <a:pt x="1402021" y="6196313"/>
                  </a:lnTo>
                  <a:lnTo>
                    <a:pt x="1421602" y="6196313"/>
                  </a:lnTo>
                  <a:lnTo>
                    <a:pt x="1421602" y="6164754"/>
                  </a:lnTo>
                  <a:close/>
                </a:path>
                <a:path w="15614015" h="6326505">
                  <a:moveTo>
                    <a:pt x="1506331" y="6161760"/>
                  </a:moveTo>
                  <a:lnTo>
                    <a:pt x="1463254" y="6179267"/>
                  </a:lnTo>
                  <a:lnTo>
                    <a:pt x="1445746" y="6222344"/>
                  </a:lnTo>
                  <a:lnTo>
                    <a:pt x="1446841" y="6234625"/>
                  </a:lnTo>
                  <a:lnTo>
                    <a:pt x="1472598" y="6273081"/>
                  </a:lnTo>
                  <a:lnTo>
                    <a:pt x="1506331" y="6282929"/>
                  </a:lnTo>
                  <a:lnTo>
                    <a:pt x="1518526" y="6281835"/>
                  </a:lnTo>
                  <a:lnTo>
                    <a:pt x="1529770" y="6278552"/>
                  </a:lnTo>
                  <a:lnTo>
                    <a:pt x="1540064" y="6273081"/>
                  </a:lnTo>
                  <a:lnTo>
                    <a:pt x="1549408" y="6265422"/>
                  </a:lnTo>
                  <a:lnTo>
                    <a:pt x="1551146" y="6263348"/>
                  </a:lnTo>
                  <a:lnTo>
                    <a:pt x="1506331" y="6263348"/>
                  </a:lnTo>
                  <a:lnTo>
                    <a:pt x="1498139" y="6262614"/>
                  </a:lnTo>
                  <a:lnTo>
                    <a:pt x="1466522" y="6230738"/>
                  </a:lnTo>
                  <a:lnTo>
                    <a:pt x="1465788" y="6222344"/>
                  </a:lnTo>
                  <a:lnTo>
                    <a:pt x="1466522" y="6213950"/>
                  </a:lnTo>
                  <a:lnTo>
                    <a:pt x="1490609" y="6184277"/>
                  </a:lnTo>
                  <a:lnTo>
                    <a:pt x="1506331" y="6181340"/>
                  </a:lnTo>
                  <a:lnTo>
                    <a:pt x="1551146" y="6181340"/>
                  </a:lnTo>
                  <a:lnTo>
                    <a:pt x="1549408" y="6179267"/>
                  </a:lnTo>
                  <a:lnTo>
                    <a:pt x="1540064" y="6171607"/>
                  </a:lnTo>
                  <a:lnTo>
                    <a:pt x="1529770" y="6166136"/>
                  </a:lnTo>
                  <a:lnTo>
                    <a:pt x="1518526" y="6162854"/>
                  </a:lnTo>
                  <a:lnTo>
                    <a:pt x="1506331" y="6161760"/>
                  </a:lnTo>
                  <a:close/>
                </a:path>
                <a:path w="15614015" h="6326505">
                  <a:moveTo>
                    <a:pt x="1551146" y="6181340"/>
                  </a:moveTo>
                  <a:lnTo>
                    <a:pt x="1506331" y="6181340"/>
                  </a:lnTo>
                  <a:lnTo>
                    <a:pt x="1514624" y="6182074"/>
                  </a:lnTo>
                  <a:lnTo>
                    <a:pt x="1522226" y="6184277"/>
                  </a:lnTo>
                  <a:lnTo>
                    <a:pt x="1546370" y="6213950"/>
                  </a:lnTo>
                  <a:lnTo>
                    <a:pt x="1547105" y="6222344"/>
                  </a:lnTo>
                  <a:lnTo>
                    <a:pt x="1546370" y="6230738"/>
                  </a:lnTo>
                  <a:lnTo>
                    <a:pt x="1522226" y="6260411"/>
                  </a:lnTo>
                  <a:lnTo>
                    <a:pt x="1506331" y="6263348"/>
                  </a:lnTo>
                  <a:lnTo>
                    <a:pt x="1551146" y="6263348"/>
                  </a:lnTo>
                  <a:lnTo>
                    <a:pt x="1557168" y="6256164"/>
                  </a:lnTo>
                  <a:lnTo>
                    <a:pt x="1562711" y="6245898"/>
                  </a:lnTo>
                  <a:lnTo>
                    <a:pt x="1566037" y="6234625"/>
                  </a:lnTo>
                  <a:lnTo>
                    <a:pt x="1567146" y="6222344"/>
                  </a:lnTo>
                  <a:lnTo>
                    <a:pt x="1566037" y="6210063"/>
                  </a:lnTo>
                  <a:lnTo>
                    <a:pt x="1562711" y="6198790"/>
                  </a:lnTo>
                  <a:lnTo>
                    <a:pt x="1557168" y="6188525"/>
                  </a:lnTo>
                  <a:lnTo>
                    <a:pt x="1551146" y="6181340"/>
                  </a:lnTo>
                  <a:close/>
                </a:path>
                <a:path w="15614015" h="6326505">
                  <a:moveTo>
                    <a:pt x="1596061" y="6164754"/>
                  </a:moveTo>
                  <a:lnTo>
                    <a:pt x="1572795" y="6164754"/>
                  </a:lnTo>
                  <a:lnTo>
                    <a:pt x="1618637" y="6220501"/>
                  </a:lnTo>
                  <a:lnTo>
                    <a:pt x="1570491" y="6279934"/>
                  </a:lnTo>
                  <a:lnTo>
                    <a:pt x="1593758" y="6279934"/>
                  </a:lnTo>
                  <a:lnTo>
                    <a:pt x="1636835" y="6225339"/>
                  </a:lnTo>
                  <a:lnTo>
                    <a:pt x="1678782" y="6225339"/>
                  </a:lnTo>
                  <a:lnTo>
                    <a:pt x="1674844" y="6220501"/>
                  </a:lnTo>
                  <a:lnTo>
                    <a:pt x="1678842" y="6215664"/>
                  </a:lnTo>
                  <a:lnTo>
                    <a:pt x="1636835" y="6215664"/>
                  </a:lnTo>
                  <a:lnTo>
                    <a:pt x="1596061" y="6164754"/>
                  </a:lnTo>
                  <a:close/>
                </a:path>
                <a:path w="15614015" h="6326505">
                  <a:moveTo>
                    <a:pt x="1656646" y="6225339"/>
                  </a:moveTo>
                  <a:lnTo>
                    <a:pt x="1636835" y="6225339"/>
                  </a:lnTo>
                  <a:lnTo>
                    <a:pt x="1636835" y="6279934"/>
                  </a:lnTo>
                  <a:lnTo>
                    <a:pt x="1656646" y="6279934"/>
                  </a:lnTo>
                  <a:lnTo>
                    <a:pt x="1656646" y="6225339"/>
                  </a:lnTo>
                  <a:close/>
                </a:path>
                <a:path w="15614015" h="6326505">
                  <a:moveTo>
                    <a:pt x="1678782" y="6225339"/>
                  </a:moveTo>
                  <a:lnTo>
                    <a:pt x="1656646" y="6225339"/>
                  </a:lnTo>
                  <a:lnTo>
                    <a:pt x="1699723" y="6279934"/>
                  </a:lnTo>
                  <a:lnTo>
                    <a:pt x="1723220" y="6279934"/>
                  </a:lnTo>
                  <a:lnTo>
                    <a:pt x="1678782" y="6225339"/>
                  </a:lnTo>
                  <a:close/>
                </a:path>
                <a:path w="15614015" h="6326505">
                  <a:moveTo>
                    <a:pt x="1656646" y="6164754"/>
                  </a:moveTo>
                  <a:lnTo>
                    <a:pt x="1636835" y="6164754"/>
                  </a:lnTo>
                  <a:lnTo>
                    <a:pt x="1636835" y="6215664"/>
                  </a:lnTo>
                  <a:lnTo>
                    <a:pt x="1656646" y="6215664"/>
                  </a:lnTo>
                  <a:lnTo>
                    <a:pt x="1656646" y="6164754"/>
                  </a:lnTo>
                  <a:close/>
                </a:path>
                <a:path w="15614015" h="6326505">
                  <a:moveTo>
                    <a:pt x="1720916" y="6164754"/>
                  </a:moveTo>
                  <a:lnTo>
                    <a:pt x="1697420" y="6164754"/>
                  </a:lnTo>
                  <a:lnTo>
                    <a:pt x="1656646" y="6215664"/>
                  </a:lnTo>
                  <a:lnTo>
                    <a:pt x="1678842" y="6215664"/>
                  </a:lnTo>
                  <a:lnTo>
                    <a:pt x="1720916" y="6164754"/>
                  </a:lnTo>
                  <a:close/>
                </a:path>
                <a:path w="15614015" h="6326505">
                  <a:moveTo>
                    <a:pt x="1787076" y="6161760"/>
                  </a:moveTo>
                  <a:lnTo>
                    <a:pt x="1773824" y="6162883"/>
                  </a:lnTo>
                  <a:lnTo>
                    <a:pt x="1774181" y="6162883"/>
                  </a:lnTo>
                  <a:lnTo>
                    <a:pt x="1762831" y="6166079"/>
                  </a:lnTo>
                  <a:lnTo>
                    <a:pt x="1730926" y="6198502"/>
                  </a:lnTo>
                  <a:lnTo>
                    <a:pt x="1726722" y="6222344"/>
                  </a:lnTo>
                  <a:lnTo>
                    <a:pt x="1727787" y="6234913"/>
                  </a:lnTo>
                  <a:lnTo>
                    <a:pt x="1753041" y="6273340"/>
                  </a:lnTo>
                  <a:lnTo>
                    <a:pt x="1788458" y="6282929"/>
                  </a:lnTo>
                  <a:lnTo>
                    <a:pt x="1804324" y="6281302"/>
                  </a:lnTo>
                  <a:lnTo>
                    <a:pt x="1818060" y="6276421"/>
                  </a:lnTo>
                  <a:lnTo>
                    <a:pt x="1829664" y="6268287"/>
                  </a:lnTo>
                  <a:lnTo>
                    <a:pt x="1833197" y="6264039"/>
                  </a:lnTo>
                  <a:lnTo>
                    <a:pt x="1788919" y="6264039"/>
                  </a:lnTo>
                  <a:lnTo>
                    <a:pt x="1781058" y="6263507"/>
                  </a:lnTo>
                  <a:lnTo>
                    <a:pt x="1749225" y="6238844"/>
                  </a:lnTo>
                  <a:lnTo>
                    <a:pt x="1747224" y="6231559"/>
                  </a:lnTo>
                  <a:lnTo>
                    <a:pt x="1843745" y="6231559"/>
                  </a:lnTo>
                  <a:lnTo>
                    <a:pt x="1844205" y="6228487"/>
                  </a:lnTo>
                  <a:lnTo>
                    <a:pt x="1844436" y="6225492"/>
                  </a:lnTo>
                  <a:lnTo>
                    <a:pt x="1844417" y="6222344"/>
                  </a:lnTo>
                  <a:lnTo>
                    <a:pt x="1843725" y="6214051"/>
                  </a:lnTo>
                  <a:lnTo>
                    <a:pt x="1747224" y="6214051"/>
                  </a:lnTo>
                  <a:lnTo>
                    <a:pt x="1748995" y="6206838"/>
                  </a:lnTo>
                  <a:lnTo>
                    <a:pt x="1779359" y="6181225"/>
                  </a:lnTo>
                  <a:lnTo>
                    <a:pt x="1787076" y="6180649"/>
                  </a:lnTo>
                  <a:lnTo>
                    <a:pt x="1829007" y="6180649"/>
                  </a:lnTo>
                  <a:lnTo>
                    <a:pt x="1828310" y="6179728"/>
                  </a:lnTo>
                  <a:lnTo>
                    <a:pt x="1819773" y="6171867"/>
                  </a:lnTo>
                  <a:lnTo>
                    <a:pt x="1810055" y="6166252"/>
                  </a:lnTo>
                  <a:lnTo>
                    <a:pt x="1799156" y="6162883"/>
                  </a:lnTo>
                  <a:lnTo>
                    <a:pt x="1787076" y="6161760"/>
                  </a:lnTo>
                  <a:close/>
                </a:path>
                <a:path w="15614015" h="6326505">
                  <a:moveTo>
                    <a:pt x="1822091" y="6247223"/>
                  </a:moveTo>
                  <a:lnTo>
                    <a:pt x="1816130" y="6254580"/>
                  </a:lnTo>
                  <a:lnTo>
                    <a:pt x="1808615" y="6259835"/>
                  </a:lnTo>
                  <a:lnTo>
                    <a:pt x="1799544" y="6262988"/>
                  </a:lnTo>
                  <a:lnTo>
                    <a:pt x="1788919" y="6264039"/>
                  </a:lnTo>
                  <a:lnTo>
                    <a:pt x="1833197" y="6264039"/>
                  </a:lnTo>
                  <a:lnTo>
                    <a:pt x="1839137" y="6256898"/>
                  </a:lnTo>
                  <a:lnTo>
                    <a:pt x="1822091" y="6247223"/>
                  </a:lnTo>
                  <a:close/>
                </a:path>
                <a:path w="15614015" h="6326505">
                  <a:moveTo>
                    <a:pt x="1829007" y="6180649"/>
                  </a:moveTo>
                  <a:lnTo>
                    <a:pt x="1787076" y="6180649"/>
                  </a:lnTo>
                  <a:lnTo>
                    <a:pt x="1794315" y="6181225"/>
                  </a:lnTo>
                  <a:lnTo>
                    <a:pt x="1793940" y="6181225"/>
                  </a:lnTo>
                  <a:lnTo>
                    <a:pt x="1824164" y="6214051"/>
                  </a:lnTo>
                  <a:lnTo>
                    <a:pt x="1843725" y="6214051"/>
                  </a:lnTo>
                  <a:lnTo>
                    <a:pt x="1834734" y="6188222"/>
                  </a:lnTo>
                  <a:lnTo>
                    <a:pt x="1829007" y="6180649"/>
                  </a:lnTo>
                  <a:close/>
                </a:path>
                <a:path w="15614015" h="6326505">
                  <a:moveTo>
                    <a:pt x="1909507" y="6184105"/>
                  </a:moveTo>
                  <a:lnTo>
                    <a:pt x="1889465" y="6184105"/>
                  </a:lnTo>
                  <a:lnTo>
                    <a:pt x="1889465" y="6279934"/>
                  </a:lnTo>
                  <a:lnTo>
                    <a:pt x="1909507" y="6279934"/>
                  </a:lnTo>
                  <a:lnTo>
                    <a:pt x="1909507" y="6184105"/>
                  </a:lnTo>
                  <a:close/>
                </a:path>
                <a:path w="15614015" h="6326505">
                  <a:moveTo>
                    <a:pt x="1948668" y="6164754"/>
                  </a:moveTo>
                  <a:lnTo>
                    <a:pt x="1850074" y="6164754"/>
                  </a:lnTo>
                  <a:lnTo>
                    <a:pt x="1850074" y="6184105"/>
                  </a:lnTo>
                  <a:lnTo>
                    <a:pt x="1948668" y="6184105"/>
                  </a:lnTo>
                  <a:lnTo>
                    <a:pt x="1948668" y="6164754"/>
                  </a:lnTo>
                  <a:close/>
                </a:path>
                <a:path w="15614015" h="6326505">
                  <a:moveTo>
                    <a:pt x="2015636" y="6161760"/>
                  </a:moveTo>
                  <a:lnTo>
                    <a:pt x="2002384" y="6162883"/>
                  </a:lnTo>
                  <a:lnTo>
                    <a:pt x="2002741" y="6162883"/>
                  </a:lnTo>
                  <a:lnTo>
                    <a:pt x="1991391" y="6166079"/>
                  </a:lnTo>
                  <a:lnTo>
                    <a:pt x="1959486" y="6198502"/>
                  </a:lnTo>
                  <a:lnTo>
                    <a:pt x="1955282" y="6222344"/>
                  </a:lnTo>
                  <a:lnTo>
                    <a:pt x="1956347" y="6234913"/>
                  </a:lnTo>
                  <a:lnTo>
                    <a:pt x="1981600" y="6273340"/>
                  </a:lnTo>
                  <a:lnTo>
                    <a:pt x="2017018" y="6282929"/>
                  </a:lnTo>
                  <a:lnTo>
                    <a:pt x="2032884" y="6281302"/>
                  </a:lnTo>
                  <a:lnTo>
                    <a:pt x="2046619" y="6276421"/>
                  </a:lnTo>
                  <a:lnTo>
                    <a:pt x="2058224" y="6268287"/>
                  </a:lnTo>
                  <a:lnTo>
                    <a:pt x="2061757" y="6264039"/>
                  </a:lnTo>
                  <a:lnTo>
                    <a:pt x="2017479" y="6264039"/>
                  </a:lnTo>
                  <a:lnTo>
                    <a:pt x="2009618" y="6263507"/>
                  </a:lnTo>
                  <a:lnTo>
                    <a:pt x="1977785" y="6238844"/>
                  </a:lnTo>
                  <a:lnTo>
                    <a:pt x="1975784" y="6231559"/>
                  </a:lnTo>
                  <a:lnTo>
                    <a:pt x="2072304" y="6231559"/>
                  </a:lnTo>
                  <a:lnTo>
                    <a:pt x="2072765" y="6228487"/>
                  </a:lnTo>
                  <a:lnTo>
                    <a:pt x="2072995" y="6225492"/>
                  </a:lnTo>
                  <a:lnTo>
                    <a:pt x="2072976" y="6222344"/>
                  </a:lnTo>
                  <a:lnTo>
                    <a:pt x="2072285" y="6214051"/>
                  </a:lnTo>
                  <a:lnTo>
                    <a:pt x="1975784" y="6214051"/>
                  </a:lnTo>
                  <a:lnTo>
                    <a:pt x="1977555" y="6206838"/>
                  </a:lnTo>
                  <a:lnTo>
                    <a:pt x="2007919" y="6181225"/>
                  </a:lnTo>
                  <a:lnTo>
                    <a:pt x="2015636" y="6180649"/>
                  </a:lnTo>
                  <a:lnTo>
                    <a:pt x="2057567" y="6180649"/>
                  </a:lnTo>
                  <a:lnTo>
                    <a:pt x="2056870" y="6179728"/>
                  </a:lnTo>
                  <a:lnTo>
                    <a:pt x="2048333" y="6171867"/>
                  </a:lnTo>
                  <a:lnTo>
                    <a:pt x="2038614" y="6166252"/>
                  </a:lnTo>
                  <a:lnTo>
                    <a:pt x="2027715" y="6162883"/>
                  </a:lnTo>
                  <a:lnTo>
                    <a:pt x="2015636" y="6161760"/>
                  </a:lnTo>
                  <a:close/>
                </a:path>
                <a:path w="15614015" h="6326505">
                  <a:moveTo>
                    <a:pt x="2050651" y="6247223"/>
                  </a:moveTo>
                  <a:lnTo>
                    <a:pt x="2044690" y="6254580"/>
                  </a:lnTo>
                  <a:lnTo>
                    <a:pt x="2037175" y="6259835"/>
                  </a:lnTo>
                  <a:lnTo>
                    <a:pt x="2028104" y="6262988"/>
                  </a:lnTo>
                  <a:lnTo>
                    <a:pt x="2017479" y="6264039"/>
                  </a:lnTo>
                  <a:lnTo>
                    <a:pt x="2061757" y="6264039"/>
                  </a:lnTo>
                  <a:lnTo>
                    <a:pt x="2067697" y="6256898"/>
                  </a:lnTo>
                  <a:lnTo>
                    <a:pt x="2050651" y="6247223"/>
                  </a:lnTo>
                  <a:close/>
                </a:path>
                <a:path w="15614015" h="6326505">
                  <a:moveTo>
                    <a:pt x="2057567" y="6180649"/>
                  </a:moveTo>
                  <a:lnTo>
                    <a:pt x="2015636" y="6180649"/>
                  </a:lnTo>
                  <a:lnTo>
                    <a:pt x="2022874" y="6181225"/>
                  </a:lnTo>
                  <a:lnTo>
                    <a:pt x="2022500" y="6181225"/>
                  </a:lnTo>
                  <a:lnTo>
                    <a:pt x="2052724" y="6214051"/>
                  </a:lnTo>
                  <a:lnTo>
                    <a:pt x="2072285" y="6214051"/>
                  </a:lnTo>
                  <a:lnTo>
                    <a:pt x="2063294" y="6188222"/>
                  </a:lnTo>
                  <a:lnTo>
                    <a:pt x="2057567" y="6180649"/>
                  </a:lnTo>
                  <a:close/>
                </a:path>
                <a:path w="15614015" h="6326505">
                  <a:moveTo>
                    <a:pt x="2253369" y="6164754"/>
                  </a:moveTo>
                  <a:lnTo>
                    <a:pt x="2153623" y="6164754"/>
                  </a:lnTo>
                  <a:lnTo>
                    <a:pt x="2153623" y="6279934"/>
                  </a:lnTo>
                  <a:lnTo>
                    <a:pt x="2173664" y="6279934"/>
                  </a:lnTo>
                  <a:lnTo>
                    <a:pt x="2173664" y="6183874"/>
                  </a:lnTo>
                  <a:lnTo>
                    <a:pt x="2253369" y="6183874"/>
                  </a:lnTo>
                  <a:lnTo>
                    <a:pt x="2253369" y="6164754"/>
                  </a:lnTo>
                  <a:close/>
                </a:path>
                <a:path w="15614015" h="6326505">
                  <a:moveTo>
                    <a:pt x="2253369" y="6183874"/>
                  </a:moveTo>
                  <a:lnTo>
                    <a:pt x="2233327" y="6183874"/>
                  </a:lnTo>
                  <a:lnTo>
                    <a:pt x="2233327" y="6279934"/>
                  </a:lnTo>
                  <a:lnTo>
                    <a:pt x="2253369" y="6279934"/>
                  </a:lnTo>
                  <a:lnTo>
                    <a:pt x="2253369" y="6183874"/>
                  </a:lnTo>
                  <a:close/>
                </a:path>
                <a:path w="15614015" h="6326505">
                  <a:moveTo>
                    <a:pt x="2338010" y="6161760"/>
                  </a:moveTo>
                  <a:lnTo>
                    <a:pt x="2294932" y="6179267"/>
                  </a:lnTo>
                  <a:lnTo>
                    <a:pt x="2277425" y="6222344"/>
                  </a:lnTo>
                  <a:lnTo>
                    <a:pt x="2278519" y="6234625"/>
                  </a:lnTo>
                  <a:lnTo>
                    <a:pt x="2304276" y="6273081"/>
                  </a:lnTo>
                  <a:lnTo>
                    <a:pt x="2338010" y="6282929"/>
                  </a:lnTo>
                  <a:lnTo>
                    <a:pt x="2350204" y="6281835"/>
                  </a:lnTo>
                  <a:lnTo>
                    <a:pt x="2361449" y="6278552"/>
                  </a:lnTo>
                  <a:lnTo>
                    <a:pt x="2371743" y="6273081"/>
                  </a:lnTo>
                  <a:lnTo>
                    <a:pt x="2381087" y="6265422"/>
                  </a:lnTo>
                  <a:lnTo>
                    <a:pt x="2382825" y="6263348"/>
                  </a:lnTo>
                  <a:lnTo>
                    <a:pt x="2338010" y="6263348"/>
                  </a:lnTo>
                  <a:lnTo>
                    <a:pt x="2329817" y="6262614"/>
                  </a:lnTo>
                  <a:lnTo>
                    <a:pt x="2298201" y="6230738"/>
                  </a:lnTo>
                  <a:lnTo>
                    <a:pt x="2297466" y="6222344"/>
                  </a:lnTo>
                  <a:lnTo>
                    <a:pt x="2298201" y="6213950"/>
                  </a:lnTo>
                  <a:lnTo>
                    <a:pt x="2322288" y="6184277"/>
                  </a:lnTo>
                  <a:lnTo>
                    <a:pt x="2338010" y="6181340"/>
                  </a:lnTo>
                  <a:lnTo>
                    <a:pt x="2382825" y="6181340"/>
                  </a:lnTo>
                  <a:lnTo>
                    <a:pt x="2381087" y="6179267"/>
                  </a:lnTo>
                  <a:lnTo>
                    <a:pt x="2371743" y="6171607"/>
                  </a:lnTo>
                  <a:lnTo>
                    <a:pt x="2361449" y="6166136"/>
                  </a:lnTo>
                  <a:lnTo>
                    <a:pt x="2350204" y="6162854"/>
                  </a:lnTo>
                  <a:lnTo>
                    <a:pt x="2338010" y="6161760"/>
                  </a:lnTo>
                  <a:close/>
                </a:path>
                <a:path w="15614015" h="6326505">
                  <a:moveTo>
                    <a:pt x="2382825" y="6181340"/>
                  </a:moveTo>
                  <a:lnTo>
                    <a:pt x="2338010" y="6181340"/>
                  </a:lnTo>
                  <a:lnTo>
                    <a:pt x="2346303" y="6182074"/>
                  </a:lnTo>
                  <a:lnTo>
                    <a:pt x="2353904" y="6184277"/>
                  </a:lnTo>
                  <a:lnTo>
                    <a:pt x="2378049" y="6213950"/>
                  </a:lnTo>
                  <a:lnTo>
                    <a:pt x="2378783" y="6222344"/>
                  </a:lnTo>
                  <a:lnTo>
                    <a:pt x="2378049" y="6230738"/>
                  </a:lnTo>
                  <a:lnTo>
                    <a:pt x="2353904" y="6260411"/>
                  </a:lnTo>
                  <a:lnTo>
                    <a:pt x="2338010" y="6263348"/>
                  </a:lnTo>
                  <a:lnTo>
                    <a:pt x="2382825" y="6263348"/>
                  </a:lnTo>
                  <a:lnTo>
                    <a:pt x="2388847" y="6256164"/>
                  </a:lnTo>
                  <a:lnTo>
                    <a:pt x="2394390" y="6245898"/>
                  </a:lnTo>
                  <a:lnTo>
                    <a:pt x="2397716" y="6234625"/>
                  </a:lnTo>
                  <a:lnTo>
                    <a:pt x="2398824" y="6222344"/>
                  </a:lnTo>
                  <a:lnTo>
                    <a:pt x="2397716" y="6210063"/>
                  </a:lnTo>
                  <a:lnTo>
                    <a:pt x="2394390" y="6198790"/>
                  </a:lnTo>
                  <a:lnTo>
                    <a:pt x="2388847" y="6188525"/>
                  </a:lnTo>
                  <a:lnTo>
                    <a:pt x="2382825" y="6181340"/>
                  </a:lnTo>
                  <a:close/>
                </a:path>
                <a:path w="15614015" h="6326505">
                  <a:moveTo>
                    <a:pt x="2512581" y="6238469"/>
                  </a:moveTo>
                  <a:lnTo>
                    <a:pt x="2492539" y="6238469"/>
                  </a:lnTo>
                  <a:lnTo>
                    <a:pt x="2492539" y="6279934"/>
                  </a:lnTo>
                  <a:lnTo>
                    <a:pt x="2512581" y="6279934"/>
                  </a:lnTo>
                  <a:lnTo>
                    <a:pt x="2512581" y="6238469"/>
                  </a:lnTo>
                  <a:close/>
                </a:path>
                <a:path w="15614015" h="6326505">
                  <a:moveTo>
                    <a:pt x="2435180" y="6164754"/>
                  </a:moveTo>
                  <a:lnTo>
                    <a:pt x="2415139" y="6164754"/>
                  </a:lnTo>
                  <a:lnTo>
                    <a:pt x="2415139" y="6202994"/>
                  </a:lnTo>
                  <a:lnTo>
                    <a:pt x="2433841" y="6238628"/>
                  </a:lnTo>
                  <a:lnTo>
                    <a:pt x="2461441" y="6244459"/>
                  </a:lnTo>
                  <a:lnTo>
                    <a:pt x="2469863" y="6244084"/>
                  </a:lnTo>
                  <a:lnTo>
                    <a:pt x="2477854" y="6242961"/>
                  </a:lnTo>
                  <a:lnTo>
                    <a:pt x="2485413" y="6241090"/>
                  </a:lnTo>
                  <a:lnTo>
                    <a:pt x="2492539" y="6238469"/>
                  </a:lnTo>
                  <a:lnTo>
                    <a:pt x="2512581" y="6238469"/>
                  </a:lnTo>
                  <a:lnTo>
                    <a:pt x="2512581" y="6225800"/>
                  </a:lnTo>
                  <a:lnTo>
                    <a:pt x="2453762" y="6225800"/>
                  </a:lnTo>
                  <a:lnTo>
                    <a:pt x="2446851" y="6223957"/>
                  </a:lnTo>
                  <a:lnTo>
                    <a:pt x="2442091" y="6220271"/>
                  </a:lnTo>
                  <a:lnTo>
                    <a:pt x="2437484" y="6216585"/>
                  </a:lnTo>
                  <a:lnTo>
                    <a:pt x="2435180" y="6210442"/>
                  </a:lnTo>
                  <a:lnTo>
                    <a:pt x="2435180" y="6164754"/>
                  </a:lnTo>
                  <a:close/>
                </a:path>
                <a:path w="15614015" h="6326505">
                  <a:moveTo>
                    <a:pt x="2512581" y="6164754"/>
                  </a:moveTo>
                  <a:lnTo>
                    <a:pt x="2492539" y="6164754"/>
                  </a:lnTo>
                  <a:lnTo>
                    <a:pt x="2492539" y="6219810"/>
                  </a:lnTo>
                  <a:lnTo>
                    <a:pt x="2485672" y="6222431"/>
                  </a:lnTo>
                  <a:lnTo>
                    <a:pt x="2478430" y="6224302"/>
                  </a:lnTo>
                  <a:lnTo>
                    <a:pt x="2470814" y="6225425"/>
                  </a:lnTo>
                  <a:lnTo>
                    <a:pt x="2462823" y="6225800"/>
                  </a:lnTo>
                  <a:lnTo>
                    <a:pt x="2512581" y="6225800"/>
                  </a:lnTo>
                  <a:lnTo>
                    <a:pt x="2512581" y="6164754"/>
                  </a:lnTo>
                  <a:close/>
                </a:path>
                <a:path w="15614015" h="6326505">
                  <a:moveTo>
                    <a:pt x="2562840" y="6164754"/>
                  </a:moveTo>
                  <a:lnTo>
                    <a:pt x="2543030" y="6164754"/>
                  </a:lnTo>
                  <a:lnTo>
                    <a:pt x="2543030" y="6279934"/>
                  </a:lnTo>
                  <a:lnTo>
                    <a:pt x="2559155" y="6279934"/>
                  </a:lnTo>
                  <a:lnTo>
                    <a:pt x="2586242" y="6245610"/>
                  </a:lnTo>
                  <a:lnTo>
                    <a:pt x="2562840" y="6245610"/>
                  </a:lnTo>
                  <a:lnTo>
                    <a:pt x="2562840" y="6164754"/>
                  </a:lnTo>
                  <a:close/>
                </a:path>
                <a:path w="15614015" h="6326505">
                  <a:moveTo>
                    <a:pt x="2642775" y="6199078"/>
                  </a:moveTo>
                  <a:lnTo>
                    <a:pt x="2622964" y="6199078"/>
                  </a:lnTo>
                  <a:lnTo>
                    <a:pt x="2622964" y="6279934"/>
                  </a:lnTo>
                  <a:lnTo>
                    <a:pt x="2642775" y="6279934"/>
                  </a:lnTo>
                  <a:lnTo>
                    <a:pt x="2642775" y="6199078"/>
                  </a:lnTo>
                  <a:close/>
                </a:path>
                <a:path w="15614015" h="6326505">
                  <a:moveTo>
                    <a:pt x="2642775" y="6164754"/>
                  </a:moveTo>
                  <a:lnTo>
                    <a:pt x="2626650" y="6164754"/>
                  </a:lnTo>
                  <a:lnTo>
                    <a:pt x="2562840" y="6245610"/>
                  </a:lnTo>
                  <a:lnTo>
                    <a:pt x="2586242" y="6245610"/>
                  </a:lnTo>
                  <a:lnTo>
                    <a:pt x="2622964" y="6199078"/>
                  </a:lnTo>
                  <a:lnTo>
                    <a:pt x="2642775" y="6199078"/>
                  </a:lnTo>
                  <a:lnTo>
                    <a:pt x="2642775" y="6164754"/>
                  </a:lnTo>
                  <a:close/>
                </a:path>
                <a:path w="15614015" h="6326505">
                  <a:moveTo>
                    <a:pt x="2719814" y="6184105"/>
                  </a:moveTo>
                  <a:lnTo>
                    <a:pt x="2699773" y="6184105"/>
                  </a:lnTo>
                  <a:lnTo>
                    <a:pt x="2699773" y="6279934"/>
                  </a:lnTo>
                  <a:lnTo>
                    <a:pt x="2719814" y="6279934"/>
                  </a:lnTo>
                  <a:lnTo>
                    <a:pt x="2719814" y="6184105"/>
                  </a:lnTo>
                  <a:close/>
                </a:path>
                <a:path w="15614015" h="6326505">
                  <a:moveTo>
                    <a:pt x="2758975" y="6164754"/>
                  </a:moveTo>
                  <a:lnTo>
                    <a:pt x="2660382" y="6164754"/>
                  </a:lnTo>
                  <a:lnTo>
                    <a:pt x="2660382" y="6184105"/>
                  </a:lnTo>
                  <a:lnTo>
                    <a:pt x="2758975" y="6184105"/>
                  </a:lnTo>
                  <a:lnTo>
                    <a:pt x="2758975" y="6164754"/>
                  </a:lnTo>
                  <a:close/>
                </a:path>
                <a:path w="15614015" h="6326505">
                  <a:moveTo>
                    <a:pt x="2823870" y="6161760"/>
                  </a:moveTo>
                  <a:lnTo>
                    <a:pt x="2782636" y="6179498"/>
                  </a:lnTo>
                  <a:lnTo>
                    <a:pt x="2765589" y="6222344"/>
                  </a:lnTo>
                  <a:lnTo>
                    <a:pt x="2766655" y="6234539"/>
                  </a:lnTo>
                  <a:lnTo>
                    <a:pt x="2769769" y="6245495"/>
                  </a:lnTo>
                  <a:lnTo>
                    <a:pt x="2769851" y="6245783"/>
                  </a:lnTo>
                  <a:lnTo>
                    <a:pt x="2801468" y="6278552"/>
                  </a:lnTo>
                  <a:lnTo>
                    <a:pt x="2823870" y="6282929"/>
                  </a:lnTo>
                  <a:lnTo>
                    <a:pt x="2837303" y="6281504"/>
                  </a:lnTo>
                  <a:lnTo>
                    <a:pt x="2849037" y="6277227"/>
                  </a:lnTo>
                  <a:lnTo>
                    <a:pt x="2859072" y="6270101"/>
                  </a:lnTo>
                  <a:lnTo>
                    <a:pt x="2864521" y="6263578"/>
                  </a:lnTo>
                  <a:lnTo>
                    <a:pt x="2826404" y="6263578"/>
                  </a:lnTo>
                  <a:lnTo>
                    <a:pt x="2818111" y="6262844"/>
                  </a:lnTo>
                  <a:lnTo>
                    <a:pt x="2788568" y="6238469"/>
                  </a:lnTo>
                  <a:lnTo>
                    <a:pt x="2785630" y="6222344"/>
                  </a:lnTo>
                  <a:lnTo>
                    <a:pt x="2786365" y="6213950"/>
                  </a:lnTo>
                  <a:lnTo>
                    <a:pt x="2810509" y="6184105"/>
                  </a:lnTo>
                  <a:lnTo>
                    <a:pt x="2826404" y="6181110"/>
                  </a:lnTo>
                  <a:lnTo>
                    <a:pt x="2864521" y="6181110"/>
                  </a:lnTo>
                  <a:lnTo>
                    <a:pt x="2859072" y="6174588"/>
                  </a:lnTo>
                  <a:lnTo>
                    <a:pt x="2849037" y="6167461"/>
                  </a:lnTo>
                  <a:lnTo>
                    <a:pt x="2837303" y="6163185"/>
                  </a:lnTo>
                  <a:lnTo>
                    <a:pt x="2823870" y="6161760"/>
                  </a:lnTo>
                  <a:close/>
                </a:path>
                <a:path w="15614015" h="6326505">
                  <a:moveTo>
                    <a:pt x="2887449" y="6260123"/>
                  </a:moveTo>
                  <a:lnTo>
                    <a:pt x="2867408" y="6260123"/>
                  </a:lnTo>
                  <a:lnTo>
                    <a:pt x="2867408" y="6279934"/>
                  </a:lnTo>
                  <a:lnTo>
                    <a:pt x="2887449" y="6279934"/>
                  </a:lnTo>
                  <a:lnTo>
                    <a:pt x="2887449" y="6260123"/>
                  </a:lnTo>
                  <a:close/>
                </a:path>
                <a:path w="15614015" h="6326505">
                  <a:moveTo>
                    <a:pt x="2864521" y="6181110"/>
                  </a:moveTo>
                  <a:lnTo>
                    <a:pt x="2826404" y="6181110"/>
                  </a:lnTo>
                  <a:lnTo>
                    <a:pt x="2834798" y="6181859"/>
                  </a:lnTo>
                  <a:lnTo>
                    <a:pt x="2842472" y="6184105"/>
                  </a:lnTo>
                  <a:lnTo>
                    <a:pt x="2866674" y="6213950"/>
                  </a:lnTo>
                  <a:lnTo>
                    <a:pt x="2867408" y="6222344"/>
                  </a:lnTo>
                  <a:lnTo>
                    <a:pt x="2866674" y="6230752"/>
                  </a:lnTo>
                  <a:lnTo>
                    <a:pt x="2842472" y="6260641"/>
                  </a:lnTo>
                  <a:lnTo>
                    <a:pt x="2826404" y="6263578"/>
                  </a:lnTo>
                  <a:lnTo>
                    <a:pt x="2864521" y="6263578"/>
                  </a:lnTo>
                  <a:lnTo>
                    <a:pt x="2867408" y="6260123"/>
                  </a:lnTo>
                  <a:lnTo>
                    <a:pt x="2887449" y="6260123"/>
                  </a:lnTo>
                  <a:lnTo>
                    <a:pt x="2887449" y="6184566"/>
                  </a:lnTo>
                  <a:lnTo>
                    <a:pt x="2867408" y="6184566"/>
                  </a:lnTo>
                  <a:lnTo>
                    <a:pt x="2864521" y="6181110"/>
                  </a:lnTo>
                  <a:close/>
                </a:path>
                <a:path w="15614015" h="6326505">
                  <a:moveTo>
                    <a:pt x="2887449" y="6164754"/>
                  </a:moveTo>
                  <a:lnTo>
                    <a:pt x="2867408" y="6164754"/>
                  </a:lnTo>
                  <a:lnTo>
                    <a:pt x="2867408" y="6184566"/>
                  </a:lnTo>
                  <a:lnTo>
                    <a:pt x="2887449" y="6184566"/>
                  </a:lnTo>
                  <a:lnTo>
                    <a:pt x="2887449" y="6164754"/>
                  </a:lnTo>
                  <a:close/>
                </a:path>
                <a:path w="15614015" h="6326505">
                  <a:moveTo>
                    <a:pt x="2964346" y="6184105"/>
                  </a:moveTo>
                  <a:lnTo>
                    <a:pt x="2944305" y="6184105"/>
                  </a:lnTo>
                  <a:lnTo>
                    <a:pt x="2944305" y="6279934"/>
                  </a:lnTo>
                  <a:lnTo>
                    <a:pt x="2964346" y="6279934"/>
                  </a:lnTo>
                  <a:lnTo>
                    <a:pt x="2964346" y="6184105"/>
                  </a:lnTo>
                  <a:close/>
                </a:path>
                <a:path w="15614015" h="6326505">
                  <a:moveTo>
                    <a:pt x="3003507" y="6164754"/>
                  </a:moveTo>
                  <a:lnTo>
                    <a:pt x="2904914" y="6164754"/>
                  </a:lnTo>
                  <a:lnTo>
                    <a:pt x="2904914" y="6184105"/>
                  </a:lnTo>
                  <a:lnTo>
                    <a:pt x="3003507" y="6184105"/>
                  </a:lnTo>
                  <a:lnTo>
                    <a:pt x="3003507" y="6164754"/>
                  </a:lnTo>
                  <a:close/>
                </a:path>
                <a:path w="15614015" h="6326505">
                  <a:moveTo>
                    <a:pt x="3041112" y="6164754"/>
                  </a:moveTo>
                  <a:lnTo>
                    <a:pt x="3021070" y="6164754"/>
                  </a:lnTo>
                  <a:lnTo>
                    <a:pt x="3021070" y="6279934"/>
                  </a:lnTo>
                  <a:lnTo>
                    <a:pt x="3069676" y="6279934"/>
                  </a:lnTo>
                  <a:lnTo>
                    <a:pt x="3077940" y="6279301"/>
                  </a:lnTo>
                  <a:lnTo>
                    <a:pt x="3104973" y="6261275"/>
                  </a:lnTo>
                  <a:lnTo>
                    <a:pt x="3041112" y="6261275"/>
                  </a:lnTo>
                  <a:lnTo>
                    <a:pt x="3041112" y="6224648"/>
                  </a:lnTo>
                  <a:lnTo>
                    <a:pt x="3104784" y="6224648"/>
                  </a:lnTo>
                  <a:lnTo>
                    <a:pt x="3103280" y="6222042"/>
                  </a:lnTo>
                  <a:lnTo>
                    <a:pt x="3069676" y="6206219"/>
                  </a:lnTo>
                  <a:lnTo>
                    <a:pt x="3041112" y="6206219"/>
                  </a:lnTo>
                  <a:lnTo>
                    <a:pt x="3041112" y="6164754"/>
                  </a:lnTo>
                  <a:close/>
                </a:path>
                <a:path w="15614015" h="6326505">
                  <a:moveTo>
                    <a:pt x="3104784" y="6224648"/>
                  </a:moveTo>
                  <a:lnTo>
                    <a:pt x="3075358" y="6224648"/>
                  </a:lnTo>
                  <a:lnTo>
                    <a:pt x="3080119" y="6226337"/>
                  </a:lnTo>
                  <a:lnTo>
                    <a:pt x="3083959" y="6229716"/>
                  </a:lnTo>
                  <a:lnTo>
                    <a:pt x="3087951" y="6233094"/>
                  </a:lnTo>
                  <a:lnTo>
                    <a:pt x="3089948" y="6237548"/>
                  </a:lnTo>
                  <a:lnTo>
                    <a:pt x="3089948" y="6248605"/>
                  </a:lnTo>
                  <a:lnTo>
                    <a:pt x="3087951" y="6253058"/>
                  </a:lnTo>
                  <a:lnTo>
                    <a:pt x="3080119" y="6259663"/>
                  </a:lnTo>
                  <a:lnTo>
                    <a:pt x="3075358" y="6261275"/>
                  </a:lnTo>
                  <a:lnTo>
                    <a:pt x="3104973" y="6261275"/>
                  </a:lnTo>
                  <a:lnTo>
                    <a:pt x="3106879" y="6257935"/>
                  </a:lnTo>
                  <a:lnTo>
                    <a:pt x="3109039" y="6250880"/>
                  </a:lnTo>
                  <a:lnTo>
                    <a:pt x="3109759" y="6243076"/>
                  </a:lnTo>
                  <a:lnTo>
                    <a:pt x="3109039" y="6235287"/>
                  </a:lnTo>
                  <a:lnTo>
                    <a:pt x="3106879" y="6228276"/>
                  </a:lnTo>
                  <a:lnTo>
                    <a:pt x="3104784" y="6224648"/>
                  </a:lnTo>
                  <a:close/>
                </a:path>
                <a:path w="15614015" h="6326505">
                  <a:moveTo>
                    <a:pt x="3241874" y="6164754"/>
                  </a:moveTo>
                  <a:lnTo>
                    <a:pt x="3188891" y="6164754"/>
                  </a:lnTo>
                  <a:lnTo>
                    <a:pt x="3188891" y="6279934"/>
                  </a:lnTo>
                  <a:lnTo>
                    <a:pt x="3246481" y="6279934"/>
                  </a:lnTo>
                  <a:lnTo>
                    <a:pt x="3254831" y="6279373"/>
                  </a:lnTo>
                  <a:lnTo>
                    <a:pt x="3280230" y="6261736"/>
                  </a:lnTo>
                  <a:lnTo>
                    <a:pt x="3208471" y="6261736"/>
                  </a:lnTo>
                  <a:lnTo>
                    <a:pt x="3208471" y="6230637"/>
                  </a:lnTo>
                  <a:lnTo>
                    <a:pt x="3278473" y="6230637"/>
                  </a:lnTo>
                  <a:lnTo>
                    <a:pt x="3273361" y="6225166"/>
                  </a:lnTo>
                  <a:lnTo>
                    <a:pt x="3265601" y="6220732"/>
                  </a:lnTo>
                  <a:lnTo>
                    <a:pt x="3271043" y="6216168"/>
                  </a:lnTo>
                  <a:lnTo>
                    <a:pt x="3273300" y="6212900"/>
                  </a:lnTo>
                  <a:lnTo>
                    <a:pt x="3208471" y="6212900"/>
                  </a:lnTo>
                  <a:lnTo>
                    <a:pt x="3208471" y="6182722"/>
                  </a:lnTo>
                  <a:lnTo>
                    <a:pt x="3276370" y="6182722"/>
                  </a:lnTo>
                  <a:lnTo>
                    <a:pt x="3274892" y="6179190"/>
                  </a:lnTo>
                  <a:lnTo>
                    <a:pt x="3268595" y="6173508"/>
                  </a:lnTo>
                  <a:lnTo>
                    <a:pt x="3263383" y="6169678"/>
                  </a:lnTo>
                  <a:lnTo>
                    <a:pt x="3257192" y="6166943"/>
                  </a:lnTo>
                  <a:lnTo>
                    <a:pt x="3250023" y="6165301"/>
                  </a:lnTo>
                  <a:lnTo>
                    <a:pt x="3241874" y="6164754"/>
                  </a:lnTo>
                  <a:close/>
                </a:path>
                <a:path w="15614015" h="6326505">
                  <a:moveTo>
                    <a:pt x="3278473" y="6230637"/>
                  </a:moveTo>
                  <a:lnTo>
                    <a:pt x="3251165" y="6230637"/>
                  </a:lnTo>
                  <a:lnTo>
                    <a:pt x="3255619" y="6232019"/>
                  </a:lnTo>
                  <a:lnTo>
                    <a:pt x="3258690" y="6234784"/>
                  </a:lnTo>
                  <a:lnTo>
                    <a:pt x="3261915" y="6237394"/>
                  </a:lnTo>
                  <a:lnTo>
                    <a:pt x="3263527" y="6241080"/>
                  </a:lnTo>
                  <a:lnTo>
                    <a:pt x="3263527" y="6250908"/>
                  </a:lnTo>
                  <a:lnTo>
                    <a:pt x="3261915" y="6254825"/>
                  </a:lnTo>
                  <a:lnTo>
                    <a:pt x="3258690" y="6257590"/>
                  </a:lnTo>
                  <a:lnTo>
                    <a:pt x="3255490" y="6260469"/>
                  </a:lnTo>
                  <a:lnTo>
                    <a:pt x="3255247" y="6260469"/>
                  </a:lnTo>
                  <a:lnTo>
                    <a:pt x="3251165" y="6261736"/>
                  </a:lnTo>
                  <a:lnTo>
                    <a:pt x="3280230" y="6261736"/>
                  </a:lnTo>
                  <a:lnTo>
                    <a:pt x="3280920" y="6260469"/>
                  </a:lnTo>
                  <a:lnTo>
                    <a:pt x="3282734" y="6254278"/>
                  </a:lnTo>
                  <a:lnTo>
                    <a:pt x="3283339" y="6247454"/>
                  </a:lnTo>
                  <a:lnTo>
                    <a:pt x="3282230" y="6238527"/>
                  </a:lnTo>
                  <a:lnTo>
                    <a:pt x="3278904" y="6231098"/>
                  </a:lnTo>
                  <a:lnTo>
                    <a:pt x="3278473" y="6230637"/>
                  </a:lnTo>
                  <a:close/>
                </a:path>
                <a:path w="15614015" h="6326505">
                  <a:moveTo>
                    <a:pt x="3276370" y="6182722"/>
                  </a:moveTo>
                  <a:lnTo>
                    <a:pt x="3252624" y="6182722"/>
                  </a:lnTo>
                  <a:lnTo>
                    <a:pt x="3258460" y="6187637"/>
                  </a:lnTo>
                  <a:lnTo>
                    <a:pt x="3258460" y="6207755"/>
                  </a:lnTo>
                  <a:lnTo>
                    <a:pt x="3252624" y="6212900"/>
                  </a:lnTo>
                  <a:lnTo>
                    <a:pt x="3273300" y="6212900"/>
                  </a:lnTo>
                  <a:lnTo>
                    <a:pt x="3274930" y="6210538"/>
                  </a:lnTo>
                  <a:lnTo>
                    <a:pt x="3277263" y="6203843"/>
                  </a:lnTo>
                  <a:lnTo>
                    <a:pt x="3278040" y="6196083"/>
                  </a:lnTo>
                  <a:lnTo>
                    <a:pt x="3278040" y="6186715"/>
                  </a:lnTo>
                  <a:lnTo>
                    <a:pt x="3276370" y="6182722"/>
                  </a:lnTo>
                  <a:close/>
                </a:path>
                <a:path w="15614015" h="6326505">
                  <a:moveTo>
                    <a:pt x="3382602" y="6164754"/>
                  </a:moveTo>
                  <a:lnTo>
                    <a:pt x="3362560" y="6164754"/>
                  </a:lnTo>
                  <a:lnTo>
                    <a:pt x="3362560" y="6279934"/>
                  </a:lnTo>
                  <a:lnTo>
                    <a:pt x="3382602" y="6279934"/>
                  </a:lnTo>
                  <a:lnTo>
                    <a:pt x="3382602" y="6231789"/>
                  </a:lnTo>
                  <a:lnTo>
                    <a:pt x="3462306" y="6231789"/>
                  </a:lnTo>
                  <a:lnTo>
                    <a:pt x="3462306" y="6212669"/>
                  </a:lnTo>
                  <a:lnTo>
                    <a:pt x="3382602" y="6212669"/>
                  </a:lnTo>
                  <a:lnTo>
                    <a:pt x="3382602" y="6164754"/>
                  </a:lnTo>
                  <a:close/>
                </a:path>
                <a:path w="15614015" h="6326505">
                  <a:moveTo>
                    <a:pt x="3462306" y="6231789"/>
                  </a:moveTo>
                  <a:lnTo>
                    <a:pt x="3442265" y="6231789"/>
                  </a:lnTo>
                  <a:lnTo>
                    <a:pt x="3442265" y="6279934"/>
                  </a:lnTo>
                  <a:lnTo>
                    <a:pt x="3462306" y="6279934"/>
                  </a:lnTo>
                  <a:lnTo>
                    <a:pt x="3462306" y="6231789"/>
                  </a:lnTo>
                  <a:close/>
                </a:path>
                <a:path w="15614015" h="6326505">
                  <a:moveTo>
                    <a:pt x="3462306" y="6164754"/>
                  </a:moveTo>
                  <a:lnTo>
                    <a:pt x="3442265" y="6164754"/>
                  </a:lnTo>
                  <a:lnTo>
                    <a:pt x="3442265" y="6212669"/>
                  </a:lnTo>
                  <a:lnTo>
                    <a:pt x="3462306" y="6212669"/>
                  </a:lnTo>
                  <a:lnTo>
                    <a:pt x="3462306" y="6164754"/>
                  </a:lnTo>
                  <a:close/>
                </a:path>
                <a:path w="15614015" h="6326505">
                  <a:moveTo>
                    <a:pt x="3544643" y="6161760"/>
                  </a:moveTo>
                  <a:lnTo>
                    <a:pt x="3503409" y="6179498"/>
                  </a:lnTo>
                  <a:lnTo>
                    <a:pt x="3486362" y="6222344"/>
                  </a:lnTo>
                  <a:lnTo>
                    <a:pt x="3487428" y="6234539"/>
                  </a:lnTo>
                  <a:lnTo>
                    <a:pt x="3490542" y="6245495"/>
                  </a:lnTo>
                  <a:lnTo>
                    <a:pt x="3490624" y="6245783"/>
                  </a:lnTo>
                  <a:lnTo>
                    <a:pt x="3522241" y="6278552"/>
                  </a:lnTo>
                  <a:lnTo>
                    <a:pt x="3544643" y="6282929"/>
                  </a:lnTo>
                  <a:lnTo>
                    <a:pt x="3558076" y="6281504"/>
                  </a:lnTo>
                  <a:lnTo>
                    <a:pt x="3569810" y="6277227"/>
                  </a:lnTo>
                  <a:lnTo>
                    <a:pt x="3579845" y="6270101"/>
                  </a:lnTo>
                  <a:lnTo>
                    <a:pt x="3585294" y="6263578"/>
                  </a:lnTo>
                  <a:lnTo>
                    <a:pt x="3547177" y="6263578"/>
                  </a:lnTo>
                  <a:lnTo>
                    <a:pt x="3538884" y="6262844"/>
                  </a:lnTo>
                  <a:lnTo>
                    <a:pt x="3509341" y="6238469"/>
                  </a:lnTo>
                  <a:lnTo>
                    <a:pt x="3506404" y="6222344"/>
                  </a:lnTo>
                  <a:lnTo>
                    <a:pt x="3507138" y="6213950"/>
                  </a:lnTo>
                  <a:lnTo>
                    <a:pt x="3531283" y="6184105"/>
                  </a:lnTo>
                  <a:lnTo>
                    <a:pt x="3547177" y="6181110"/>
                  </a:lnTo>
                  <a:lnTo>
                    <a:pt x="3585294" y="6181110"/>
                  </a:lnTo>
                  <a:lnTo>
                    <a:pt x="3579845" y="6174588"/>
                  </a:lnTo>
                  <a:lnTo>
                    <a:pt x="3569810" y="6167461"/>
                  </a:lnTo>
                  <a:lnTo>
                    <a:pt x="3558076" y="6163185"/>
                  </a:lnTo>
                  <a:lnTo>
                    <a:pt x="3544643" y="6161760"/>
                  </a:lnTo>
                  <a:close/>
                </a:path>
                <a:path w="15614015" h="6326505">
                  <a:moveTo>
                    <a:pt x="3608223" y="6260123"/>
                  </a:moveTo>
                  <a:lnTo>
                    <a:pt x="3588181" y="6260123"/>
                  </a:lnTo>
                  <a:lnTo>
                    <a:pt x="3588181" y="6279934"/>
                  </a:lnTo>
                  <a:lnTo>
                    <a:pt x="3608223" y="6279934"/>
                  </a:lnTo>
                  <a:lnTo>
                    <a:pt x="3608223" y="6260123"/>
                  </a:lnTo>
                  <a:close/>
                </a:path>
                <a:path w="15614015" h="6326505">
                  <a:moveTo>
                    <a:pt x="3585294" y="6181110"/>
                  </a:moveTo>
                  <a:lnTo>
                    <a:pt x="3547177" y="6181110"/>
                  </a:lnTo>
                  <a:lnTo>
                    <a:pt x="3555571" y="6181859"/>
                  </a:lnTo>
                  <a:lnTo>
                    <a:pt x="3563245" y="6184105"/>
                  </a:lnTo>
                  <a:lnTo>
                    <a:pt x="3587447" y="6213950"/>
                  </a:lnTo>
                  <a:lnTo>
                    <a:pt x="3588181" y="6222344"/>
                  </a:lnTo>
                  <a:lnTo>
                    <a:pt x="3587447" y="6230752"/>
                  </a:lnTo>
                  <a:lnTo>
                    <a:pt x="3563245" y="6260641"/>
                  </a:lnTo>
                  <a:lnTo>
                    <a:pt x="3547177" y="6263578"/>
                  </a:lnTo>
                  <a:lnTo>
                    <a:pt x="3585294" y="6263578"/>
                  </a:lnTo>
                  <a:lnTo>
                    <a:pt x="3588181" y="6260123"/>
                  </a:lnTo>
                  <a:lnTo>
                    <a:pt x="3608223" y="6260123"/>
                  </a:lnTo>
                  <a:lnTo>
                    <a:pt x="3608223" y="6184566"/>
                  </a:lnTo>
                  <a:lnTo>
                    <a:pt x="3588181" y="6184566"/>
                  </a:lnTo>
                  <a:lnTo>
                    <a:pt x="3585294" y="6181110"/>
                  </a:lnTo>
                  <a:close/>
                </a:path>
                <a:path w="15614015" h="6326505">
                  <a:moveTo>
                    <a:pt x="3608223" y="6164754"/>
                  </a:moveTo>
                  <a:lnTo>
                    <a:pt x="3588181" y="6164754"/>
                  </a:lnTo>
                  <a:lnTo>
                    <a:pt x="3588181" y="6184566"/>
                  </a:lnTo>
                  <a:lnTo>
                    <a:pt x="3608223" y="6184566"/>
                  </a:lnTo>
                  <a:lnTo>
                    <a:pt x="3608223" y="6164754"/>
                  </a:lnTo>
                  <a:close/>
                </a:path>
                <a:path w="15614015" h="6326505">
                  <a:moveTo>
                    <a:pt x="3658628" y="6164754"/>
                  </a:moveTo>
                  <a:lnTo>
                    <a:pt x="3638587" y="6164754"/>
                  </a:lnTo>
                  <a:lnTo>
                    <a:pt x="3638587" y="6279934"/>
                  </a:lnTo>
                  <a:lnTo>
                    <a:pt x="3796383" y="6279934"/>
                  </a:lnTo>
                  <a:lnTo>
                    <a:pt x="3796383" y="6260814"/>
                  </a:lnTo>
                  <a:lnTo>
                    <a:pt x="3658628" y="6260814"/>
                  </a:lnTo>
                  <a:lnTo>
                    <a:pt x="3658628" y="6164754"/>
                  </a:lnTo>
                  <a:close/>
                </a:path>
                <a:path w="15614015" h="6326505">
                  <a:moveTo>
                    <a:pt x="3727506" y="6164754"/>
                  </a:moveTo>
                  <a:lnTo>
                    <a:pt x="3707464" y="6164754"/>
                  </a:lnTo>
                  <a:lnTo>
                    <a:pt x="3707464" y="6260814"/>
                  </a:lnTo>
                  <a:lnTo>
                    <a:pt x="3727506" y="6260814"/>
                  </a:lnTo>
                  <a:lnTo>
                    <a:pt x="3727506" y="6164754"/>
                  </a:lnTo>
                  <a:close/>
                </a:path>
                <a:path w="15614015" h="6326505">
                  <a:moveTo>
                    <a:pt x="3796383" y="6164754"/>
                  </a:moveTo>
                  <a:lnTo>
                    <a:pt x="3776342" y="6164754"/>
                  </a:lnTo>
                  <a:lnTo>
                    <a:pt x="3776342" y="6260814"/>
                  </a:lnTo>
                  <a:lnTo>
                    <a:pt x="3796383" y="6260814"/>
                  </a:lnTo>
                  <a:lnTo>
                    <a:pt x="3796383" y="6164754"/>
                  </a:lnTo>
                  <a:close/>
                </a:path>
                <a:path w="15614015" h="6326505">
                  <a:moveTo>
                    <a:pt x="3881008" y="6161760"/>
                  </a:moveTo>
                  <a:lnTo>
                    <a:pt x="3867756" y="6162883"/>
                  </a:lnTo>
                  <a:lnTo>
                    <a:pt x="3868113" y="6162883"/>
                  </a:lnTo>
                  <a:lnTo>
                    <a:pt x="3856763" y="6166079"/>
                  </a:lnTo>
                  <a:lnTo>
                    <a:pt x="3824858" y="6198502"/>
                  </a:lnTo>
                  <a:lnTo>
                    <a:pt x="3820654" y="6222344"/>
                  </a:lnTo>
                  <a:lnTo>
                    <a:pt x="3821719" y="6234913"/>
                  </a:lnTo>
                  <a:lnTo>
                    <a:pt x="3846972" y="6273340"/>
                  </a:lnTo>
                  <a:lnTo>
                    <a:pt x="3882390" y="6282929"/>
                  </a:lnTo>
                  <a:lnTo>
                    <a:pt x="3898256" y="6281302"/>
                  </a:lnTo>
                  <a:lnTo>
                    <a:pt x="3911991" y="6276421"/>
                  </a:lnTo>
                  <a:lnTo>
                    <a:pt x="3923596" y="6268287"/>
                  </a:lnTo>
                  <a:lnTo>
                    <a:pt x="3927129" y="6264039"/>
                  </a:lnTo>
                  <a:lnTo>
                    <a:pt x="3882851" y="6264039"/>
                  </a:lnTo>
                  <a:lnTo>
                    <a:pt x="3874990" y="6263507"/>
                  </a:lnTo>
                  <a:lnTo>
                    <a:pt x="3843157" y="6238844"/>
                  </a:lnTo>
                  <a:lnTo>
                    <a:pt x="3841156" y="6231559"/>
                  </a:lnTo>
                  <a:lnTo>
                    <a:pt x="3937676" y="6231559"/>
                  </a:lnTo>
                  <a:lnTo>
                    <a:pt x="3938137" y="6228487"/>
                  </a:lnTo>
                  <a:lnTo>
                    <a:pt x="3938367" y="6225492"/>
                  </a:lnTo>
                  <a:lnTo>
                    <a:pt x="3938348" y="6222344"/>
                  </a:lnTo>
                  <a:lnTo>
                    <a:pt x="3937657" y="6214051"/>
                  </a:lnTo>
                  <a:lnTo>
                    <a:pt x="3841156" y="6214051"/>
                  </a:lnTo>
                  <a:lnTo>
                    <a:pt x="3842927" y="6206838"/>
                  </a:lnTo>
                  <a:lnTo>
                    <a:pt x="3873291" y="6181225"/>
                  </a:lnTo>
                  <a:lnTo>
                    <a:pt x="3881008" y="6180649"/>
                  </a:lnTo>
                  <a:lnTo>
                    <a:pt x="3922939" y="6180649"/>
                  </a:lnTo>
                  <a:lnTo>
                    <a:pt x="3922242" y="6179728"/>
                  </a:lnTo>
                  <a:lnTo>
                    <a:pt x="3913704" y="6171867"/>
                  </a:lnTo>
                  <a:lnTo>
                    <a:pt x="3903986" y="6166252"/>
                  </a:lnTo>
                  <a:lnTo>
                    <a:pt x="3893087" y="6162883"/>
                  </a:lnTo>
                  <a:lnTo>
                    <a:pt x="3881008" y="6161760"/>
                  </a:lnTo>
                  <a:close/>
                </a:path>
                <a:path w="15614015" h="6326505">
                  <a:moveTo>
                    <a:pt x="3916022" y="6247223"/>
                  </a:moveTo>
                  <a:lnTo>
                    <a:pt x="3910062" y="6254580"/>
                  </a:lnTo>
                  <a:lnTo>
                    <a:pt x="3902546" y="6259835"/>
                  </a:lnTo>
                  <a:lnTo>
                    <a:pt x="3893476" y="6262988"/>
                  </a:lnTo>
                  <a:lnTo>
                    <a:pt x="3882851" y="6264039"/>
                  </a:lnTo>
                  <a:lnTo>
                    <a:pt x="3927129" y="6264039"/>
                  </a:lnTo>
                  <a:lnTo>
                    <a:pt x="3933069" y="6256898"/>
                  </a:lnTo>
                  <a:lnTo>
                    <a:pt x="3916022" y="6247223"/>
                  </a:lnTo>
                  <a:close/>
                </a:path>
                <a:path w="15614015" h="6326505">
                  <a:moveTo>
                    <a:pt x="3922939" y="6180649"/>
                  </a:moveTo>
                  <a:lnTo>
                    <a:pt x="3881008" y="6180649"/>
                  </a:lnTo>
                  <a:lnTo>
                    <a:pt x="3888246" y="6181225"/>
                  </a:lnTo>
                  <a:lnTo>
                    <a:pt x="3887872" y="6181225"/>
                  </a:lnTo>
                  <a:lnTo>
                    <a:pt x="3918096" y="6214051"/>
                  </a:lnTo>
                  <a:lnTo>
                    <a:pt x="3937657" y="6214051"/>
                  </a:lnTo>
                  <a:lnTo>
                    <a:pt x="3937360" y="6210481"/>
                  </a:lnTo>
                  <a:lnTo>
                    <a:pt x="3934430" y="6199654"/>
                  </a:lnTo>
                  <a:lnTo>
                    <a:pt x="3934336" y="6199308"/>
                  </a:lnTo>
                  <a:lnTo>
                    <a:pt x="3929353" y="6189172"/>
                  </a:lnTo>
                  <a:lnTo>
                    <a:pt x="3928665" y="6188222"/>
                  </a:lnTo>
                  <a:lnTo>
                    <a:pt x="3922939" y="6180649"/>
                  </a:lnTo>
                  <a:close/>
                </a:path>
                <a:path w="15614015" h="6326505">
                  <a:moveTo>
                    <a:pt x="3982828" y="6164754"/>
                  </a:moveTo>
                  <a:lnTo>
                    <a:pt x="3961405" y="6164754"/>
                  </a:lnTo>
                  <a:lnTo>
                    <a:pt x="3961405" y="6279934"/>
                  </a:lnTo>
                  <a:lnTo>
                    <a:pt x="3981216" y="6279934"/>
                  </a:lnTo>
                  <a:lnTo>
                    <a:pt x="3981216" y="6196313"/>
                  </a:lnTo>
                  <a:lnTo>
                    <a:pt x="4002413" y="6196313"/>
                  </a:lnTo>
                  <a:lnTo>
                    <a:pt x="3982828" y="6164754"/>
                  </a:lnTo>
                  <a:close/>
                </a:path>
                <a:path w="15614015" h="6326505">
                  <a:moveTo>
                    <a:pt x="4076585" y="6196313"/>
                  </a:moveTo>
                  <a:lnTo>
                    <a:pt x="4057004" y="6196313"/>
                  </a:lnTo>
                  <a:lnTo>
                    <a:pt x="4057004" y="6279934"/>
                  </a:lnTo>
                  <a:lnTo>
                    <a:pt x="4076585" y="6279934"/>
                  </a:lnTo>
                  <a:lnTo>
                    <a:pt x="4076585" y="6196313"/>
                  </a:lnTo>
                  <a:close/>
                </a:path>
                <a:path w="15614015" h="6326505">
                  <a:moveTo>
                    <a:pt x="4002413" y="6196313"/>
                  </a:moveTo>
                  <a:lnTo>
                    <a:pt x="3981216" y="6196313"/>
                  </a:lnTo>
                  <a:lnTo>
                    <a:pt x="4017843" y="6255286"/>
                  </a:lnTo>
                  <a:lnTo>
                    <a:pt x="4020377" y="6255286"/>
                  </a:lnTo>
                  <a:lnTo>
                    <a:pt x="4040408" y="6223035"/>
                  </a:lnTo>
                  <a:lnTo>
                    <a:pt x="4018995" y="6223035"/>
                  </a:lnTo>
                  <a:lnTo>
                    <a:pt x="4002413" y="6196313"/>
                  </a:lnTo>
                  <a:close/>
                </a:path>
                <a:path w="15614015" h="6326505">
                  <a:moveTo>
                    <a:pt x="4076585" y="6164754"/>
                  </a:moveTo>
                  <a:lnTo>
                    <a:pt x="4055161" y="6164754"/>
                  </a:lnTo>
                  <a:lnTo>
                    <a:pt x="4018995" y="6223035"/>
                  </a:lnTo>
                  <a:lnTo>
                    <a:pt x="4040408" y="6223035"/>
                  </a:lnTo>
                  <a:lnTo>
                    <a:pt x="4057004" y="6196313"/>
                  </a:lnTo>
                  <a:lnTo>
                    <a:pt x="4076585" y="6196313"/>
                  </a:lnTo>
                  <a:lnTo>
                    <a:pt x="4076585" y="6164754"/>
                  </a:lnTo>
                  <a:close/>
                </a:path>
                <a:path w="15614015" h="6326505">
                  <a:moveTo>
                    <a:pt x="4218904" y="6161760"/>
                  </a:moveTo>
                  <a:lnTo>
                    <a:pt x="4175596" y="6179267"/>
                  </a:lnTo>
                  <a:lnTo>
                    <a:pt x="4158319" y="6222344"/>
                  </a:lnTo>
                  <a:lnTo>
                    <a:pt x="4159399" y="6234726"/>
                  </a:lnTo>
                  <a:lnTo>
                    <a:pt x="4184782" y="6273211"/>
                  </a:lnTo>
                  <a:lnTo>
                    <a:pt x="4218904" y="6282929"/>
                  </a:lnTo>
                  <a:lnTo>
                    <a:pt x="4227125" y="6282425"/>
                  </a:lnTo>
                  <a:lnTo>
                    <a:pt x="4261751" y="6265249"/>
                  </a:lnTo>
                  <a:lnTo>
                    <a:pt x="4263548" y="6263118"/>
                  </a:lnTo>
                  <a:lnTo>
                    <a:pt x="4218904" y="6263118"/>
                  </a:lnTo>
                  <a:lnTo>
                    <a:pt x="4210611" y="6262383"/>
                  </a:lnTo>
                  <a:lnTo>
                    <a:pt x="4179080" y="6230637"/>
                  </a:lnTo>
                  <a:lnTo>
                    <a:pt x="4178360" y="6222344"/>
                  </a:lnTo>
                  <a:lnTo>
                    <a:pt x="4179080" y="6213950"/>
                  </a:lnTo>
                  <a:lnTo>
                    <a:pt x="4203009" y="6184277"/>
                  </a:lnTo>
                  <a:lnTo>
                    <a:pt x="4218904" y="6181340"/>
                  </a:lnTo>
                  <a:lnTo>
                    <a:pt x="4262824" y="6181340"/>
                  </a:lnTo>
                  <a:lnTo>
                    <a:pt x="4261405" y="6179555"/>
                  </a:lnTo>
                  <a:lnTo>
                    <a:pt x="4227211" y="6162278"/>
                  </a:lnTo>
                  <a:lnTo>
                    <a:pt x="4218904" y="6161760"/>
                  </a:lnTo>
                  <a:close/>
                </a:path>
                <a:path w="15614015" h="6326505">
                  <a:moveTo>
                    <a:pt x="4253688" y="6243076"/>
                  </a:moveTo>
                  <a:lnTo>
                    <a:pt x="4226583" y="6263118"/>
                  </a:lnTo>
                  <a:lnTo>
                    <a:pt x="4263548" y="6263118"/>
                  </a:lnTo>
                  <a:lnTo>
                    <a:pt x="4266646" y="6259447"/>
                  </a:lnTo>
                  <a:lnTo>
                    <a:pt x="4270735" y="6252982"/>
                  </a:lnTo>
                  <a:lnTo>
                    <a:pt x="4253688" y="6243076"/>
                  </a:lnTo>
                  <a:close/>
                </a:path>
                <a:path w="15614015" h="6326505">
                  <a:moveTo>
                    <a:pt x="4262824" y="6181340"/>
                  </a:moveTo>
                  <a:lnTo>
                    <a:pt x="4226583" y="6181340"/>
                  </a:lnTo>
                  <a:lnTo>
                    <a:pt x="4233416" y="6183183"/>
                  </a:lnTo>
                  <a:lnTo>
                    <a:pt x="4239406" y="6186869"/>
                  </a:lnTo>
                  <a:lnTo>
                    <a:pt x="4245549" y="6190555"/>
                  </a:lnTo>
                  <a:lnTo>
                    <a:pt x="4250079" y="6195469"/>
                  </a:lnTo>
                  <a:lnTo>
                    <a:pt x="4252997" y="6201612"/>
                  </a:lnTo>
                  <a:lnTo>
                    <a:pt x="4269813" y="6191937"/>
                  </a:lnTo>
                  <a:lnTo>
                    <a:pt x="4266041" y="6185386"/>
                  </a:lnTo>
                  <a:lnTo>
                    <a:pt x="4262824" y="6181340"/>
                  </a:lnTo>
                  <a:close/>
                </a:path>
                <a:path w="15614015" h="6326505">
                  <a:moveTo>
                    <a:pt x="4390493" y="6164754"/>
                  </a:moveTo>
                  <a:lnTo>
                    <a:pt x="4290747" y="6164754"/>
                  </a:lnTo>
                  <a:lnTo>
                    <a:pt x="4290747" y="6279934"/>
                  </a:lnTo>
                  <a:lnTo>
                    <a:pt x="4310788" y="6279934"/>
                  </a:lnTo>
                  <a:lnTo>
                    <a:pt x="4310788" y="6183874"/>
                  </a:lnTo>
                  <a:lnTo>
                    <a:pt x="4390493" y="6183874"/>
                  </a:lnTo>
                  <a:lnTo>
                    <a:pt x="4390493" y="6164754"/>
                  </a:lnTo>
                  <a:close/>
                </a:path>
                <a:path w="15614015" h="6326505">
                  <a:moveTo>
                    <a:pt x="4390493" y="6183874"/>
                  </a:moveTo>
                  <a:lnTo>
                    <a:pt x="4370451" y="6183874"/>
                  </a:lnTo>
                  <a:lnTo>
                    <a:pt x="4370451" y="6279934"/>
                  </a:lnTo>
                  <a:lnTo>
                    <a:pt x="4390493" y="6279934"/>
                  </a:lnTo>
                  <a:lnTo>
                    <a:pt x="4390493" y="6183874"/>
                  </a:lnTo>
                  <a:close/>
                </a:path>
                <a:path w="15614015" h="6326505">
                  <a:moveTo>
                    <a:pt x="4474903" y="6161760"/>
                  </a:moveTo>
                  <a:lnTo>
                    <a:pt x="4461651" y="6162883"/>
                  </a:lnTo>
                  <a:lnTo>
                    <a:pt x="4462008" y="6162883"/>
                  </a:lnTo>
                  <a:lnTo>
                    <a:pt x="4450658" y="6166079"/>
                  </a:lnTo>
                  <a:lnTo>
                    <a:pt x="4418753" y="6198502"/>
                  </a:lnTo>
                  <a:lnTo>
                    <a:pt x="4414549" y="6222344"/>
                  </a:lnTo>
                  <a:lnTo>
                    <a:pt x="4415615" y="6234913"/>
                  </a:lnTo>
                  <a:lnTo>
                    <a:pt x="4440868" y="6273340"/>
                  </a:lnTo>
                  <a:lnTo>
                    <a:pt x="4476285" y="6282929"/>
                  </a:lnTo>
                  <a:lnTo>
                    <a:pt x="4492151" y="6281302"/>
                  </a:lnTo>
                  <a:lnTo>
                    <a:pt x="4505887" y="6276421"/>
                  </a:lnTo>
                  <a:lnTo>
                    <a:pt x="4517491" y="6268287"/>
                  </a:lnTo>
                  <a:lnTo>
                    <a:pt x="4521024" y="6264039"/>
                  </a:lnTo>
                  <a:lnTo>
                    <a:pt x="4476746" y="6264039"/>
                  </a:lnTo>
                  <a:lnTo>
                    <a:pt x="4468885" y="6263507"/>
                  </a:lnTo>
                  <a:lnTo>
                    <a:pt x="4437052" y="6238844"/>
                  </a:lnTo>
                  <a:lnTo>
                    <a:pt x="4435051" y="6231559"/>
                  </a:lnTo>
                  <a:lnTo>
                    <a:pt x="4531572" y="6231559"/>
                  </a:lnTo>
                  <a:lnTo>
                    <a:pt x="4532032" y="6228487"/>
                  </a:lnTo>
                  <a:lnTo>
                    <a:pt x="4532263" y="6225492"/>
                  </a:lnTo>
                  <a:lnTo>
                    <a:pt x="4532244" y="6222344"/>
                  </a:lnTo>
                  <a:lnTo>
                    <a:pt x="4531553" y="6214051"/>
                  </a:lnTo>
                  <a:lnTo>
                    <a:pt x="4435051" y="6214051"/>
                  </a:lnTo>
                  <a:lnTo>
                    <a:pt x="4436822" y="6206838"/>
                  </a:lnTo>
                  <a:lnTo>
                    <a:pt x="4467186" y="6181225"/>
                  </a:lnTo>
                  <a:lnTo>
                    <a:pt x="4474903" y="6180649"/>
                  </a:lnTo>
                  <a:lnTo>
                    <a:pt x="4516834" y="6180649"/>
                  </a:lnTo>
                  <a:lnTo>
                    <a:pt x="4516138" y="6179728"/>
                  </a:lnTo>
                  <a:lnTo>
                    <a:pt x="4507600" y="6171867"/>
                  </a:lnTo>
                  <a:lnTo>
                    <a:pt x="4497882" y="6166252"/>
                  </a:lnTo>
                  <a:lnTo>
                    <a:pt x="4486983" y="6162883"/>
                  </a:lnTo>
                  <a:lnTo>
                    <a:pt x="4474903" y="6161760"/>
                  </a:lnTo>
                  <a:close/>
                </a:path>
                <a:path w="15614015" h="6326505">
                  <a:moveTo>
                    <a:pt x="4509918" y="6247223"/>
                  </a:moveTo>
                  <a:lnTo>
                    <a:pt x="4503957" y="6254580"/>
                  </a:lnTo>
                  <a:lnTo>
                    <a:pt x="4496442" y="6259835"/>
                  </a:lnTo>
                  <a:lnTo>
                    <a:pt x="4487372" y="6262988"/>
                  </a:lnTo>
                  <a:lnTo>
                    <a:pt x="4476746" y="6264039"/>
                  </a:lnTo>
                  <a:lnTo>
                    <a:pt x="4521024" y="6264039"/>
                  </a:lnTo>
                  <a:lnTo>
                    <a:pt x="4526964" y="6256898"/>
                  </a:lnTo>
                  <a:lnTo>
                    <a:pt x="4509918" y="6247223"/>
                  </a:lnTo>
                  <a:close/>
                </a:path>
                <a:path w="15614015" h="6326505">
                  <a:moveTo>
                    <a:pt x="4516834" y="6180649"/>
                  </a:moveTo>
                  <a:lnTo>
                    <a:pt x="4474903" y="6180649"/>
                  </a:lnTo>
                  <a:lnTo>
                    <a:pt x="4482142" y="6181225"/>
                  </a:lnTo>
                  <a:lnTo>
                    <a:pt x="4481768" y="6181225"/>
                  </a:lnTo>
                  <a:lnTo>
                    <a:pt x="4511991" y="6214051"/>
                  </a:lnTo>
                  <a:lnTo>
                    <a:pt x="4531553" y="6214051"/>
                  </a:lnTo>
                  <a:lnTo>
                    <a:pt x="4531255" y="6210481"/>
                  </a:lnTo>
                  <a:lnTo>
                    <a:pt x="4528325" y="6199654"/>
                  </a:lnTo>
                  <a:lnTo>
                    <a:pt x="4528232" y="6199308"/>
                  </a:lnTo>
                  <a:lnTo>
                    <a:pt x="4523249" y="6189172"/>
                  </a:lnTo>
                  <a:lnTo>
                    <a:pt x="4522561" y="6188222"/>
                  </a:lnTo>
                  <a:lnTo>
                    <a:pt x="4516834" y="6180649"/>
                  </a:lnTo>
                  <a:close/>
                </a:path>
                <a:path w="15614015" h="6326505">
                  <a:moveTo>
                    <a:pt x="4575342" y="6164754"/>
                  </a:moveTo>
                  <a:lnTo>
                    <a:pt x="4555301" y="6164754"/>
                  </a:lnTo>
                  <a:lnTo>
                    <a:pt x="4555301" y="6279934"/>
                  </a:lnTo>
                  <a:lnTo>
                    <a:pt x="4651130" y="6279934"/>
                  </a:lnTo>
                  <a:lnTo>
                    <a:pt x="4651130" y="6310802"/>
                  </a:lnTo>
                  <a:lnTo>
                    <a:pt x="4670941" y="6310802"/>
                  </a:lnTo>
                  <a:lnTo>
                    <a:pt x="4670941" y="6260814"/>
                  </a:lnTo>
                  <a:lnTo>
                    <a:pt x="4575342" y="6260814"/>
                  </a:lnTo>
                  <a:lnTo>
                    <a:pt x="4575342" y="6164754"/>
                  </a:lnTo>
                  <a:close/>
                </a:path>
                <a:path w="15614015" h="6326505">
                  <a:moveTo>
                    <a:pt x="4652051" y="6164754"/>
                  </a:moveTo>
                  <a:lnTo>
                    <a:pt x="4632010" y="6164754"/>
                  </a:lnTo>
                  <a:lnTo>
                    <a:pt x="4632010" y="6260814"/>
                  </a:lnTo>
                  <a:lnTo>
                    <a:pt x="4652051" y="6260814"/>
                  </a:lnTo>
                  <a:lnTo>
                    <a:pt x="4652051" y="6164754"/>
                  </a:lnTo>
                  <a:close/>
                </a:path>
                <a:path w="15614015" h="6326505">
                  <a:moveTo>
                    <a:pt x="4712112" y="6164754"/>
                  </a:moveTo>
                  <a:lnTo>
                    <a:pt x="4692301" y="6164754"/>
                  </a:lnTo>
                  <a:lnTo>
                    <a:pt x="4692301" y="6279934"/>
                  </a:lnTo>
                  <a:lnTo>
                    <a:pt x="4708427" y="6279934"/>
                  </a:lnTo>
                  <a:lnTo>
                    <a:pt x="4735514" y="6245610"/>
                  </a:lnTo>
                  <a:lnTo>
                    <a:pt x="4712112" y="6245610"/>
                  </a:lnTo>
                  <a:lnTo>
                    <a:pt x="4712112" y="6164754"/>
                  </a:lnTo>
                  <a:close/>
                </a:path>
                <a:path w="15614015" h="6326505">
                  <a:moveTo>
                    <a:pt x="4792047" y="6199078"/>
                  </a:moveTo>
                  <a:lnTo>
                    <a:pt x="4772236" y="6199078"/>
                  </a:lnTo>
                  <a:lnTo>
                    <a:pt x="4772236" y="6279934"/>
                  </a:lnTo>
                  <a:lnTo>
                    <a:pt x="4792047" y="6279934"/>
                  </a:lnTo>
                  <a:lnTo>
                    <a:pt x="4792047" y="6199078"/>
                  </a:lnTo>
                  <a:close/>
                </a:path>
                <a:path w="15614015" h="6326505">
                  <a:moveTo>
                    <a:pt x="4792047" y="6164754"/>
                  </a:moveTo>
                  <a:lnTo>
                    <a:pt x="4775922" y="6164754"/>
                  </a:lnTo>
                  <a:lnTo>
                    <a:pt x="4712112" y="6245610"/>
                  </a:lnTo>
                  <a:lnTo>
                    <a:pt x="4735514" y="6245610"/>
                  </a:lnTo>
                  <a:lnTo>
                    <a:pt x="4772236" y="6199078"/>
                  </a:lnTo>
                  <a:lnTo>
                    <a:pt x="4792047" y="6199078"/>
                  </a:lnTo>
                  <a:lnTo>
                    <a:pt x="4792047" y="6164754"/>
                  </a:lnTo>
                  <a:close/>
                </a:path>
                <a:path w="15614015" h="6326505">
                  <a:moveTo>
                    <a:pt x="4874385" y="6161760"/>
                  </a:moveTo>
                  <a:lnTo>
                    <a:pt x="4833150" y="6179498"/>
                  </a:lnTo>
                  <a:lnTo>
                    <a:pt x="4816103" y="6222344"/>
                  </a:lnTo>
                  <a:lnTo>
                    <a:pt x="4817169" y="6234539"/>
                  </a:lnTo>
                  <a:lnTo>
                    <a:pt x="4820283" y="6245495"/>
                  </a:lnTo>
                  <a:lnTo>
                    <a:pt x="4820365" y="6245783"/>
                  </a:lnTo>
                  <a:lnTo>
                    <a:pt x="4851982" y="6278552"/>
                  </a:lnTo>
                  <a:lnTo>
                    <a:pt x="4874385" y="6282929"/>
                  </a:lnTo>
                  <a:lnTo>
                    <a:pt x="4887817" y="6281504"/>
                  </a:lnTo>
                  <a:lnTo>
                    <a:pt x="4899551" y="6277227"/>
                  </a:lnTo>
                  <a:lnTo>
                    <a:pt x="4909586" y="6270101"/>
                  </a:lnTo>
                  <a:lnTo>
                    <a:pt x="4915035" y="6263578"/>
                  </a:lnTo>
                  <a:lnTo>
                    <a:pt x="4876919" y="6263578"/>
                  </a:lnTo>
                  <a:lnTo>
                    <a:pt x="4868626" y="6262844"/>
                  </a:lnTo>
                  <a:lnTo>
                    <a:pt x="4839082" y="6238469"/>
                  </a:lnTo>
                  <a:lnTo>
                    <a:pt x="4836145" y="6222344"/>
                  </a:lnTo>
                  <a:lnTo>
                    <a:pt x="4836879" y="6213950"/>
                  </a:lnTo>
                  <a:lnTo>
                    <a:pt x="4861024" y="6184105"/>
                  </a:lnTo>
                  <a:lnTo>
                    <a:pt x="4876919" y="6181110"/>
                  </a:lnTo>
                  <a:lnTo>
                    <a:pt x="4915035" y="6181110"/>
                  </a:lnTo>
                  <a:lnTo>
                    <a:pt x="4909586" y="6174588"/>
                  </a:lnTo>
                  <a:lnTo>
                    <a:pt x="4899551" y="6167461"/>
                  </a:lnTo>
                  <a:lnTo>
                    <a:pt x="4887817" y="6163185"/>
                  </a:lnTo>
                  <a:lnTo>
                    <a:pt x="4874385" y="6161760"/>
                  </a:lnTo>
                  <a:close/>
                </a:path>
                <a:path w="15614015" h="6326505">
                  <a:moveTo>
                    <a:pt x="4937964" y="6260123"/>
                  </a:moveTo>
                  <a:lnTo>
                    <a:pt x="4917922" y="6260123"/>
                  </a:lnTo>
                  <a:lnTo>
                    <a:pt x="4917922" y="6279934"/>
                  </a:lnTo>
                  <a:lnTo>
                    <a:pt x="4937964" y="6279934"/>
                  </a:lnTo>
                  <a:lnTo>
                    <a:pt x="4937964" y="6260123"/>
                  </a:lnTo>
                  <a:close/>
                </a:path>
                <a:path w="15614015" h="6326505">
                  <a:moveTo>
                    <a:pt x="4915035" y="6181110"/>
                  </a:moveTo>
                  <a:lnTo>
                    <a:pt x="4876919" y="6181110"/>
                  </a:lnTo>
                  <a:lnTo>
                    <a:pt x="4885312" y="6181859"/>
                  </a:lnTo>
                  <a:lnTo>
                    <a:pt x="4892986" y="6184105"/>
                  </a:lnTo>
                  <a:lnTo>
                    <a:pt x="4917188" y="6213950"/>
                  </a:lnTo>
                  <a:lnTo>
                    <a:pt x="4917922" y="6222344"/>
                  </a:lnTo>
                  <a:lnTo>
                    <a:pt x="4917188" y="6230752"/>
                  </a:lnTo>
                  <a:lnTo>
                    <a:pt x="4892986" y="6260641"/>
                  </a:lnTo>
                  <a:lnTo>
                    <a:pt x="4876919" y="6263578"/>
                  </a:lnTo>
                  <a:lnTo>
                    <a:pt x="4915035" y="6263578"/>
                  </a:lnTo>
                  <a:lnTo>
                    <a:pt x="4917922" y="6260123"/>
                  </a:lnTo>
                  <a:lnTo>
                    <a:pt x="4937964" y="6260123"/>
                  </a:lnTo>
                  <a:lnTo>
                    <a:pt x="4937964" y="6184566"/>
                  </a:lnTo>
                  <a:lnTo>
                    <a:pt x="4917922" y="6184566"/>
                  </a:lnTo>
                  <a:lnTo>
                    <a:pt x="4915035" y="6181110"/>
                  </a:lnTo>
                  <a:close/>
                </a:path>
                <a:path w="15614015" h="6326505">
                  <a:moveTo>
                    <a:pt x="4937964" y="6164754"/>
                  </a:moveTo>
                  <a:lnTo>
                    <a:pt x="4917922" y="6164754"/>
                  </a:lnTo>
                  <a:lnTo>
                    <a:pt x="4917922" y="6184566"/>
                  </a:lnTo>
                  <a:lnTo>
                    <a:pt x="4937964" y="6184566"/>
                  </a:lnTo>
                  <a:lnTo>
                    <a:pt x="4937964" y="6164754"/>
                  </a:lnTo>
                  <a:close/>
                </a:path>
                <a:path w="15614015" h="6326505">
                  <a:moveTo>
                    <a:pt x="4955428" y="6261044"/>
                  </a:moveTo>
                  <a:lnTo>
                    <a:pt x="4955428" y="6280049"/>
                  </a:lnTo>
                  <a:lnTo>
                    <a:pt x="4965204" y="6280049"/>
                  </a:lnTo>
                  <a:lnTo>
                    <a:pt x="4993257" y="6262119"/>
                  </a:lnTo>
                  <a:lnTo>
                    <a:pt x="4963260" y="6262119"/>
                  </a:lnTo>
                  <a:lnTo>
                    <a:pt x="4955428" y="6261044"/>
                  </a:lnTo>
                  <a:close/>
                </a:path>
                <a:path w="15614015" h="6326505">
                  <a:moveTo>
                    <a:pt x="5064388" y="6184105"/>
                  </a:moveTo>
                  <a:lnTo>
                    <a:pt x="5044347" y="6184105"/>
                  </a:lnTo>
                  <a:lnTo>
                    <a:pt x="5044347" y="6280049"/>
                  </a:lnTo>
                  <a:lnTo>
                    <a:pt x="5064388" y="6280049"/>
                  </a:lnTo>
                  <a:lnTo>
                    <a:pt x="5064388" y="6184105"/>
                  </a:lnTo>
                  <a:close/>
                </a:path>
                <a:path w="15614015" h="6326505">
                  <a:moveTo>
                    <a:pt x="5064388" y="6164754"/>
                  </a:moveTo>
                  <a:lnTo>
                    <a:pt x="4978924" y="6164754"/>
                  </a:lnTo>
                  <a:lnTo>
                    <a:pt x="4978904" y="6231098"/>
                  </a:lnTo>
                  <a:lnTo>
                    <a:pt x="4978550" y="6239132"/>
                  </a:lnTo>
                  <a:lnTo>
                    <a:pt x="4963260" y="6262119"/>
                  </a:lnTo>
                  <a:lnTo>
                    <a:pt x="4993257" y="6262119"/>
                  </a:lnTo>
                  <a:lnTo>
                    <a:pt x="4996086" y="6255170"/>
                  </a:lnTo>
                  <a:lnTo>
                    <a:pt x="4998246" y="6244200"/>
                  </a:lnTo>
                  <a:lnTo>
                    <a:pt x="4998966" y="6231098"/>
                  </a:lnTo>
                  <a:lnTo>
                    <a:pt x="4998966" y="6184105"/>
                  </a:lnTo>
                  <a:lnTo>
                    <a:pt x="5064388" y="6184105"/>
                  </a:lnTo>
                  <a:lnTo>
                    <a:pt x="5064388" y="6164754"/>
                  </a:lnTo>
                  <a:close/>
                </a:path>
                <a:path w="15614015" h="6326505">
                  <a:moveTo>
                    <a:pt x="5114797" y="6164754"/>
                  </a:moveTo>
                  <a:lnTo>
                    <a:pt x="5094756" y="6164754"/>
                  </a:lnTo>
                  <a:lnTo>
                    <a:pt x="5094756" y="6279934"/>
                  </a:lnTo>
                  <a:lnTo>
                    <a:pt x="5143361" y="6279934"/>
                  </a:lnTo>
                  <a:lnTo>
                    <a:pt x="5151626" y="6279301"/>
                  </a:lnTo>
                  <a:lnTo>
                    <a:pt x="5178658" y="6261275"/>
                  </a:lnTo>
                  <a:lnTo>
                    <a:pt x="5114797" y="6261275"/>
                  </a:lnTo>
                  <a:lnTo>
                    <a:pt x="5114797" y="6224648"/>
                  </a:lnTo>
                  <a:lnTo>
                    <a:pt x="5178470" y="6224648"/>
                  </a:lnTo>
                  <a:lnTo>
                    <a:pt x="5176965" y="6222042"/>
                  </a:lnTo>
                  <a:lnTo>
                    <a:pt x="5143361" y="6206219"/>
                  </a:lnTo>
                  <a:lnTo>
                    <a:pt x="5114797" y="6206219"/>
                  </a:lnTo>
                  <a:lnTo>
                    <a:pt x="5114797" y="6164754"/>
                  </a:lnTo>
                  <a:close/>
                </a:path>
                <a:path w="15614015" h="6326505">
                  <a:moveTo>
                    <a:pt x="5178470" y="6224648"/>
                  </a:moveTo>
                  <a:lnTo>
                    <a:pt x="5149044" y="6224648"/>
                  </a:lnTo>
                  <a:lnTo>
                    <a:pt x="5153805" y="6226337"/>
                  </a:lnTo>
                  <a:lnTo>
                    <a:pt x="5157644" y="6229716"/>
                  </a:lnTo>
                  <a:lnTo>
                    <a:pt x="5161637" y="6233094"/>
                  </a:lnTo>
                  <a:lnTo>
                    <a:pt x="5163633" y="6237548"/>
                  </a:lnTo>
                  <a:lnTo>
                    <a:pt x="5163633" y="6248605"/>
                  </a:lnTo>
                  <a:lnTo>
                    <a:pt x="5161637" y="6253058"/>
                  </a:lnTo>
                  <a:lnTo>
                    <a:pt x="5153805" y="6259663"/>
                  </a:lnTo>
                  <a:lnTo>
                    <a:pt x="5149044" y="6261275"/>
                  </a:lnTo>
                  <a:lnTo>
                    <a:pt x="5178658" y="6261275"/>
                  </a:lnTo>
                  <a:lnTo>
                    <a:pt x="5180565" y="6257935"/>
                  </a:lnTo>
                  <a:lnTo>
                    <a:pt x="5182724" y="6250880"/>
                  </a:lnTo>
                  <a:lnTo>
                    <a:pt x="5183444" y="6243076"/>
                  </a:lnTo>
                  <a:lnTo>
                    <a:pt x="5182724" y="6235287"/>
                  </a:lnTo>
                  <a:lnTo>
                    <a:pt x="5180565" y="6228276"/>
                  </a:lnTo>
                  <a:lnTo>
                    <a:pt x="5178470" y="6224648"/>
                  </a:lnTo>
                  <a:close/>
                </a:path>
                <a:path w="15614015" h="6326505">
                  <a:moveTo>
                    <a:pt x="5225028" y="6164754"/>
                  </a:moveTo>
                  <a:lnTo>
                    <a:pt x="5204986" y="6164754"/>
                  </a:lnTo>
                  <a:lnTo>
                    <a:pt x="5204986" y="6279934"/>
                  </a:lnTo>
                  <a:lnTo>
                    <a:pt x="5225028" y="6279934"/>
                  </a:lnTo>
                  <a:lnTo>
                    <a:pt x="5225028" y="6231789"/>
                  </a:lnTo>
                  <a:lnTo>
                    <a:pt x="5304732" y="6231789"/>
                  </a:lnTo>
                  <a:lnTo>
                    <a:pt x="5304732" y="6212669"/>
                  </a:lnTo>
                  <a:lnTo>
                    <a:pt x="5225028" y="6212669"/>
                  </a:lnTo>
                  <a:lnTo>
                    <a:pt x="5225028" y="6164754"/>
                  </a:lnTo>
                  <a:close/>
                </a:path>
                <a:path w="15614015" h="6326505">
                  <a:moveTo>
                    <a:pt x="5304732" y="6231789"/>
                  </a:moveTo>
                  <a:lnTo>
                    <a:pt x="5284691" y="6231789"/>
                  </a:lnTo>
                  <a:lnTo>
                    <a:pt x="5284691" y="6279934"/>
                  </a:lnTo>
                  <a:lnTo>
                    <a:pt x="5304732" y="6279934"/>
                  </a:lnTo>
                  <a:lnTo>
                    <a:pt x="5304732" y="6231789"/>
                  </a:lnTo>
                  <a:close/>
                </a:path>
                <a:path w="15614015" h="6326505">
                  <a:moveTo>
                    <a:pt x="5304732" y="6164754"/>
                  </a:moveTo>
                  <a:lnTo>
                    <a:pt x="5284691" y="6164754"/>
                  </a:lnTo>
                  <a:lnTo>
                    <a:pt x="5284691" y="6212669"/>
                  </a:lnTo>
                  <a:lnTo>
                    <a:pt x="5304732" y="6212669"/>
                  </a:lnTo>
                  <a:lnTo>
                    <a:pt x="5304732" y="6164754"/>
                  </a:lnTo>
                  <a:close/>
                </a:path>
                <a:path w="15614015" h="6326505">
                  <a:moveTo>
                    <a:pt x="5389373" y="6161760"/>
                  </a:moveTo>
                  <a:lnTo>
                    <a:pt x="5346296" y="6179267"/>
                  </a:lnTo>
                  <a:lnTo>
                    <a:pt x="5328788" y="6222344"/>
                  </a:lnTo>
                  <a:lnTo>
                    <a:pt x="5329883" y="6234625"/>
                  </a:lnTo>
                  <a:lnTo>
                    <a:pt x="5355640" y="6273081"/>
                  </a:lnTo>
                  <a:lnTo>
                    <a:pt x="5389373" y="6282929"/>
                  </a:lnTo>
                  <a:lnTo>
                    <a:pt x="5401568" y="6281835"/>
                  </a:lnTo>
                  <a:lnTo>
                    <a:pt x="5412812" y="6278552"/>
                  </a:lnTo>
                  <a:lnTo>
                    <a:pt x="5423106" y="6273081"/>
                  </a:lnTo>
                  <a:lnTo>
                    <a:pt x="5432450" y="6265422"/>
                  </a:lnTo>
                  <a:lnTo>
                    <a:pt x="5434188" y="6263348"/>
                  </a:lnTo>
                  <a:lnTo>
                    <a:pt x="5389373" y="6263348"/>
                  </a:lnTo>
                  <a:lnTo>
                    <a:pt x="5381181" y="6262614"/>
                  </a:lnTo>
                  <a:lnTo>
                    <a:pt x="5349564" y="6230738"/>
                  </a:lnTo>
                  <a:lnTo>
                    <a:pt x="5348830" y="6222344"/>
                  </a:lnTo>
                  <a:lnTo>
                    <a:pt x="5349564" y="6213950"/>
                  </a:lnTo>
                  <a:lnTo>
                    <a:pt x="5373651" y="6184277"/>
                  </a:lnTo>
                  <a:lnTo>
                    <a:pt x="5389373" y="6181340"/>
                  </a:lnTo>
                  <a:lnTo>
                    <a:pt x="5434188" y="6181340"/>
                  </a:lnTo>
                  <a:lnTo>
                    <a:pt x="5432450" y="6179267"/>
                  </a:lnTo>
                  <a:lnTo>
                    <a:pt x="5423106" y="6171607"/>
                  </a:lnTo>
                  <a:lnTo>
                    <a:pt x="5412812" y="6166136"/>
                  </a:lnTo>
                  <a:lnTo>
                    <a:pt x="5401568" y="6162854"/>
                  </a:lnTo>
                  <a:lnTo>
                    <a:pt x="5389373" y="6161760"/>
                  </a:lnTo>
                  <a:close/>
                </a:path>
                <a:path w="15614015" h="6326505">
                  <a:moveTo>
                    <a:pt x="5434188" y="6181340"/>
                  </a:moveTo>
                  <a:lnTo>
                    <a:pt x="5389373" y="6181340"/>
                  </a:lnTo>
                  <a:lnTo>
                    <a:pt x="5397666" y="6182074"/>
                  </a:lnTo>
                  <a:lnTo>
                    <a:pt x="5405268" y="6184277"/>
                  </a:lnTo>
                  <a:lnTo>
                    <a:pt x="5429412" y="6213950"/>
                  </a:lnTo>
                  <a:lnTo>
                    <a:pt x="5430146" y="6222344"/>
                  </a:lnTo>
                  <a:lnTo>
                    <a:pt x="5429412" y="6230738"/>
                  </a:lnTo>
                  <a:lnTo>
                    <a:pt x="5405268" y="6260411"/>
                  </a:lnTo>
                  <a:lnTo>
                    <a:pt x="5389373" y="6263348"/>
                  </a:lnTo>
                  <a:lnTo>
                    <a:pt x="5434188" y="6263348"/>
                  </a:lnTo>
                  <a:lnTo>
                    <a:pt x="5440211" y="6256164"/>
                  </a:lnTo>
                  <a:lnTo>
                    <a:pt x="5445753" y="6245898"/>
                  </a:lnTo>
                  <a:lnTo>
                    <a:pt x="5449079" y="6234625"/>
                  </a:lnTo>
                  <a:lnTo>
                    <a:pt x="5450188" y="6222344"/>
                  </a:lnTo>
                  <a:lnTo>
                    <a:pt x="5449079" y="6210063"/>
                  </a:lnTo>
                  <a:lnTo>
                    <a:pt x="5445753" y="6198790"/>
                  </a:lnTo>
                  <a:lnTo>
                    <a:pt x="5440211" y="6188525"/>
                  </a:lnTo>
                  <a:lnTo>
                    <a:pt x="5434188" y="6181340"/>
                  </a:lnTo>
                  <a:close/>
                </a:path>
                <a:path w="15614015" h="6326505">
                  <a:moveTo>
                    <a:pt x="5495237" y="6164754"/>
                  </a:moveTo>
                  <a:lnTo>
                    <a:pt x="5473814" y="6164754"/>
                  </a:lnTo>
                  <a:lnTo>
                    <a:pt x="5473814" y="6279934"/>
                  </a:lnTo>
                  <a:lnTo>
                    <a:pt x="5493625" y="6279934"/>
                  </a:lnTo>
                  <a:lnTo>
                    <a:pt x="5493625" y="6196313"/>
                  </a:lnTo>
                  <a:lnTo>
                    <a:pt x="5514822" y="6196313"/>
                  </a:lnTo>
                  <a:lnTo>
                    <a:pt x="5495237" y="6164754"/>
                  </a:lnTo>
                  <a:close/>
                </a:path>
                <a:path w="15614015" h="6326505">
                  <a:moveTo>
                    <a:pt x="5588994" y="6196313"/>
                  </a:moveTo>
                  <a:lnTo>
                    <a:pt x="5569414" y="6196313"/>
                  </a:lnTo>
                  <a:lnTo>
                    <a:pt x="5569414" y="6279934"/>
                  </a:lnTo>
                  <a:lnTo>
                    <a:pt x="5588994" y="6279934"/>
                  </a:lnTo>
                  <a:lnTo>
                    <a:pt x="5588994" y="6196313"/>
                  </a:lnTo>
                  <a:close/>
                </a:path>
                <a:path w="15614015" h="6326505">
                  <a:moveTo>
                    <a:pt x="5514822" y="6196313"/>
                  </a:moveTo>
                  <a:lnTo>
                    <a:pt x="5493625" y="6196313"/>
                  </a:lnTo>
                  <a:lnTo>
                    <a:pt x="5530252" y="6255286"/>
                  </a:lnTo>
                  <a:lnTo>
                    <a:pt x="5532786" y="6255286"/>
                  </a:lnTo>
                  <a:lnTo>
                    <a:pt x="5552817" y="6223035"/>
                  </a:lnTo>
                  <a:lnTo>
                    <a:pt x="5531404" y="6223035"/>
                  </a:lnTo>
                  <a:lnTo>
                    <a:pt x="5514822" y="6196313"/>
                  </a:lnTo>
                  <a:close/>
                </a:path>
                <a:path w="15614015" h="6326505">
                  <a:moveTo>
                    <a:pt x="5588994" y="6164754"/>
                  </a:moveTo>
                  <a:lnTo>
                    <a:pt x="5567570" y="6164754"/>
                  </a:lnTo>
                  <a:lnTo>
                    <a:pt x="5531404" y="6223035"/>
                  </a:lnTo>
                  <a:lnTo>
                    <a:pt x="5552817" y="6223035"/>
                  </a:lnTo>
                  <a:lnTo>
                    <a:pt x="5569414" y="6196313"/>
                  </a:lnTo>
                  <a:lnTo>
                    <a:pt x="5588994" y="6196313"/>
                  </a:lnTo>
                  <a:lnTo>
                    <a:pt x="5588994" y="6164754"/>
                  </a:lnTo>
                  <a:close/>
                </a:path>
                <a:path w="15614015" h="6326505">
                  <a:moveTo>
                    <a:pt x="5776924" y="6164754"/>
                  </a:moveTo>
                  <a:lnTo>
                    <a:pt x="5677179" y="6164754"/>
                  </a:lnTo>
                  <a:lnTo>
                    <a:pt x="5677179" y="6279934"/>
                  </a:lnTo>
                  <a:lnTo>
                    <a:pt x="5697220" y="6279934"/>
                  </a:lnTo>
                  <a:lnTo>
                    <a:pt x="5697220" y="6183874"/>
                  </a:lnTo>
                  <a:lnTo>
                    <a:pt x="5776924" y="6183874"/>
                  </a:lnTo>
                  <a:lnTo>
                    <a:pt x="5776924" y="6164754"/>
                  </a:lnTo>
                  <a:close/>
                </a:path>
                <a:path w="15614015" h="6326505">
                  <a:moveTo>
                    <a:pt x="5776924" y="6183874"/>
                  </a:moveTo>
                  <a:lnTo>
                    <a:pt x="5756883" y="6183874"/>
                  </a:lnTo>
                  <a:lnTo>
                    <a:pt x="5756883" y="6279934"/>
                  </a:lnTo>
                  <a:lnTo>
                    <a:pt x="5776924" y="6279934"/>
                  </a:lnTo>
                  <a:lnTo>
                    <a:pt x="5776924" y="6183874"/>
                  </a:lnTo>
                  <a:close/>
                </a:path>
                <a:path w="15614015" h="6326505">
                  <a:moveTo>
                    <a:pt x="5827472" y="6164754"/>
                  </a:moveTo>
                  <a:lnTo>
                    <a:pt x="5807431" y="6164754"/>
                  </a:lnTo>
                  <a:lnTo>
                    <a:pt x="5807431" y="6326006"/>
                  </a:lnTo>
                  <a:lnTo>
                    <a:pt x="5827472" y="6326006"/>
                  </a:lnTo>
                  <a:lnTo>
                    <a:pt x="5827472" y="6260123"/>
                  </a:lnTo>
                  <a:lnTo>
                    <a:pt x="5851426" y="6260123"/>
                  </a:lnTo>
                  <a:lnTo>
                    <a:pt x="5827472" y="6222344"/>
                  </a:lnTo>
                  <a:lnTo>
                    <a:pt x="5828206" y="6213950"/>
                  </a:lnTo>
                  <a:lnTo>
                    <a:pt x="5851552" y="6184566"/>
                  </a:lnTo>
                  <a:lnTo>
                    <a:pt x="5827472" y="6184566"/>
                  </a:lnTo>
                  <a:lnTo>
                    <a:pt x="5827472" y="6164754"/>
                  </a:lnTo>
                  <a:close/>
                </a:path>
                <a:path w="15614015" h="6326505">
                  <a:moveTo>
                    <a:pt x="5851426" y="6260123"/>
                  </a:moveTo>
                  <a:lnTo>
                    <a:pt x="5827472" y="6260123"/>
                  </a:lnTo>
                  <a:lnTo>
                    <a:pt x="5835808" y="6270101"/>
                  </a:lnTo>
                  <a:lnTo>
                    <a:pt x="5845843" y="6277227"/>
                  </a:lnTo>
                  <a:lnTo>
                    <a:pt x="5857577" y="6281504"/>
                  </a:lnTo>
                  <a:lnTo>
                    <a:pt x="5871009" y="6282929"/>
                  </a:lnTo>
                  <a:lnTo>
                    <a:pt x="5882657" y="6281835"/>
                  </a:lnTo>
                  <a:lnTo>
                    <a:pt x="5893412" y="6278552"/>
                  </a:lnTo>
                  <a:lnTo>
                    <a:pt x="5903274" y="6273081"/>
                  </a:lnTo>
                  <a:lnTo>
                    <a:pt x="5912244" y="6265422"/>
                  </a:lnTo>
                  <a:lnTo>
                    <a:pt x="5913715" y="6263578"/>
                  </a:lnTo>
                  <a:lnTo>
                    <a:pt x="5868475" y="6263578"/>
                  </a:lnTo>
                  <a:lnTo>
                    <a:pt x="5860082" y="6262844"/>
                  </a:lnTo>
                  <a:lnTo>
                    <a:pt x="5852408" y="6260641"/>
                  </a:lnTo>
                  <a:lnTo>
                    <a:pt x="5851426" y="6260123"/>
                  </a:lnTo>
                  <a:close/>
                </a:path>
                <a:path w="15614015" h="6326505">
                  <a:moveTo>
                    <a:pt x="5913545" y="6181110"/>
                  </a:moveTo>
                  <a:lnTo>
                    <a:pt x="5868475" y="6181110"/>
                  </a:lnTo>
                  <a:lnTo>
                    <a:pt x="5876769" y="6181859"/>
                  </a:lnTo>
                  <a:lnTo>
                    <a:pt x="5884371" y="6184105"/>
                  </a:lnTo>
                  <a:lnTo>
                    <a:pt x="5908515" y="6213950"/>
                  </a:lnTo>
                  <a:lnTo>
                    <a:pt x="5909249" y="6222344"/>
                  </a:lnTo>
                  <a:lnTo>
                    <a:pt x="5908515" y="6230752"/>
                  </a:lnTo>
                  <a:lnTo>
                    <a:pt x="5884371" y="6260641"/>
                  </a:lnTo>
                  <a:lnTo>
                    <a:pt x="5868475" y="6263578"/>
                  </a:lnTo>
                  <a:lnTo>
                    <a:pt x="5913715" y="6263578"/>
                  </a:lnTo>
                  <a:lnTo>
                    <a:pt x="5919702" y="6256078"/>
                  </a:lnTo>
                  <a:lnTo>
                    <a:pt x="5925029" y="6245783"/>
                  </a:lnTo>
                  <a:lnTo>
                    <a:pt x="5928225" y="6234539"/>
                  </a:lnTo>
                  <a:lnTo>
                    <a:pt x="5929291" y="6222344"/>
                  </a:lnTo>
                  <a:lnTo>
                    <a:pt x="5928225" y="6210164"/>
                  </a:lnTo>
                  <a:lnTo>
                    <a:pt x="5925132" y="6199323"/>
                  </a:lnTo>
                  <a:lnTo>
                    <a:pt x="5925029" y="6198963"/>
                  </a:lnTo>
                  <a:lnTo>
                    <a:pt x="5919702" y="6188741"/>
                  </a:lnTo>
                  <a:lnTo>
                    <a:pt x="5913545" y="6181110"/>
                  </a:lnTo>
                  <a:close/>
                </a:path>
                <a:path w="15614015" h="6326505">
                  <a:moveTo>
                    <a:pt x="5871009" y="6161760"/>
                  </a:moveTo>
                  <a:lnTo>
                    <a:pt x="5857577" y="6163185"/>
                  </a:lnTo>
                  <a:lnTo>
                    <a:pt x="5845843" y="6167461"/>
                  </a:lnTo>
                  <a:lnTo>
                    <a:pt x="5835808" y="6174588"/>
                  </a:lnTo>
                  <a:lnTo>
                    <a:pt x="5827472" y="6184566"/>
                  </a:lnTo>
                  <a:lnTo>
                    <a:pt x="5851552" y="6184566"/>
                  </a:lnTo>
                  <a:lnTo>
                    <a:pt x="5852408" y="6184105"/>
                  </a:lnTo>
                  <a:lnTo>
                    <a:pt x="5860082" y="6181859"/>
                  </a:lnTo>
                  <a:lnTo>
                    <a:pt x="5868475" y="6181110"/>
                  </a:lnTo>
                  <a:lnTo>
                    <a:pt x="5913545" y="6181110"/>
                  </a:lnTo>
                  <a:lnTo>
                    <a:pt x="5912244" y="6179498"/>
                  </a:lnTo>
                  <a:lnTo>
                    <a:pt x="5903274" y="6171737"/>
                  </a:lnTo>
                  <a:lnTo>
                    <a:pt x="5893412" y="6166194"/>
                  </a:lnTo>
                  <a:lnTo>
                    <a:pt x="5882657" y="6162868"/>
                  </a:lnTo>
                  <a:lnTo>
                    <a:pt x="5871009" y="6161760"/>
                  </a:lnTo>
                  <a:close/>
                </a:path>
                <a:path w="15614015" h="6326505">
                  <a:moveTo>
                    <a:pt x="6007339" y="6161760"/>
                  </a:moveTo>
                  <a:lnTo>
                    <a:pt x="5964262" y="6179267"/>
                  </a:lnTo>
                  <a:lnTo>
                    <a:pt x="5946755" y="6222344"/>
                  </a:lnTo>
                  <a:lnTo>
                    <a:pt x="5947849" y="6234625"/>
                  </a:lnTo>
                  <a:lnTo>
                    <a:pt x="5973606" y="6273081"/>
                  </a:lnTo>
                  <a:lnTo>
                    <a:pt x="6007339" y="6282929"/>
                  </a:lnTo>
                  <a:lnTo>
                    <a:pt x="6019534" y="6281835"/>
                  </a:lnTo>
                  <a:lnTo>
                    <a:pt x="6030778" y="6278552"/>
                  </a:lnTo>
                  <a:lnTo>
                    <a:pt x="6041073" y="6273081"/>
                  </a:lnTo>
                  <a:lnTo>
                    <a:pt x="6050417" y="6265422"/>
                  </a:lnTo>
                  <a:lnTo>
                    <a:pt x="6052154" y="6263348"/>
                  </a:lnTo>
                  <a:lnTo>
                    <a:pt x="6007339" y="6263348"/>
                  </a:lnTo>
                  <a:lnTo>
                    <a:pt x="5999147" y="6262614"/>
                  </a:lnTo>
                  <a:lnTo>
                    <a:pt x="5967530" y="6230738"/>
                  </a:lnTo>
                  <a:lnTo>
                    <a:pt x="5966796" y="6222344"/>
                  </a:lnTo>
                  <a:lnTo>
                    <a:pt x="5967530" y="6213950"/>
                  </a:lnTo>
                  <a:lnTo>
                    <a:pt x="5991617" y="6184277"/>
                  </a:lnTo>
                  <a:lnTo>
                    <a:pt x="6007339" y="6181340"/>
                  </a:lnTo>
                  <a:lnTo>
                    <a:pt x="6052154" y="6181340"/>
                  </a:lnTo>
                  <a:lnTo>
                    <a:pt x="6050417" y="6179267"/>
                  </a:lnTo>
                  <a:lnTo>
                    <a:pt x="6041073" y="6171607"/>
                  </a:lnTo>
                  <a:lnTo>
                    <a:pt x="6030778" y="6166136"/>
                  </a:lnTo>
                  <a:lnTo>
                    <a:pt x="6019534" y="6162854"/>
                  </a:lnTo>
                  <a:lnTo>
                    <a:pt x="6007339" y="6161760"/>
                  </a:lnTo>
                  <a:close/>
                </a:path>
                <a:path w="15614015" h="6326505">
                  <a:moveTo>
                    <a:pt x="6052154" y="6181340"/>
                  </a:moveTo>
                  <a:lnTo>
                    <a:pt x="6007339" y="6181340"/>
                  </a:lnTo>
                  <a:lnTo>
                    <a:pt x="6015632" y="6182074"/>
                  </a:lnTo>
                  <a:lnTo>
                    <a:pt x="6023234" y="6184277"/>
                  </a:lnTo>
                  <a:lnTo>
                    <a:pt x="6047378" y="6213950"/>
                  </a:lnTo>
                  <a:lnTo>
                    <a:pt x="6048113" y="6222344"/>
                  </a:lnTo>
                  <a:lnTo>
                    <a:pt x="6047378" y="6230738"/>
                  </a:lnTo>
                  <a:lnTo>
                    <a:pt x="6023234" y="6260411"/>
                  </a:lnTo>
                  <a:lnTo>
                    <a:pt x="6007339" y="6263348"/>
                  </a:lnTo>
                  <a:lnTo>
                    <a:pt x="6052154" y="6263348"/>
                  </a:lnTo>
                  <a:lnTo>
                    <a:pt x="6058177" y="6256164"/>
                  </a:lnTo>
                  <a:lnTo>
                    <a:pt x="6063720" y="6245898"/>
                  </a:lnTo>
                  <a:lnTo>
                    <a:pt x="6067045" y="6234625"/>
                  </a:lnTo>
                  <a:lnTo>
                    <a:pt x="6068154" y="6222344"/>
                  </a:lnTo>
                  <a:lnTo>
                    <a:pt x="6067045" y="6210063"/>
                  </a:lnTo>
                  <a:lnTo>
                    <a:pt x="6063720" y="6198790"/>
                  </a:lnTo>
                  <a:lnTo>
                    <a:pt x="6058177" y="6188525"/>
                  </a:lnTo>
                  <a:lnTo>
                    <a:pt x="6052154" y="6181340"/>
                  </a:lnTo>
                  <a:close/>
                </a:path>
                <a:path w="15614015" h="6326505">
                  <a:moveTo>
                    <a:pt x="6145684" y="6161760"/>
                  </a:moveTo>
                  <a:lnTo>
                    <a:pt x="6132432" y="6162883"/>
                  </a:lnTo>
                  <a:lnTo>
                    <a:pt x="6132789" y="6162883"/>
                  </a:lnTo>
                  <a:lnTo>
                    <a:pt x="6121439" y="6166079"/>
                  </a:lnTo>
                  <a:lnTo>
                    <a:pt x="6089534" y="6198502"/>
                  </a:lnTo>
                  <a:lnTo>
                    <a:pt x="6085330" y="6222344"/>
                  </a:lnTo>
                  <a:lnTo>
                    <a:pt x="6086396" y="6234913"/>
                  </a:lnTo>
                  <a:lnTo>
                    <a:pt x="6111649" y="6273340"/>
                  </a:lnTo>
                  <a:lnTo>
                    <a:pt x="6147067" y="6282929"/>
                  </a:lnTo>
                  <a:lnTo>
                    <a:pt x="6162933" y="6281302"/>
                  </a:lnTo>
                  <a:lnTo>
                    <a:pt x="6176668" y="6276421"/>
                  </a:lnTo>
                  <a:lnTo>
                    <a:pt x="6188272" y="6268287"/>
                  </a:lnTo>
                  <a:lnTo>
                    <a:pt x="6191805" y="6264039"/>
                  </a:lnTo>
                  <a:lnTo>
                    <a:pt x="6147527" y="6264039"/>
                  </a:lnTo>
                  <a:lnTo>
                    <a:pt x="6139666" y="6263507"/>
                  </a:lnTo>
                  <a:lnTo>
                    <a:pt x="6107834" y="6238844"/>
                  </a:lnTo>
                  <a:lnTo>
                    <a:pt x="6105832" y="6231559"/>
                  </a:lnTo>
                  <a:lnTo>
                    <a:pt x="6202353" y="6231559"/>
                  </a:lnTo>
                  <a:lnTo>
                    <a:pt x="6202814" y="6228487"/>
                  </a:lnTo>
                  <a:lnTo>
                    <a:pt x="6203044" y="6225492"/>
                  </a:lnTo>
                  <a:lnTo>
                    <a:pt x="6203025" y="6222344"/>
                  </a:lnTo>
                  <a:lnTo>
                    <a:pt x="6202334" y="6214051"/>
                  </a:lnTo>
                  <a:lnTo>
                    <a:pt x="6105832" y="6214051"/>
                  </a:lnTo>
                  <a:lnTo>
                    <a:pt x="6107603" y="6206838"/>
                  </a:lnTo>
                  <a:lnTo>
                    <a:pt x="6137967" y="6181225"/>
                  </a:lnTo>
                  <a:lnTo>
                    <a:pt x="6145684" y="6180649"/>
                  </a:lnTo>
                  <a:lnTo>
                    <a:pt x="6187616" y="6180649"/>
                  </a:lnTo>
                  <a:lnTo>
                    <a:pt x="6186919" y="6179728"/>
                  </a:lnTo>
                  <a:lnTo>
                    <a:pt x="6178381" y="6171867"/>
                  </a:lnTo>
                  <a:lnTo>
                    <a:pt x="6168663" y="6166252"/>
                  </a:lnTo>
                  <a:lnTo>
                    <a:pt x="6157764" y="6162883"/>
                  </a:lnTo>
                  <a:lnTo>
                    <a:pt x="6145684" y="6161760"/>
                  </a:lnTo>
                  <a:close/>
                </a:path>
                <a:path w="15614015" h="6326505">
                  <a:moveTo>
                    <a:pt x="6180699" y="6247223"/>
                  </a:moveTo>
                  <a:lnTo>
                    <a:pt x="6174739" y="6254580"/>
                  </a:lnTo>
                  <a:lnTo>
                    <a:pt x="6167223" y="6259835"/>
                  </a:lnTo>
                  <a:lnTo>
                    <a:pt x="6158152" y="6262988"/>
                  </a:lnTo>
                  <a:lnTo>
                    <a:pt x="6147527" y="6264039"/>
                  </a:lnTo>
                  <a:lnTo>
                    <a:pt x="6191805" y="6264039"/>
                  </a:lnTo>
                  <a:lnTo>
                    <a:pt x="6197746" y="6256898"/>
                  </a:lnTo>
                  <a:lnTo>
                    <a:pt x="6180699" y="6247223"/>
                  </a:lnTo>
                  <a:close/>
                </a:path>
                <a:path w="15614015" h="6326505">
                  <a:moveTo>
                    <a:pt x="6187616" y="6180649"/>
                  </a:moveTo>
                  <a:lnTo>
                    <a:pt x="6145684" y="6180649"/>
                  </a:lnTo>
                  <a:lnTo>
                    <a:pt x="6152923" y="6181225"/>
                  </a:lnTo>
                  <a:lnTo>
                    <a:pt x="6152549" y="6181225"/>
                  </a:lnTo>
                  <a:lnTo>
                    <a:pt x="6182773" y="6214051"/>
                  </a:lnTo>
                  <a:lnTo>
                    <a:pt x="6202334" y="6214051"/>
                  </a:lnTo>
                  <a:lnTo>
                    <a:pt x="6202036" y="6210481"/>
                  </a:lnTo>
                  <a:lnTo>
                    <a:pt x="6199106" y="6199654"/>
                  </a:lnTo>
                  <a:lnTo>
                    <a:pt x="6199013" y="6199308"/>
                  </a:lnTo>
                  <a:lnTo>
                    <a:pt x="6194030" y="6189172"/>
                  </a:lnTo>
                  <a:lnTo>
                    <a:pt x="6193342" y="6188222"/>
                  </a:lnTo>
                  <a:lnTo>
                    <a:pt x="6187616" y="6180649"/>
                  </a:lnTo>
                  <a:close/>
                </a:path>
                <a:path w="15614015" h="6326505">
                  <a:moveTo>
                    <a:pt x="6246123" y="6164754"/>
                  </a:moveTo>
                  <a:lnTo>
                    <a:pt x="6226082" y="6164754"/>
                  </a:lnTo>
                  <a:lnTo>
                    <a:pt x="6226082" y="6279934"/>
                  </a:lnTo>
                  <a:lnTo>
                    <a:pt x="6246123" y="6279934"/>
                  </a:lnTo>
                  <a:lnTo>
                    <a:pt x="6246123" y="6225339"/>
                  </a:lnTo>
                  <a:lnTo>
                    <a:pt x="6271256" y="6225339"/>
                  </a:lnTo>
                  <a:lnTo>
                    <a:pt x="6266625" y="6220501"/>
                  </a:lnTo>
                  <a:lnTo>
                    <a:pt x="6271402" y="6215664"/>
                  </a:lnTo>
                  <a:lnTo>
                    <a:pt x="6246123" y="6215664"/>
                  </a:lnTo>
                  <a:lnTo>
                    <a:pt x="6246123" y="6164754"/>
                  </a:lnTo>
                  <a:close/>
                </a:path>
                <a:path w="15614015" h="6326505">
                  <a:moveTo>
                    <a:pt x="6271256" y="6225339"/>
                  </a:moveTo>
                  <a:lnTo>
                    <a:pt x="6246123" y="6225339"/>
                  </a:lnTo>
                  <a:lnTo>
                    <a:pt x="6298645" y="6279934"/>
                  </a:lnTo>
                  <a:lnTo>
                    <a:pt x="6323524" y="6279934"/>
                  </a:lnTo>
                  <a:lnTo>
                    <a:pt x="6271256" y="6225339"/>
                  </a:lnTo>
                  <a:close/>
                </a:path>
                <a:path w="15614015" h="6326505">
                  <a:moveTo>
                    <a:pt x="6321681" y="6164754"/>
                  </a:moveTo>
                  <a:lnTo>
                    <a:pt x="6295880" y="6164754"/>
                  </a:lnTo>
                  <a:lnTo>
                    <a:pt x="6246123" y="6215664"/>
                  </a:lnTo>
                  <a:lnTo>
                    <a:pt x="6271402" y="6215664"/>
                  </a:lnTo>
                  <a:lnTo>
                    <a:pt x="6321681" y="6164754"/>
                  </a:lnTo>
                  <a:close/>
                </a:path>
                <a:path w="15614015" h="6326505">
                  <a:moveTo>
                    <a:pt x="6388694" y="6184105"/>
                  </a:moveTo>
                  <a:lnTo>
                    <a:pt x="6368653" y="6184105"/>
                  </a:lnTo>
                  <a:lnTo>
                    <a:pt x="6368653" y="6279934"/>
                  </a:lnTo>
                  <a:lnTo>
                    <a:pt x="6388694" y="6279934"/>
                  </a:lnTo>
                  <a:lnTo>
                    <a:pt x="6388694" y="6184105"/>
                  </a:lnTo>
                  <a:close/>
                </a:path>
                <a:path w="15614015" h="6326505">
                  <a:moveTo>
                    <a:pt x="6427855" y="6164754"/>
                  </a:moveTo>
                  <a:lnTo>
                    <a:pt x="6329261" y="6164754"/>
                  </a:lnTo>
                  <a:lnTo>
                    <a:pt x="6329261" y="6184105"/>
                  </a:lnTo>
                  <a:lnTo>
                    <a:pt x="6427855" y="6184105"/>
                  </a:lnTo>
                  <a:lnTo>
                    <a:pt x="6427855" y="6164754"/>
                  </a:lnTo>
                  <a:close/>
                </a:path>
                <a:path w="15614015" h="6326505">
                  <a:moveTo>
                    <a:pt x="6494823" y="6161760"/>
                  </a:moveTo>
                  <a:lnTo>
                    <a:pt x="6481571" y="6162883"/>
                  </a:lnTo>
                  <a:lnTo>
                    <a:pt x="6481927" y="6162883"/>
                  </a:lnTo>
                  <a:lnTo>
                    <a:pt x="6470577" y="6166079"/>
                  </a:lnTo>
                  <a:lnTo>
                    <a:pt x="6438673" y="6198502"/>
                  </a:lnTo>
                  <a:lnTo>
                    <a:pt x="6434469" y="6222344"/>
                  </a:lnTo>
                  <a:lnTo>
                    <a:pt x="6435534" y="6234913"/>
                  </a:lnTo>
                  <a:lnTo>
                    <a:pt x="6460788" y="6273340"/>
                  </a:lnTo>
                  <a:lnTo>
                    <a:pt x="6496205" y="6282929"/>
                  </a:lnTo>
                  <a:lnTo>
                    <a:pt x="6512071" y="6281302"/>
                  </a:lnTo>
                  <a:lnTo>
                    <a:pt x="6525806" y="6276421"/>
                  </a:lnTo>
                  <a:lnTo>
                    <a:pt x="6537411" y="6268287"/>
                  </a:lnTo>
                  <a:lnTo>
                    <a:pt x="6540944" y="6264039"/>
                  </a:lnTo>
                  <a:lnTo>
                    <a:pt x="6496666" y="6264039"/>
                  </a:lnTo>
                  <a:lnTo>
                    <a:pt x="6488805" y="6263507"/>
                  </a:lnTo>
                  <a:lnTo>
                    <a:pt x="6456972" y="6238844"/>
                  </a:lnTo>
                  <a:lnTo>
                    <a:pt x="6454971" y="6231559"/>
                  </a:lnTo>
                  <a:lnTo>
                    <a:pt x="6551492" y="6231559"/>
                  </a:lnTo>
                  <a:lnTo>
                    <a:pt x="6551952" y="6228487"/>
                  </a:lnTo>
                  <a:lnTo>
                    <a:pt x="6552183" y="6225492"/>
                  </a:lnTo>
                  <a:lnTo>
                    <a:pt x="6552163" y="6222344"/>
                  </a:lnTo>
                  <a:lnTo>
                    <a:pt x="6551472" y="6214051"/>
                  </a:lnTo>
                  <a:lnTo>
                    <a:pt x="6454971" y="6214051"/>
                  </a:lnTo>
                  <a:lnTo>
                    <a:pt x="6456742" y="6206838"/>
                  </a:lnTo>
                  <a:lnTo>
                    <a:pt x="6487106" y="6181225"/>
                  </a:lnTo>
                  <a:lnTo>
                    <a:pt x="6494823" y="6180649"/>
                  </a:lnTo>
                  <a:lnTo>
                    <a:pt x="6536754" y="6180649"/>
                  </a:lnTo>
                  <a:lnTo>
                    <a:pt x="6536058" y="6179728"/>
                  </a:lnTo>
                  <a:lnTo>
                    <a:pt x="6527520" y="6171867"/>
                  </a:lnTo>
                  <a:lnTo>
                    <a:pt x="6517801" y="6166252"/>
                  </a:lnTo>
                  <a:lnTo>
                    <a:pt x="6506902" y="6162883"/>
                  </a:lnTo>
                  <a:lnTo>
                    <a:pt x="6494823" y="6161760"/>
                  </a:lnTo>
                  <a:close/>
                </a:path>
                <a:path w="15614015" h="6326505">
                  <a:moveTo>
                    <a:pt x="6529838" y="6247223"/>
                  </a:moveTo>
                  <a:lnTo>
                    <a:pt x="6523877" y="6254580"/>
                  </a:lnTo>
                  <a:lnTo>
                    <a:pt x="6516362" y="6259835"/>
                  </a:lnTo>
                  <a:lnTo>
                    <a:pt x="6507291" y="6262988"/>
                  </a:lnTo>
                  <a:lnTo>
                    <a:pt x="6496666" y="6264039"/>
                  </a:lnTo>
                  <a:lnTo>
                    <a:pt x="6540944" y="6264039"/>
                  </a:lnTo>
                  <a:lnTo>
                    <a:pt x="6546884" y="6256898"/>
                  </a:lnTo>
                  <a:lnTo>
                    <a:pt x="6529838" y="6247223"/>
                  </a:lnTo>
                  <a:close/>
                </a:path>
                <a:path w="15614015" h="6326505">
                  <a:moveTo>
                    <a:pt x="6536754" y="6180649"/>
                  </a:moveTo>
                  <a:lnTo>
                    <a:pt x="6494823" y="6180649"/>
                  </a:lnTo>
                  <a:lnTo>
                    <a:pt x="6502061" y="6181225"/>
                  </a:lnTo>
                  <a:lnTo>
                    <a:pt x="6501687" y="6181225"/>
                  </a:lnTo>
                  <a:lnTo>
                    <a:pt x="6531911" y="6214051"/>
                  </a:lnTo>
                  <a:lnTo>
                    <a:pt x="6551472" y="6214051"/>
                  </a:lnTo>
                  <a:lnTo>
                    <a:pt x="6551175" y="6210481"/>
                  </a:lnTo>
                  <a:lnTo>
                    <a:pt x="6548245" y="6199654"/>
                  </a:lnTo>
                  <a:lnTo>
                    <a:pt x="6548151" y="6199308"/>
                  </a:lnTo>
                  <a:lnTo>
                    <a:pt x="6543169" y="6189172"/>
                  </a:lnTo>
                  <a:lnTo>
                    <a:pt x="6542481" y="6188222"/>
                  </a:lnTo>
                  <a:lnTo>
                    <a:pt x="6536754" y="6180649"/>
                  </a:lnTo>
                  <a:close/>
                </a:path>
                <a:path w="15614015" h="6326505">
                  <a:moveTo>
                    <a:pt x="9185759" y="6252522"/>
                  </a:moveTo>
                  <a:lnTo>
                    <a:pt x="9177312" y="6252522"/>
                  </a:lnTo>
                  <a:lnTo>
                    <a:pt x="9173780" y="6253981"/>
                  </a:lnTo>
                  <a:lnTo>
                    <a:pt x="9167944" y="6259816"/>
                  </a:lnTo>
                  <a:lnTo>
                    <a:pt x="9166485" y="6263348"/>
                  </a:lnTo>
                  <a:lnTo>
                    <a:pt x="9166485" y="6271641"/>
                  </a:lnTo>
                  <a:lnTo>
                    <a:pt x="9167944" y="6275173"/>
                  </a:lnTo>
                  <a:lnTo>
                    <a:pt x="9173780" y="6281009"/>
                  </a:lnTo>
                  <a:lnTo>
                    <a:pt x="9177312" y="6282468"/>
                  </a:lnTo>
                  <a:lnTo>
                    <a:pt x="9185759" y="6282468"/>
                  </a:lnTo>
                  <a:lnTo>
                    <a:pt x="9189291" y="6281009"/>
                  </a:lnTo>
                  <a:lnTo>
                    <a:pt x="9192055" y="6278091"/>
                  </a:lnTo>
                  <a:lnTo>
                    <a:pt x="9194973" y="6275173"/>
                  </a:lnTo>
                  <a:lnTo>
                    <a:pt x="9196432" y="6271641"/>
                  </a:lnTo>
                  <a:lnTo>
                    <a:pt x="9196432" y="6263348"/>
                  </a:lnTo>
                  <a:lnTo>
                    <a:pt x="9194973" y="6259816"/>
                  </a:lnTo>
                  <a:lnTo>
                    <a:pt x="9192055" y="6256898"/>
                  </a:lnTo>
                  <a:lnTo>
                    <a:pt x="9189291" y="6253981"/>
                  </a:lnTo>
                  <a:lnTo>
                    <a:pt x="9185759" y="625252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2995450" y="6796735"/>
              <a:ext cx="14724380" cy="504825"/>
            </a:xfrm>
            <a:custGeom>
              <a:avLst/>
              <a:gdLst/>
              <a:ahLst/>
              <a:cxnLst/>
              <a:rect l="l" t="t" r="r" b="b"/>
              <a:pathLst>
                <a:path w="14724380" h="504825">
                  <a:moveTo>
                    <a:pt x="293348" y="53409"/>
                  </a:moveTo>
                  <a:lnTo>
                    <a:pt x="264553" y="73843"/>
                  </a:lnTo>
                  <a:lnTo>
                    <a:pt x="246781" y="123522"/>
                  </a:lnTo>
                  <a:lnTo>
                    <a:pt x="255761" y="163152"/>
                  </a:lnTo>
                  <a:lnTo>
                    <a:pt x="255854" y="163565"/>
                  </a:lnTo>
                  <a:lnTo>
                    <a:pt x="274912" y="176875"/>
                  </a:lnTo>
                  <a:lnTo>
                    <a:pt x="275786" y="176875"/>
                  </a:lnTo>
                  <a:lnTo>
                    <a:pt x="292336" y="178674"/>
                  </a:lnTo>
                  <a:lnTo>
                    <a:pt x="300509" y="178674"/>
                  </a:lnTo>
                  <a:lnTo>
                    <a:pt x="320981" y="171176"/>
                  </a:lnTo>
                  <a:lnTo>
                    <a:pt x="328769" y="163152"/>
                  </a:lnTo>
                  <a:lnTo>
                    <a:pt x="293460" y="163152"/>
                  </a:lnTo>
                  <a:lnTo>
                    <a:pt x="277788" y="160453"/>
                  </a:lnTo>
                  <a:lnTo>
                    <a:pt x="265790" y="141931"/>
                  </a:lnTo>
                  <a:lnTo>
                    <a:pt x="266428" y="118197"/>
                  </a:lnTo>
                  <a:lnTo>
                    <a:pt x="285849" y="75942"/>
                  </a:lnTo>
                  <a:lnTo>
                    <a:pt x="315244" y="67431"/>
                  </a:lnTo>
                  <a:lnTo>
                    <a:pt x="345286" y="67431"/>
                  </a:lnTo>
                  <a:lnTo>
                    <a:pt x="345201" y="67057"/>
                  </a:lnTo>
                  <a:lnTo>
                    <a:pt x="326417" y="53859"/>
                  </a:lnTo>
                  <a:lnTo>
                    <a:pt x="293348" y="53409"/>
                  </a:lnTo>
                  <a:close/>
                </a:path>
                <a:path w="14724380" h="504825">
                  <a:moveTo>
                    <a:pt x="160284" y="12429"/>
                  </a:moveTo>
                  <a:lnTo>
                    <a:pt x="141050" y="12429"/>
                  </a:lnTo>
                  <a:lnTo>
                    <a:pt x="170520" y="89927"/>
                  </a:lnTo>
                  <a:lnTo>
                    <a:pt x="103031" y="176875"/>
                  </a:lnTo>
                  <a:lnTo>
                    <a:pt x="123953" y="176875"/>
                  </a:lnTo>
                  <a:lnTo>
                    <a:pt x="178843" y="104662"/>
                  </a:lnTo>
                  <a:lnTo>
                    <a:pt x="196842" y="104662"/>
                  </a:lnTo>
                  <a:lnTo>
                    <a:pt x="191778" y="90827"/>
                  </a:lnTo>
                  <a:lnTo>
                    <a:pt x="203173" y="76542"/>
                  </a:lnTo>
                  <a:lnTo>
                    <a:pt x="183230" y="76542"/>
                  </a:lnTo>
                  <a:lnTo>
                    <a:pt x="160284" y="12429"/>
                  </a:lnTo>
                  <a:close/>
                </a:path>
                <a:path w="14724380" h="504825">
                  <a:moveTo>
                    <a:pt x="196842" y="104662"/>
                  </a:moveTo>
                  <a:lnTo>
                    <a:pt x="178843" y="104662"/>
                  </a:lnTo>
                  <a:lnTo>
                    <a:pt x="203251" y="176875"/>
                  </a:lnTo>
                  <a:lnTo>
                    <a:pt x="223273" y="176875"/>
                  </a:lnTo>
                  <a:lnTo>
                    <a:pt x="196842" y="104662"/>
                  </a:lnTo>
                  <a:close/>
                </a:path>
                <a:path w="14724380" h="504825">
                  <a:moveTo>
                    <a:pt x="345286" y="67431"/>
                  </a:moveTo>
                  <a:lnTo>
                    <a:pt x="315244" y="67431"/>
                  </a:lnTo>
                  <a:lnTo>
                    <a:pt x="327992" y="74855"/>
                  </a:lnTo>
                  <a:lnTo>
                    <a:pt x="335078" y="105525"/>
                  </a:lnTo>
                  <a:lnTo>
                    <a:pt x="321655" y="148042"/>
                  </a:lnTo>
                  <a:lnTo>
                    <a:pt x="293460" y="163152"/>
                  </a:lnTo>
                  <a:lnTo>
                    <a:pt x="328769" y="163152"/>
                  </a:lnTo>
                  <a:lnTo>
                    <a:pt x="340890" y="150667"/>
                  </a:lnTo>
                  <a:lnTo>
                    <a:pt x="354312" y="107137"/>
                  </a:lnTo>
                  <a:lnTo>
                    <a:pt x="345286" y="67431"/>
                  </a:lnTo>
                  <a:close/>
                </a:path>
                <a:path w="14724380" h="504825">
                  <a:moveTo>
                    <a:pt x="74524" y="62032"/>
                  </a:moveTo>
                  <a:lnTo>
                    <a:pt x="61976" y="62032"/>
                  </a:lnTo>
                  <a:lnTo>
                    <a:pt x="75024" y="106799"/>
                  </a:lnTo>
                  <a:lnTo>
                    <a:pt x="92908" y="101175"/>
                  </a:lnTo>
                  <a:lnTo>
                    <a:pt x="74524" y="62032"/>
                  </a:lnTo>
                  <a:close/>
                </a:path>
                <a:path w="14724380" h="504825">
                  <a:moveTo>
                    <a:pt x="19121" y="24914"/>
                  </a:moveTo>
                  <a:lnTo>
                    <a:pt x="13047" y="41561"/>
                  </a:lnTo>
                  <a:lnTo>
                    <a:pt x="54552" y="54946"/>
                  </a:lnTo>
                  <a:lnTo>
                    <a:pt x="20021" y="86328"/>
                  </a:lnTo>
                  <a:lnTo>
                    <a:pt x="32956" y="99376"/>
                  </a:lnTo>
                  <a:lnTo>
                    <a:pt x="61976" y="62032"/>
                  </a:lnTo>
                  <a:lnTo>
                    <a:pt x="74524" y="62032"/>
                  </a:lnTo>
                  <a:lnTo>
                    <a:pt x="72887" y="58545"/>
                  </a:lnTo>
                  <a:lnTo>
                    <a:pt x="117091" y="58545"/>
                  </a:lnTo>
                  <a:lnTo>
                    <a:pt x="117628" y="48085"/>
                  </a:lnTo>
                  <a:lnTo>
                    <a:pt x="70750" y="48085"/>
                  </a:lnTo>
                  <a:lnTo>
                    <a:pt x="71406" y="45948"/>
                  </a:lnTo>
                  <a:lnTo>
                    <a:pt x="60514" y="45948"/>
                  </a:lnTo>
                  <a:lnTo>
                    <a:pt x="19121" y="24914"/>
                  </a:lnTo>
                  <a:close/>
                </a:path>
                <a:path w="14724380" h="504825">
                  <a:moveTo>
                    <a:pt x="254317" y="12429"/>
                  </a:moveTo>
                  <a:lnTo>
                    <a:pt x="233508" y="12429"/>
                  </a:lnTo>
                  <a:lnTo>
                    <a:pt x="183230" y="76542"/>
                  </a:lnTo>
                  <a:lnTo>
                    <a:pt x="203173" y="76542"/>
                  </a:lnTo>
                  <a:lnTo>
                    <a:pt x="254317" y="12429"/>
                  </a:lnTo>
                  <a:close/>
                </a:path>
                <a:path w="14724380" h="504825">
                  <a:moveTo>
                    <a:pt x="117091" y="58545"/>
                  </a:moveTo>
                  <a:lnTo>
                    <a:pt x="72887" y="58545"/>
                  </a:lnTo>
                  <a:lnTo>
                    <a:pt x="116866" y="62932"/>
                  </a:lnTo>
                  <a:lnTo>
                    <a:pt x="117091" y="58545"/>
                  </a:lnTo>
                  <a:close/>
                </a:path>
                <a:path w="14724380" h="504825">
                  <a:moveTo>
                    <a:pt x="117766" y="45385"/>
                  </a:moveTo>
                  <a:lnTo>
                    <a:pt x="70750" y="48085"/>
                  </a:lnTo>
                  <a:lnTo>
                    <a:pt x="117628" y="48085"/>
                  </a:lnTo>
                  <a:lnTo>
                    <a:pt x="117737" y="45948"/>
                  </a:lnTo>
                  <a:lnTo>
                    <a:pt x="117766" y="45385"/>
                  </a:lnTo>
                  <a:close/>
                </a:path>
                <a:path w="14724380" h="504825">
                  <a:moveTo>
                    <a:pt x="65575" y="1181"/>
                  </a:moveTo>
                  <a:lnTo>
                    <a:pt x="60577" y="45385"/>
                  </a:lnTo>
                  <a:lnTo>
                    <a:pt x="60514" y="45948"/>
                  </a:lnTo>
                  <a:lnTo>
                    <a:pt x="71406" y="45948"/>
                  </a:lnTo>
                  <a:lnTo>
                    <a:pt x="84022" y="4892"/>
                  </a:lnTo>
                  <a:lnTo>
                    <a:pt x="65575" y="1181"/>
                  </a:lnTo>
                  <a:close/>
                </a:path>
                <a:path w="14724380" h="504825">
                  <a:moveTo>
                    <a:pt x="365110" y="153929"/>
                  </a:moveTo>
                  <a:lnTo>
                    <a:pt x="365110" y="171363"/>
                  </a:lnTo>
                  <a:lnTo>
                    <a:pt x="400317" y="179124"/>
                  </a:lnTo>
                  <a:lnTo>
                    <a:pt x="436835" y="170501"/>
                  </a:lnTo>
                  <a:lnTo>
                    <a:pt x="442207" y="163827"/>
                  </a:lnTo>
                  <a:lnTo>
                    <a:pt x="393830" y="163827"/>
                  </a:lnTo>
                  <a:lnTo>
                    <a:pt x="365110" y="153929"/>
                  </a:lnTo>
                  <a:close/>
                </a:path>
                <a:path w="14724380" h="504825">
                  <a:moveTo>
                    <a:pt x="456780" y="67094"/>
                  </a:moveTo>
                  <a:lnTo>
                    <a:pt x="428549" y="67094"/>
                  </a:lnTo>
                  <a:lnTo>
                    <a:pt x="440060" y="74218"/>
                  </a:lnTo>
                  <a:lnTo>
                    <a:pt x="441709" y="88840"/>
                  </a:lnTo>
                  <a:lnTo>
                    <a:pt x="433461" y="99826"/>
                  </a:lnTo>
                  <a:lnTo>
                    <a:pt x="397505" y="104887"/>
                  </a:lnTo>
                  <a:lnTo>
                    <a:pt x="393905" y="120635"/>
                  </a:lnTo>
                  <a:lnTo>
                    <a:pt x="425962" y="122359"/>
                  </a:lnTo>
                  <a:lnTo>
                    <a:pt x="432711" y="129183"/>
                  </a:lnTo>
                  <a:lnTo>
                    <a:pt x="434398" y="144368"/>
                  </a:lnTo>
                  <a:lnTo>
                    <a:pt x="423750" y="158878"/>
                  </a:lnTo>
                  <a:lnTo>
                    <a:pt x="393830" y="163827"/>
                  </a:lnTo>
                  <a:lnTo>
                    <a:pt x="442207" y="163827"/>
                  </a:lnTo>
                  <a:lnTo>
                    <a:pt x="450445" y="153591"/>
                  </a:lnTo>
                  <a:lnTo>
                    <a:pt x="452395" y="131733"/>
                  </a:lnTo>
                  <a:lnTo>
                    <a:pt x="443284" y="117298"/>
                  </a:lnTo>
                  <a:lnTo>
                    <a:pt x="431586" y="112648"/>
                  </a:lnTo>
                  <a:lnTo>
                    <a:pt x="454757" y="99338"/>
                  </a:lnTo>
                  <a:lnTo>
                    <a:pt x="460348" y="74218"/>
                  </a:lnTo>
                  <a:lnTo>
                    <a:pt x="460381" y="74068"/>
                  </a:lnTo>
                  <a:lnTo>
                    <a:pt x="456780" y="67094"/>
                  </a:lnTo>
                  <a:close/>
                </a:path>
                <a:path w="14724380" h="504825">
                  <a:moveTo>
                    <a:pt x="431961" y="51347"/>
                  </a:moveTo>
                  <a:lnTo>
                    <a:pt x="384569" y="60570"/>
                  </a:lnTo>
                  <a:lnTo>
                    <a:pt x="390081" y="74968"/>
                  </a:lnTo>
                  <a:lnTo>
                    <a:pt x="428549" y="67094"/>
                  </a:lnTo>
                  <a:lnTo>
                    <a:pt x="456780" y="67094"/>
                  </a:lnTo>
                  <a:lnTo>
                    <a:pt x="453257" y="60270"/>
                  </a:lnTo>
                  <a:lnTo>
                    <a:pt x="431961" y="51347"/>
                  </a:lnTo>
                  <a:close/>
                </a:path>
                <a:path w="14724380" h="504825">
                  <a:moveTo>
                    <a:pt x="580960" y="53596"/>
                  </a:moveTo>
                  <a:lnTo>
                    <a:pt x="534618" y="53596"/>
                  </a:lnTo>
                  <a:lnTo>
                    <a:pt x="508148" y="58208"/>
                  </a:lnTo>
                  <a:lnTo>
                    <a:pt x="491800" y="71818"/>
                  </a:lnTo>
                  <a:lnTo>
                    <a:pt x="487226" y="100613"/>
                  </a:lnTo>
                  <a:lnTo>
                    <a:pt x="508523" y="120635"/>
                  </a:lnTo>
                  <a:lnTo>
                    <a:pt x="467580" y="162590"/>
                  </a:lnTo>
                  <a:lnTo>
                    <a:pt x="461911" y="176987"/>
                  </a:lnTo>
                  <a:lnTo>
                    <a:pt x="462764" y="176987"/>
                  </a:lnTo>
                  <a:lnTo>
                    <a:pt x="470842" y="178112"/>
                  </a:lnTo>
                  <a:lnTo>
                    <a:pt x="481715" y="176987"/>
                  </a:lnTo>
                  <a:lnTo>
                    <a:pt x="513097" y="133982"/>
                  </a:lnTo>
                  <a:lnTo>
                    <a:pt x="547103" y="127496"/>
                  </a:lnTo>
                  <a:lnTo>
                    <a:pt x="565384" y="127496"/>
                  </a:lnTo>
                  <a:lnTo>
                    <a:pt x="568774" y="111411"/>
                  </a:lnTo>
                  <a:lnTo>
                    <a:pt x="522733" y="111411"/>
                  </a:lnTo>
                  <a:lnTo>
                    <a:pt x="507398" y="104400"/>
                  </a:lnTo>
                  <a:lnTo>
                    <a:pt x="505036" y="87415"/>
                  </a:lnTo>
                  <a:lnTo>
                    <a:pt x="513547" y="73993"/>
                  </a:lnTo>
                  <a:lnTo>
                    <a:pt x="559251" y="69681"/>
                  </a:lnTo>
                  <a:lnTo>
                    <a:pt x="577570" y="69681"/>
                  </a:lnTo>
                  <a:lnTo>
                    <a:pt x="580960" y="53596"/>
                  </a:lnTo>
                  <a:close/>
                </a:path>
                <a:path w="14724380" h="504825">
                  <a:moveTo>
                    <a:pt x="565384" y="127496"/>
                  </a:moveTo>
                  <a:lnTo>
                    <a:pt x="547103" y="127496"/>
                  </a:lnTo>
                  <a:lnTo>
                    <a:pt x="536393" y="176987"/>
                  </a:lnTo>
                  <a:lnTo>
                    <a:pt x="554953" y="176987"/>
                  </a:lnTo>
                  <a:lnTo>
                    <a:pt x="565384" y="127496"/>
                  </a:lnTo>
                  <a:close/>
                </a:path>
                <a:path w="14724380" h="504825">
                  <a:moveTo>
                    <a:pt x="577570" y="69681"/>
                  </a:moveTo>
                  <a:lnTo>
                    <a:pt x="559251" y="69681"/>
                  </a:lnTo>
                  <a:lnTo>
                    <a:pt x="550365" y="111411"/>
                  </a:lnTo>
                  <a:lnTo>
                    <a:pt x="568774" y="111411"/>
                  </a:lnTo>
                  <a:lnTo>
                    <a:pt x="577570" y="69681"/>
                  </a:lnTo>
                  <a:close/>
                </a:path>
                <a:path w="14724380" h="504825">
                  <a:moveTo>
                    <a:pt x="638775" y="53596"/>
                  </a:moveTo>
                  <a:lnTo>
                    <a:pt x="619878" y="53596"/>
                  </a:lnTo>
                  <a:lnTo>
                    <a:pt x="603568" y="129296"/>
                  </a:lnTo>
                  <a:lnTo>
                    <a:pt x="601206" y="155241"/>
                  </a:lnTo>
                  <a:lnTo>
                    <a:pt x="611067" y="173313"/>
                  </a:lnTo>
                  <a:lnTo>
                    <a:pt x="632026" y="179124"/>
                  </a:lnTo>
                  <a:lnTo>
                    <a:pt x="645036" y="177774"/>
                  </a:lnTo>
                  <a:lnTo>
                    <a:pt x="663821" y="162140"/>
                  </a:lnTo>
                  <a:lnTo>
                    <a:pt x="626927" y="162140"/>
                  </a:lnTo>
                  <a:lnTo>
                    <a:pt x="620103" y="152054"/>
                  </a:lnTo>
                  <a:lnTo>
                    <a:pt x="638775" y="53596"/>
                  </a:lnTo>
                  <a:close/>
                </a:path>
                <a:path w="14724380" h="504825">
                  <a:moveTo>
                    <a:pt x="693201" y="153029"/>
                  </a:moveTo>
                  <a:lnTo>
                    <a:pt x="674768" y="153029"/>
                  </a:lnTo>
                  <a:lnTo>
                    <a:pt x="672744" y="176875"/>
                  </a:lnTo>
                  <a:lnTo>
                    <a:pt x="688153" y="176875"/>
                  </a:lnTo>
                  <a:lnTo>
                    <a:pt x="693201" y="153029"/>
                  </a:lnTo>
                  <a:close/>
                </a:path>
                <a:path w="14724380" h="504825">
                  <a:moveTo>
                    <a:pt x="714249" y="53596"/>
                  </a:moveTo>
                  <a:lnTo>
                    <a:pt x="695802" y="53596"/>
                  </a:lnTo>
                  <a:lnTo>
                    <a:pt x="684329" y="107812"/>
                  </a:lnTo>
                  <a:lnTo>
                    <a:pt x="666932" y="148042"/>
                  </a:lnTo>
                  <a:lnTo>
                    <a:pt x="648823" y="161690"/>
                  </a:lnTo>
                  <a:lnTo>
                    <a:pt x="626927" y="162140"/>
                  </a:lnTo>
                  <a:lnTo>
                    <a:pt x="663821" y="162140"/>
                  </a:lnTo>
                  <a:lnTo>
                    <a:pt x="674768" y="153029"/>
                  </a:lnTo>
                  <a:lnTo>
                    <a:pt x="693201" y="153029"/>
                  </a:lnTo>
                  <a:lnTo>
                    <a:pt x="714249" y="53596"/>
                  </a:lnTo>
                  <a:close/>
                </a:path>
                <a:path w="14724380" h="504825">
                  <a:moveTo>
                    <a:pt x="636188" y="2530"/>
                  </a:moveTo>
                  <a:lnTo>
                    <a:pt x="635288" y="15428"/>
                  </a:lnTo>
                  <a:lnTo>
                    <a:pt x="645186" y="31663"/>
                  </a:lnTo>
                  <a:lnTo>
                    <a:pt x="670719" y="37287"/>
                  </a:lnTo>
                  <a:lnTo>
                    <a:pt x="680242" y="37287"/>
                  </a:lnTo>
                  <a:lnTo>
                    <a:pt x="705850" y="26264"/>
                  </a:lnTo>
                  <a:lnTo>
                    <a:pt x="707657" y="22477"/>
                  </a:lnTo>
                  <a:lnTo>
                    <a:pt x="659508" y="22477"/>
                  </a:lnTo>
                  <a:lnTo>
                    <a:pt x="651935" y="8942"/>
                  </a:lnTo>
                  <a:lnTo>
                    <a:pt x="636188" y="2530"/>
                  </a:lnTo>
                  <a:close/>
                </a:path>
                <a:path w="14724380" h="504825">
                  <a:moveTo>
                    <a:pt x="717173" y="2530"/>
                  </a:moveTo>
                  <a:lnTo>
                    <a:pt x="699289" y="2530"/>
                  </a:lnTo>
                  <a:lnTo>
                    <a:pt x="694565" y="16290"/>
                  </a:lnTo>
                  <a:lnTo>
                    <a:pt x="685116" y="22289"/>
                  </a:lnTo>
                  <a:lnTo>
                    <a:pt x="659508" y="22477"/>
                  </a:lnTo>
                  <a:lnTo>
                    <a:pt x="707657" y="22477"/>
                  </a:lnTo>
                  <a:lnTo>
                    <a:pt x="717173" y="2530"/>
                  </a:lnTo>
                  <a:close/>
                </a:path>
                <a:path w="14724380" h="504825">
                  <a:moveTo>
                    <a:pt x="781737" y="52772"/>
                  </a:moveTo>
                  <a:lnTo>
                    <a:pt x="751855" y="72530"/>
                  </a:lnTo>
                  <a:lnTo>
                    <a:pt x="734052" y="113837"/>
                  </a:lnTo>
                  <a:lnTo>
                    <a:pt x="741919" y="165252"/>
                  </a:lnTo>
                  <a:lnTo>
                    <a:pt x="760966" y="177400"/>
                  </a:lnTo>
                  <a:lnTo>
                    <a:pt x="778138" y="179124"/>
                  </a:lnTo>
                  <a:lnTo>
                    <a:pt x="809632" y="171926"/>
                  </a:lnTo>
                  <a:lnTo>
                    <a:pt x="809632" y="162852"/>
                  </a:lnTo>
                  <a:lnTo>
                    <a:pt x="790548" y="162852"/>
                  </a:lnTo>
                  <a:lnTo>
                    <a:pt x="760441" y="157416"/>
                  </a:lnTo>
                  <a:lnTo>
                    <a:pt x="751592" y="139156"/>
                  </a:lnTo>
                  <a:lnTo>
                    <a:pt x="768127" y="80516"/>
                  </a:lnTo>
                  <a:lnTo>
                    <a:pt x="790323" y="67094"/>
                  </a:lnTo>
                  <a:lnTo>
                    <a:pt x="823968" y="67094"/>
                  </a:lnTo>
                  <a:lnTo>
                    <a:pt x="827291" y="57196"/>
                  </a:lnTo>
                  <a:lnTo>
                    <a:pt x="781737" y="52772"/>
                  </a:lnTo>
                  <a:close/>
                </a:path>
                <a:path w="14724380" h="504825">
                  <a:moveTo>
                    <a:pt x="809632" y="155953"/>
                  </a:moveTo>
                  <a:lnTo>
                    <a:pt x="790548" y="162852"/>
                  </a:lnTo>
                  <a:lnTo>
                    <a:pt x="809632" y="162852"/>
                  </a:lnTo>
                  <a:lnTo>
                    <a:pt x="809632" y="155953"/>
                  </a:lnTo>
                  <a:close/>
                </a:path>
                <a:path w="14724380" h="504825">
                  <a:moveTo>
                    <a:pt x="823968" y="67094"/>
                  </a:moveTo>
                  <a:lnTo>
                    <a:pt x="790323" y="67094"/>
                  </a:lnTo>
                  <a:lnTo>
                    <a:pt x="822005" y="72943"/>
                  </a:lnTo>
                  <a:lnTo>
                    <a:pt x="823968" y="67094"/>
                  </a:lnTo>
                  <a:close/>
                </a:path>
                <a:path w="14724380" h="504825">
                  <a:moveTo>
                    <a:pt x="873633" y="53596"/>
                  </a:moveTo>
                  <a:lnTo>
                    <a:pt x="858336" y="53596"/>
                  </a:lnTo>
                  <a:lnTo>
                    <a:pt x="832128" y="176875"/>
                  </a:lnTo>
                  <a:lnTo>
                    <a:pt x="850912" y="176875"/>
                  </a:lnTo>
                  <a:lnTo>
                    <a:pt x="864030" y="115446"/>
                  </a:lnTo>
                  <a:lnTo>
                    <a:pt x="886778" y="77442"/>
                  </a:lnTo>
                  <a:lnTo>
                    <a:pt x="871834" y="77442"/>
                  </a:lnTo>
                  <a:lnTo>
                    <a:pt x="873633" y="53596"/>
                  </a:lnTo>
                  <a:close/>
                </a:path>
                <a:path w="14724380" h="504825">
                  <a:moveTo>
                    <a:pt x="937773" y="68631"/>
                  </a:moveTo>
                  <a:lnTo>
                    <a:pt x="916263" y="68631"/>
                  </a:lnTo>
                  <a:lnTo>
                    <a:pt x="922450" y="78867"/>
                  </a:lnTo>
                  <a:lnTo>
                    <a:pt x="904003" y="176875"/>
                  </a:lnTo>
                  <a:lnTo>
                    <a:pt x="922675" y="176875"/>
                  </a:lnTo>
                  <a:lnTo>
                    <a:pt x="939247" y="103462"/>
                  </a:lnTo>
                  <a:lnTo>
                    <a:pt x="956495" y="79467"/>
                  </a:lnTo>
                  <a:lnTo>
                    <a:pt x="940672" y="79467"/>
                  </a:lnTo>
                  <a:lnTo>
                    <a:pt x="937773" y="68631"/>
                  </a:lnTo>
                  <a:close/>
                </a:path>
                <a:path w="14724380" h="504825">
                  <a:moveTo>
                    <a:pt x="1010760" y="68631"/>
                  </a:moveTo>
                  <a:lnTo>
                    <a:pt x="987965" y="68631"/>
                  </a:lnTo>
                  <a:lnTo>
                    <a:pt x="994662" y="78379"/>
                  </a:lnTo>
                  <a:lnTo>
                    <a:pt x="975990" y="176875"/>
                  </a:lnTo>
                  <a:lnTo>
                    <a:pt x="994887" y="176875"/>
                  </a:lnTo>
                  <a:lnTo>
                    <a:pt x="1010859" y="101288"/>
                  </a:lnTo>
                  <a:lnTo>
                    <a:pt x="1010760" y="68631"/>
                  </a:lnTo>
                  <a:close/>
                </a:path>
                <a:path w="14724380" h="504825">
                  <a:moveTo>
                    <a:pt x="993050" y="51347"/>
                  </a:moveTo>
                  <a:lnTo>
                    <a:pt x="971154" y="52734"/>
                  </a:lnTo>
                  <a:lnTo>
                    <a:pt x="940672" y="79467"/>
                  </a:lnTo>
                  <a:lnTo>
                    <a:pt x="956495" y="79467"/>
                  </a:lnTo>
                  <a:lnTo>
                    <a:pt x="961480" y="72530"/>
                  </a:lnTo>
                  <a:lnTo>
                    <a:pt x="987414" y="68631"/>
                  </a:lnTo>
                  <a:lnTo>
                    <a:pt x="1010760" y="68631"/>
                  </a:lnTo>
                  <a:lnTo>
                    <a:pt x="1010747" y="64282"/>
                  </a:lnTo>
                  <a:lnTo>
                    <a:pt x="993050" y="51347"/>
                  </a:lnTo>
                  <a:close/>
                </a:path>
                <a:path w="14724380" h="504825">
                  <a:moveTo>
                    <a:pt x="920912" y="51347"/>
                  </a:moveTo>
                  <a:lnTo>
                    <a:pt x="899991" y="52734"/>
                  </a:lnTo>
                  <a:lnTo>
                    <a:pt x="871834" y="77442"/>
                  </a:lnTo>
                  <a:lnTo>
                    <a:pt x="886778" y="77442"/>
                  </a:lnTo>
                  <a:lnTo>
                    <a:pt x="889718" y="72530"/>
                  </a:lnTo>
                  <a:lnTo>
                    <a:pt x="889830" y="72343"/>
                  </a:lnTo>
                  <a:lnTo>
                    <a:pt x="916263" y="68631"/>
                  </a:lnTo>
                  <a:lnTo>
                    <a:pt x="937773" y="68631"/>
                  </a:lnTo>
                  <a:lnTo>
                    <a:pt x="936610" y="64282"/>
                  </a:lnTo>
                  <a:lnTo>
                    <a:pt x="936510" y="63907"/>
                  </a:lnTo>
                  <a:lnTo>
                    <a:pt x="920912" y="51347"/>
                  </a:lnTo>
                  <a:close/>
                </a:path>
                <a:path w="14724380" h="504825">
                  <a:moveTo>
                    <a:pt x="1128064" y="214780"/>
                  </a:moveTo>
                  <a:lnTo>
                    <a:pt x="1128064" y="229965"/>
                  </a:lnTo>
                  <a:lnTo>
                    <a:pt x="1143698" y="232327"/>
                  </a:lnTo>
                  <a:lnTo>
                    <a:pt x="1150672" y="232327"/>
                  </a:lnTo>
                  <a:lnTo>
                    <a:pt x="1171781" y="222129"/>
                  </a:lnTo>
                  <a:lnTo>
                    <a:pt x="1174802" y="216805"/>
                  </a:lnTo>
                  <a:lnTo>
                    <a:pt x="1148835" y="216805"/>
                  </a:lnTo>
                  <a:lnTo>
                    <a:pt x="1128064" y="214780"/>
                  </a:lnTo>
                  <a:close/>
                </a:path>
                <a:path w="14724380" h="504825">
                  <a:moveTo>
                    <a:pt x="1180142" y="53596"/>
                  </a:moveTo>
                  <a:lnTo>
                    <a:pt x="1161245" y="53596"/>
                  </a:lnTo>
                  <a:lnTo>
                    <a:pt x="1180142" y="178337"/>
                  </a:lnTo>
                  <a:lnTo>
                    <a:pt x="1167282" y="201320"/>
                  </a:lnTo>
                  <a:lnTo>
                    <a:pt x="1148835" y="216805"/>
                  </a:lnTo>
                  <a:lnTo>
                    <a:pt x="1174802" y="216805"/>
                  </a:lnTo>
                  <a:lnTo>
                    <a:pt x="1206337" y="161240"/>
                  </a:lnTo>
                  <a:lnTo>
                    <a:pt x="1192515" y="161240"/>
                  </a:lnTo>
                  <a:lnTo>
                    <a:pt x="1180185" y="53971"/>
                  </a:lnTo>
                  <a:lnTo>
                    <a:pt x="1180142" y="53596"/>
                  </a:lnTo>
                  <a:close/>
                </a:path>
                <a:path w="14724380" h="504825">
                  <a:moveTo>
                    <a:pt x="1111491" y="51572"/>
                  </a:moveTo>
                  <a:lnTo>
                    <a:pt x="1073623" y="57946"/>
                  </a:lnTo>
                  <a:lnTo>
                    <a:pt x="1052552" y="76392"/>
                  </a:lnTo>
                  <a:lnTo>
                    <a:pt x="1037854" y="119922"/>
                  </a:lnTo>
                  <a:lnTo>
                    <a:pt x="1046290" y="162852"/>
                  </a:lnTo>
                  <a:lnTo>
                    <a:pt x="1058551" y="172938"/>
                  </a:lnTo>
                  <a:lnTo>
                    <a:pt x="1085771" y="179124"/>
                  </a:lnTo>
                  <a:lnTo>
                    <a:pt x="1094467" y="178759"/>
                  </a:lnTo>
                  <a:lnTo>
                    <a:pt x="1122102" y="169301"/>
                  </a:lnTo>
                  <a:lnTo>
                    <a:pt x="1125866" y="163827"/>
                  </a:lnTo>
                  <a:lnTo>
                    <a:pt x="1087121" y="163827"/>
                  </a:lnTo>
                  <a:lnTo>
                    <a:pt x="1070361" y="161052"/>
                  </a:lnTo>
                  <a:lnTo>
                    <a:pt x="1061419" y="150737"/>
                  </a:lnTo>
                  <a:lnTo>
                    <a:pt x="1056864" y="129183"/>
                  </a:lnTo>
                  <a:lnTo>
                    <a:pt x="1099681" y="123559"/>
                  </a:lnTo>
                  <a:lnTo>
                    <a:pt x="1126723" y="123559"/>
                  </a:lnTo>
                  <a:lnTo>
                    <a:pt x="1111416" y="114786"/>
                  </a:lnTo>
                  <a:lnTo>
                    <a:pt x="1125559" y="107587"/>
                  </a:lnTo>
                  <a:lnTo>
                    <a:pt x="1059113" y="107587"/>
                  </a:lnTo>
                  <a:lnTo>
                    <a:pt x="1072048" y="79804"/>
                  </a:lnTo>
                  <a:lnTo>
                    <a:pt x="1088883" y="68706"/>
                  </a:lnTo>
                  <a:lnTo>
                    <a:pt x="1110704" y="67094"/>
                  </a:lnTo>
                  <a:lnTo>
                    <a:pt x="1138608" y="67094"/>
                  </a:lnTo>
                  <a:lnTo>
                    <a:pt x="1135337" y="60945"/>
                  </a:lnTo>
                  <a:lnTo>
                    <a:pt x="1111491" y="51572"/>
                  </a:lnTo>
                  <a:close/>
                </a:path>
                <a:path w="14724380" h="504825">
                  <a:moveTo>
                    <a:pt x="1345239" y="120972"/>
                  </a:moveTo>
                  <a:lnTo>
                    <a:pt x="1323217" y="120972"/>
                  </a:lnTo>
                  <a:lnTo>
                    <a:pt x="1323321" y="127121"/>
                  </a:lnTo>
                  <a:lnTo>
                    <a:pt x="1323432" y="133607"/>
                  </a:lnTo>
                  <a:lnTo>
                    <a:pt x="1323506" y="137956"/>
                  </a:lnTo>
                  <a:lnTo>
                    <a:pt x="1323612" y="141331"/>
                  </a:lnTo>
                  <a:lnTo>
                    <a:pt x="1333790" y="165402"/>
                  </a:lnTo>
                  <a:lnTo>
                    <a:pt x="1347456" y="175356"/>
                  </a:lnTo>
                  <a:lnTo>
                    <a:pt x="1366891" y="178759"/>
                  </a:lnTo>
                  <a:lnTo>
                    <a:pt x="1373945" y="178759"/>
                  </a:lnTo>
                  <a:lnTo>
                    <a:pt x="1399141" y="167464"/>
                  </a:lnTo>
                  <a:lnTo>
                    <a:pt x="1402061" y="163152"/>
                  </a:lnTo>
                  <a:lnTo>
                    <a:pt x="1367646" y="163152"/>
                  </a:lnTo>
                  <a:lnTo>
                    <a:pt x="1352274" y="160303"/>
                  </a:lnTo>
                  <a:lnTo>
                    <a:pt x="1341776" y="141331"/>
                  </a:lnTo>
                  <a:lnTo>
                    <a:pt x="1345239" y="120972"/>
                  </a:lnTo>
                  <a:close/>
                </a:path>
                <a:path w="14724380" h="504825">
                  <a:moveTo>
                    <a:pt x="1307694" y="53596"/>
                  </a:moveTo>
                  <a:lnTo>
                    <a:pt x="1289135" y="53596"/>
                  </a:lnTo>
                  <a:lnTo>
                    <a:pt x="1262927" y="176875"/>
                  </a:lnTo>
                  <a:lnTo>
                    <a:pt x="1281712" y="176875"/>
                  </a:lnTo>
                  <a:lnTo>
                    <a:pt x="1293522" y="120972"/>
                  </a:lnTo>
                  <a:lnTo>
                    <a:pt x="1345239" y="120972"/>
                  </a:lnTo>
                  <a:lnTo>
                    <a:pt x="1347898" y="105337"/>
                  </a:lnTo>
                  <a:lnTo>
                    <a:pt x="1297009" y="105337"/>
                  </a:lnTo>
                  <a:lnTo>
                    <a:pt x="1307617" y="53971"/>
                  </a:lnTo>
                  <a:lnTo>
                    <a:pt x="1307694" y="53596"/>
                  </a:lnTo>
                  <a:close/>
                </a:path>
                <a:path w="14724380" h="504825">
                  <a:moveTo>
                    <a:pt x="1126723" y="123559"/>
                  </a:moveTo>
                  <a:lnTo>
                    <a:pt x="1099681" y="123559"/>
                  </a:lnTo>
                  <a:lnTo>
                    <a:pt x="1115991" y="133607"/>
                  </a:lnTo>
                  <a:lnTo>
                    <a:pt x="1111884" y="155166"/>
                  </a:lnTo>
                  <a:lnTo>
                    <a:pt x="1111791" y="155653"/>
                  </a:lnTo>
                  <a:lnTo>
                    <a:pt x="1087121" y="163827"/>
                  </a:lnTo>
                  <a:lnTo>
                    <a:pt x="1125866" y="163827"/>
                  </a:lnTo>
                  <a:lnTo>
                    <a:pt x="1133575" y="152616"/>
                  </a:lnTo>
                  <a:lnTo>
                    <a:pt x="1133293" y="141331"/>
                  </a:lnTo>
                  <a:lnTo>
                    <a:pt x="1133209" y="137956"/>
                  </a:lnTo>
                  <a:lnTo>
                    <a:pt x="1133100" y="133607"/>
                  </a:lnTo>
                  <a:lnTo>
                    <a:pt x="1132989" y="129183"/>
                  </a:lnTo>
                  <a:lnTo>
                    <a:pt x="1132938" y="127121"/>
                  </a:lnTo>
                  <a:lnTo>
                    <a:pt x="1126723" y="123559"/>
                  </a:lnTo>
                  <a:close/>
                </a:path>
                <a:path w="14724380" h="504825">
                  <a:moveTo>
                    <a:pt x="1417975" y="68706"/>
                  </a:moveTo>
                  <a:lnTo>
                    <a:pt x="1372503" y="68706"/>
                  </a:lnTo>
                  <a:lnTo>
                    <a:pt x="1395879" y="70206"/>
                  </a:lnTo>
                  <a:lnTo>
                    <a:pt x="1404427" y="81304"/>
                  </a:lnTo>
                  <a:lnTo>
                    <a:pt x="1405927" y="112536"/>
                  </a:lnTo>
                  <a:lnTo>
                    <a:pt x="1387705" y="155166"/>
                  </a:lnTo>
                  <a:lnTo>
                    <a:pt x="1367646" y="163152"/>
                  </a:lnTo>
                  <a:lnTo>
                    <a:pt x="1402061" y="163152"/>
                  </a:lnTo>
                  <a:lnTo>
                    <a:pt x="1419125" y="137956"/>
                  </a:lnTo>
                  <a:lnTo>
                    <a:pt x="1425686" y="90190"/>
                  </a:lnTo>
                  <a:lnTo>
                    <a:pt x="1417975" y="68706"/>
                  </a:lnTo>
                  <a:close/>
                </a:path>
                <a:path w="14724380" h="504825">
                  <a:moveTo>
                    <a:pt x="1267427" y="53596"/>
                  </a:moveTo>
                  <a:lnTo>
                    <a:pt x="1247405" y="53596"/>
                  </a:lnTo>
                  <a:lnTo>
                    <a:pt x="1192610" y="161052"/>
                  </a:lnTo>
                  <a:lnTo>
                    <a:pt x="1192515" y="161240"/>
                  </a:lnTo>
                  <a:lnTo>
                    <a:pt x="1206337" y="161240"/>
                  </a:lnTo>
                  <a:lnTo>
                    <a:pt x="1267427" y="53596"/>
                  </a:lnTo>
                  <a:close/>
                </a:path>
                <a:path w="14724380" h="504825">
                  <a:moveTo>
                    <a:pt x="1138608" y="67094"/>
                  </a:moveTo>
                  <a:lnTo>
                    <a:pt x="1110704" y="67094"/>
                  </a:lnTo>
                  <a:lnTo>
                    <a:pt x="1122702" y="75455"/>
                  </a:lnTo>
                  <a:lnTo>
                    <a:pt x="1123360" y="81304"/>
                  </a:lnTo>
                  <a:lnTo>
                    <a:pt x="1124290" y="90190"/>
                  </a:lnTo>
                  <a:lnTo>
                    <a:pt x="1114791" y="101625"/>
                  </a:lnTo>
                  <a:lnTo>
                    <a:pt x="1059113" y="107587"/>
                  </a:lnTo>
                  <a:lnTo>
                    <a:pt x="1125559" y="107587"/>
                  </a:lnTo>
                  <a:lnTo>
                    <a:pt x="1136387" y="102075"/>
                  </a:lnTo>
                  <a:lnTo>
                    <a:pt x="1143136" y="75605"/>
                  </a:lnTo>
                  <a:lnTo>
                    <a:pt x="1138608" y="67094"/>
                  </a:lnTo>
                  <a:close/>
                </a:path>
                <a:path w="14724380" h="504825">
                  <a:moveTo>
                    <a:pt x="1369559" y="53034"/>
                  </a:moveTo>
                  <a:lnTo>
                    <a:pt x="1342863" y="69906"/>
                  </a:lnTo>
                  <a:lnTo>
                    <a:pt x="1325691" y="105337"/>
                  </a:lnTo>
                  <a:lnTo>
                    <a:pt x="1347898" y="105337"/>
                  </a:lnTo>
                  <a:lnTo>
                    <a:pt x="1350474" y="90190"/>
                  </a:lnTo>
                  <a:lnTo>
                    <a:pt x="1371883" y="68706"/>
                  </a:lnTo>
                  <a:lnTo>
                    <a:pt x="1417975" y="68706"/>
                  </a:lnTo>
                  <a:lnTo>
                    <a:pt x="1417625" y="67731"/>
                  </a:lnTo>
                  <a:lnTo>
                    <a:pt x="1399891" y="53971"/>
                  </a:lnTo>
                  <a:lnTo>
                    <a:pt x="1369559" y="53034"/>
                  </a:lnTo>
                  <a:close/>
                </a:path>
                <a:path w="14724380" h="504825">
                  <a:moveTo>
                    <a:pt x="1616377" y="153479"/>
                  </a:moveTo>
                  <a:lnTo>
                    <a:pt x="1591707" y="153479"/>
                  </a:lnTo>
                  <a:lnTo>
                    <a:pt x="1592558" y="161465"/>
                  </a:lnTo>
                  <a:lnTo>
                    <a:pt x="1592682" y="162627"/>
                  </a:lnTo>
                  <a:lnTo>
                    <a:pt x="1605992" y="178449"/>
                  </a:lnTo>
                  <a:lnTo>
                    <a:pt x="1597106" y="219392"/>
                  </a:lnTo>
                  <a:lnTo>
                    <a:pt x="1615778" y="219392"/>
                  </a:lnTo>
                  <a:lnTo>
                    <a:pt x="1628440" y="163189"/>
                  </a:lnTo>
                  <a:lnTo>
                    <a:pt x="1614915" y="163189"/>
                  </a:lnTo>
                  <a:lnTo>
                    <a:pt x="1616377" y="153479"/>
                  </a:lnTo>
                  <a:close/>
                </a:path>
                <a:path w="14724380" h="504825">
                  <a:moveTo>
                    <a:pt x="1487550" y="53596"/>
                  </a:moveTo>
                  <a:lnTo>
                    <a:pt x="1468541" y="53596"/>
                  </a:lnTo>
                  <a:lnTo>
                    <a:pt x="1452569" y="129071"/>
                  </a:lnTo>
                  <a:lnTo>
                    <a:pt x="1452684" y="147967"/>
                  </a:lnTo>
                  <a:lnTo>
                    <a:pt x="1452794" y="166001"/>
                  </a:lnTo>
                  <a:lnTo>
                    <a:pt x="1470491" y="179124"/>
                  </a:lnTo>
                  <a:lnTo>
                    <a:pt x="1490680" y="177850"/>
                  </a:lnTo>
                  <a:lnTo>
                    <a:pt x="1492334" y="177850"/>
                  </a:lnTo>
                  <a:lnTo>
                    <a:pt x="1510468" y="161915"/>
                  </a:lnTo>
                  <a:lnTo>
                    <a:pt x="1475627" y="161915"/>
                  </a:lnTo>
                  <a:lnTo>
                    <a:pt x="1468879" y="152092"/>
                  </a:lnTo>
                  <a:lnTo>
                    <a:pt x="1487550" y="53596"/>
                  </a:lnTo>
                  <a:close/>
                </a:path>
                <a:path w="14724380" h="504825">
                  <a:moveTo>
                    <a:pt x="1541225" y="151117"/>
                  </a:moveTo>
                  <a:lnTo>
                    <a:pt x="1522757" y="151117"/>
                  </a:lnTo>
                  <a:lnTo>
                    <a:pt x="1526956" y="166564"/>
                  </a:lnTo>
                  <a:lnTo>
                    <a:pt x="1542816" y="179124"/>
                  </a:lnTo>
                  <a:lnTo>
                    <a:pt x="1563624" y="177850"/>
                  </a:lnTo>
                  <a:lnTo>
                    <a:pt x="1581986" y="161915"/>
                  </a:lnTo>
                  <a:lnTo>
                    <a:pt x="1547277" y="161915"/>
                  </a:lnTo>
                  <a:lnTo>
                    <a:pt x="1541091" y="151829"/>
                  </a:lnTo>
                  <a:lnTo>
                    <a:pt x="1541225" y="151117"/>
                  </a:lnTo>
                  <a:close/>
                </a:path>
                <a:path w="14724380" h="504825">
                  <a:moveTo>
                    <a:pt x="1628601" y="162477"/>
                  </a:moveTo>
                  <a:lnTo>
                    <a:pt x="1614915" y="163189"/>
                  </a:lnTo>
                  <a:lnTo>
                    <a:pt x="1628440" y="163189"/>
                  </a:lnTo>
                  <a:lnTo>
                    <a:pt x="1628567" y="162627"/>
                  </a:lnTo>
                  <a:lnTo>
                    <a:pt x="1628601" y="162477"/>
                  </a:lnTo>
                  <a:close/>
                </a:path>
                <a:path w="14724380" h="504825">
                  <a:moveTo>
                    <a:pt x="1559650" y="53596"/>
                  </a:moveTo>
                  <a:lnTo>
                    <a:pt x="1540978" y="53596"/>
                  </a:lnTo>
                  <a:lnTo>
                    <a:pt x="1528831" y="110174"/>
                  </a:lnTo>
                  <a:lnTo>
                    <a:pt x="1512896" y="147967"/>
                  </a:lnTo>
                  <a:lnTo>
                    <a:pt x="1496136" y="161465"/>
                  </a:lnTo>
                  <a:lnTo>
                    <a:pt x="1475627" y="161915"/>
                  </a:lnTo>
                  <a:lnTo>
                    <a:pt x="1510468" y="161915"/>
                  </a:lnTo>
                  <a:lnTo>
                    <a:pt x="1522757" y="151117"/>
                  </a:lnTo>
                  <a:lnTo>
                    <a:pt x="1541225" y="151117"/>
                  </a:lnTo>
                  <a:lnTo>
                    <a:pt x="1559650" y="53596"/>
                  </a:lnTo>
                  <a:close/>
                </a:path>
                <a:path w="14724380" h="504825">
                  <a:moveTo>
                    <a:pt x="1631413" y="53596"/>
                  </a:moveTo>
                  <a:lnTo>
                    <a:pt x="1612628" y="53596"/>
                  </a:lnTo>
                  <a:lnTo>
                    <a:pt x="1599510" y="114919"/>
                  </a:lnTo>
                  <a:lnTo>
                    <a:pt x="1573673" y="158053"/>
                  </a:lnTo>
                  <a:lnTo>
                    <a:pt x="1547277" y="161915"/>
                  </a:lnTo>
                  <a:lnTo>
                    <a:pt x="1581986" y="161915"/>
                  </a:lnTo>
                  <a:lnTo>
                    <a:pt x="1591707" y="153479"/>
                  </a:lnTo>
                  <a:lnTo>
                    <a:pt x="1616377" y="153479"/>
                  </a:lnTo>
                  <a:lnTo>
                    <a:pt x="1631413" y="53596"/>
                  </a:lnTo>
                  <a:close/>
                </a:path>
                <a:path w="14724380" h="504825">
                  <a:moveTo>
                    <a:pt x="1692714" y="53596"/>
                  </a:moveTo>
                  <a:lnTo>
                    <a:pt x="1673818" y="53596"/>
                  </a:lnTo>
                  <a:lnTo>
                    <a:pt x="1657508" y="129296"/>
                  </a:lnTo>
                  <a:lnTo>
                    <a:pt x="1655146" y="155241"/>
                  </a:lnTo>
                  <a:lnTo>
                    <a:pt x="1665007" y="173313"/>
                  </a:lnTo>
                  <a:lnTo>
                    <a:pt x="1685965" y="179124"/>
                  </a:lnTo>
                  <a:lnTo>
                    <a:pt x="1698976" y="177774"/>
                  </a:lnTo>
                  <a:lnTo>
                    <a:pt x="1717761" y="162140"/>
                  </a:lnTo>
                  <a:lnTo>
                    <a:pt x="1680866" y="162140"/>
                  </a:lnTo>
                  <a:lnTo>
                    <a:pt x="1674043" y="152054"/>
                  </a:lnTo>
                  <a:lnTo>
                    <a:pt x="1692714" y="53596"/>
                  </a:lnTo>
                  <a:close/>
                </a:path>
                <a:path w="14724380" h="504825">
                  <a:moveTo>
                    <a:pt x="1747141" y="153029"/>
                  </a:moveTo>
                  <a:lnTo>
                    <a:pt x="1728708" y="153029"/>
                  </a:lnTo>
                  <a:lnTo>
                    <a:pt x="1726683" y="176875"/>
                  </a:lnTo>
                  <a:lnTo>
                    <a:pt x="1742093" y="176875"/>
                  </a:lnTo>
                  <a:lnTo>
                    <a:pt x="1747141" y="153029"/>
                  </a:lnTo>
                  <a:close/>
                </a:path>
                <a:path w="14724380" h="504825">
                  <a:moveTo>
                    <a:pt x="1768188" y="53596"/>
                  </a:moveTo>
                  <a:lnTo>
                    <a:pt x="1749742" y="53596"/>
                  </a:lnTo>
                  <a:lnTo>
                    <a:pt x="1738269" y="107812"/>
                  </a:lnTo>
                  <a:lnTo>
                    <a:pt x="1720872" y="148042"/>
                  </a:lnTo>
                  <a:lnTo>
                    <a:pt x="1702763" y="161690"/>
                  </a:lnTo>
                  <a:lnTo>
                    <a:pt x="1680866" y="162140"/>
                  </a:lnTo>
                  <a:lnTo>
                    <a:pt x="1717761" y="162140"/>
                  </a:lnTo>
                  <a:lnTo>
                    <a:pt x="1728708" y="153029"/>
                  </a:lnTo>
                  <a:lnTo>
                    <a:pt x="1747141" y="153029"/>
                  </a:lnTo>
                  <a:lnTo>
                    <a:pt x="1768188" y="53596"/>
                  </a:lnTo>
                  <a:close/>
                </a:path>
                <a:path w="14724380" h="504825">
                  <a:moveTo>
                    <a:pt x="1825441" y="53596"/>
                  </a:moveTo>
                  <a:lnTo>
                    <a:pt x="1806544" y="53596"/>
                  </a:lnTo>
                  <a:lnTo>
                    <a:pt x="1790235" y="129296"/>
                  </a:lnTo>
                  <a:lnTo>
                    <a:pt x="1787872" y="155241"/>
                  </a:lnTo>
                  <a:lnTo>
                    <a:pt x="1797733" y="173313"/>
                  </a:lnTo>
                  <a:lnTo>
                    <a:pt x="1818692" y="179124"/>
                  </a:lnTo>
                  <a:lnTo>
                    <a:pt x="1831702" y="177774"/>
                  </a:lnTo>
                  <a:lnTo>
                    <a:pt x="1850488" y="162140"/>
                  </a:lnTo>
                  <a:lnTo>
                    <a:pt x="1813593" y="162140"/>
                  </a:lnTo>
                  <a:lnTo>
                    <a:pt x="1806769" y="152054"/>
                  </a:lnTo>
                  <a:lnTo>
                    <a:pt x="1825441" y="53596"/>
                  </a:lnTo>
                  <a:close/>
                </a:path>
                <a:path w="14724380" h="504825">
                  <a:moveTo>
                    <a:pt x="1879867" y="153029"/>
                  </a:moveTo>
                  <a:lnTo>
                    <a:pt x="1861435" y="153029"/>
                  </a:lnTo>
                  <a:lnTo>
                    <a:pt x="1859410" y="176875"/>
                  </a:lnTo>
                  <a:lnTo>
                    <a:pt x="1874820" y="176875"/>
                  </a:lnTo>
                  <a:lnTo>
                    <a:pt x="1879867" y="153029"/>
                  </a:lnTo>
                  <a:close/>
                </a:path>
                <a:path w="14724380" h="504825">
                  <a:moveTo>
                    <a:pt x="1900915" y="53596"/>
                  </a:moveTo>
                  <a:lnTo>
                    <a:pt x="1882468" y="53596"/>
                  </a:lnTo>
                  <a:lnTo>
                    <a:pt x="1870995" y="107812"/>
                  </a:lnTo>
                  <a:lnTo>
                    <a:pt x="1853598" y="148042"/>
                  </a:lnTo>
                  <a:lnTo>
                    <a:pt x="1835489" y="161690"/>
                  </a:lnTo>
                  <a:lnTo>
                    <a:pt x="1813593" y="162140"/>
                  </a:lnTo>
                  <a:lnTo>
                    <a:pt x="1850488" y="162140"/>
                  </a:lnTo>
                  <a:lnTo>
                    <a:pt x="1861435" y="153029"/>
                  </a:lnTo>
                  <a:lnTo>
                    <a:pt x="1879867" y="153029"/>
                  </a:lnTo>
                  <a:lnTo>
                    <a:pt x="1900915" y="53596"/>
                  </a:lnTo>
                  <a:close/>
                </a:path>
                <a:path w="14724380" h="504825">
                  <a:moveTo>
                    <a:pt x="1822854" y="2530"/>
                  </a:moveTo>
                  <a:lnTo>
                    <a:pt x="1821954" y="15428"/>
                  </a:lnTo>
                  <a:lnTo>
                    <a:pt x="1831852" y="31663"/>
                  </a:lnTo>
                  <a:lnTo>
                    <a:pt x="1857385" y="37287"/>
                  </a:lnTo>
                  <a:lnTo>
                    <a:pt x="1866909" y="37287"/>
                  </a:lnTo>
                  <a:lnTo>
                    <a:pt x="1892517" y="26264"/>
                  </a:lnTo>
                  <a:lnTo>
                    <a:pt x="1894323" y="22477"/>
                  </a:lnTo>
                  <a:lnTo>
                    <a:pt x="1846175" y="22477"/>
                  </a:lnTo>
                  <a:lnTo>
                    <a:pt x="1838601" y="8942"/>
                  </a:lnTo>
                  <a:lnTo>
                    <a:pt x="1822854" y="2530"/>
                  </a:lnTo>
                  <a:close/>
                </a:path>
                <a:path w="14724380" h="504825">
                  <a:moveTo>
                    <a:pt x="1903840" y="2530"/>
                  </a:moveTo>
                  <a:lnTo>
                    <a:pt x="1885955" y="2530"/>
                  </a:lnTo>
                  <a:lnTo>
                    <a:pt x="1881231" y="16290"/>
                  </a:lnTo>
                  <a:lnTo>
                    <a:pt x="1871783" y="22289"/>
                  </a:lnTo>
                  <a:lnTo>
                    <a:pt x="1846175" y="22477"/>
                  </a:lnTo>
                  <a:lnTo>
                    <a:pt x="1894323" y="22477"/>
                  </a:lnTo>
                  <a:lnTo>
                    <a:pt x="1903840" y="2530"/>
                  </a:lnTo>
                  <a:close/>
                </a:path>
                <a:path w="14724380" h="504825">
                  <a:moveTo>
                    <a:pt x="2049951" y="214780"/>
                  </a:moveTo>
                  <a:lnTo>
                    <a:pt x="2049951" y="229965"/>
                  </a:lnTo>
                  <a:lnTo>
                    <a:pt x="2065586" y="232327"/>
                  </a:lnTo>
                  <a:lnTo>
                    <a:pt x="2072560" y="232327"/>
                  </a:lnTo>
                  <a:lnTo>
                    <a:pt x="2093669" y="222129"/>
                  </a:lnTo>
                  <a:lnTo>
                    <a:pt x="2096690" y="216805"/>
                  </a:lnTo>
                  <a:lnTo>
                    <a:pt x="2070723" y="216805"/>
                  </a:lnTo>
                  <a:lnTo>
                    <a:pt x="2049951" y="214780"/>
                  </a:lnTo>
                  <a:close/>
                </a:path>
                <a:path w="14724380" h="504825">
                  <a:moveTo>
                    <a:pt x="2102030" y="53596"/>
                  </a:moveTo>
                  <a:lnTo>
                    <a:pt x="2083133" y="53596"/>
                  </a:lnTo>
                  <a:lnTo>
                    <a:pt x="2102030" y="178337"/>
                  </a:lnTo>
                  <a:lnTo>
                    <a:pt x="2089169" y="201320"/>
                  </a:lnTo>
                  <a:lnTo>
                    <a:pt x="2070723" y="216805"/>
                  </a:lnTo>
                  <a:lnTo>
                    <a:pt x="2096690" y="216805"/>
                  </a:lnTo>
                  <a:lnTo>
                    <a:pt x="2128224" y="161240"/>
                  </a:lnTo>
                  <a:lnTo>
                    <a:pt x="2114403" y="161240"/>
                  </a:lnTo>
                  <a:lnTo>
                    <a:pt x="2102030" y="53596"/>
                  </a:lnTo>
                  <a:close/>
                </a:path>
                <a:path w="14724380" h="504825">
                  <a:moveTo>
                    <a:pt x="2028243" y="52772"/>
                  </a:moveTo>
                  <a:lnTo>
                    <a:pt x="1998361" y="72530"/>
                  </a:lnTo>
                  <a:lnTo>
                    <a:pt x="1980558" y="113837"/>
                  </a:lnTo>
                  <a:lnTo>
                    <a:pt x="1988425" y="165252"/>
                  </a:lnTo>
                  <a:lnTo>
                    <a:pt x="2007471" y="177400"/>
                  </a:lnTo>
                  <a:lnTo>
                    <a:pt x="2024643" y="179124"/>
                  </a:lnTo>
                  <a:lnTo>
                    <a:pt x="2056138" y="171926"/>
                  </a:lnTo>
                  <a:lnTo>
                    <a:pt x="2056138" y="162852"/>
                  </a:lnTo>
                  <a:lnTo>
                    <a:pt x="2037054" y="162852"/>
                  </a:lnTo>
                  <a:lnTo>
                    <a:pt x="2006946" y="157416"/>
                  </a:lnTo>
                  <a:lnTo>
                    <a:pt x="1998098" y="139156"/>
                  </a:lnTo>
                  <a:lnTo>
                    <a:pt x="2014633" y="80516"/>
                  </a:lnTo>
                  <a:lnTo>
                    <a:pt x="2036829" y="67094"/>
                  </a:lnTo>
                  <a:lnTo>
                    <a:pt x="2070474" y="67094"/>
                  </a:lnTo>
                  <a:lnTo>
                    <a:pt x="2073797" y="57196"/>
                  </a:lnTo>
                  <a:lnTo>
                    <a:pt x="2028243" y="52772"/>
                  </a:lnTo>
                  <a:close/>
                </a:path>
                <a:path w="14724380" h="504825">
                  <a:moveTo>
                    <a:pt x="2056138" y="155953"/>
                  </a:moveTo>
                  <a:lnTo>
                    <a:pt x="2037054" y="162852"/>
                  </a:lnTo>
                  <a:lnTo>
                    <a:pt x="2056138" y="162852"/>
                  </a:lnTo>
                  <a:lnTo>
                    <a:pt x="2056138" y="155953"/>
                  </a:lnTo>
                  <a:close/>
                </a:path>
                <a:path w="14724380" h="504825">
                  <a:moveTo>
                    <a:pt x="2189314" y="53596"/>
                  </a:moveTo>
                  <a:lnTo>
                    <a:pt x="2169293" y="53596"/>
                  </a:lnTo>
                  <a:lnTo>
                    <a:pt x="2114403" y="161240"/>
                  </a:lnTo>
                  <a:lnTo>
                    <a:pt x="2128224" y="161240"/>
                  </a:lnTo>
                  <a:lnTo>
                    <a:pt x="2189314" y="53596"/>
                  </a:lnTo>
                  <a:close/>
                </a:path>
                <a:path w="14724380" h="504825">
                  <a:moveTo>
                    <a:pt x="2070474" y="67094"/>
                  </a:moveTo>
                  <a:lnTo>
                    <a:pt x="2036829" y="67094"/>
                  </a:lnTo>
                  <a:lnTo>
                    <a:pt x="2068511" y="72943"/>
                  </a:lnTo>
                  <a:lnTo>
                    <a:pt x="2070474" y="67094"/>
                  </a:lnTo>
                  <a:close/>
                </a:path>
                <a:path w="14724380" h="504825">
                  <a:moveTo>
                    <a:pt x="2309106" y="731"/>
                  </a:moveTo>
                  <a:lnTo>
                    <a:pt x="2215832" y="38187"/>
                  </a:lnTo>
                  <a:lnTo>
                    <a:pt x="2190289" y="112648"/>
                  </a:lnTo>
                  <a:lnTo>
                    <a:pt x="2198088" y="163340"/>
                  </a:lnTo>
                  <a:lnTo>
                    <a:pt x="2216085" y="177137"/>
                  </a:lnTo>
                  <a:lnTo>
                    <a:pt x="2233407" y="179124"/>
                  </a:lnTo>
                  <a:lnTo>
                    <a:pt x="2267713" y="168364"/>
                  </a:lnTo>
                  <a:lnTo>
                    <a:pt x="2271285" y="163602"/>
                  </a:lnTo>
                  <a:lnTo>
                    <a:pt x="2228720" y="163602"/>
                  </a:lnTo>
                  <a:lnTo>
                    <a:pt x="2212973" y="151941"/>
                  </a:lnTo>
                  <a:lnTo>
                    <a:pt x="2211324" y="105675"/>
                  </a:lnTo>
                  <a:lnTo>
                    <a:pt x="2211248" y="103538"/>
                  </a:lnTo>
                  <a:lnTo>
                    <a:pt x="2225796" y="87978"/>
                  </a:lnTo>
                  <a:lnTo>
                    <a:pt x="2239158" y="83966"/>
                  </a:lnTo>
                  <a:lnTo>
                    <a:pt x="2214960" y="83966"/>
                  </a:lnTo>
                  <a:lnTo>
                    <a:pt x="2227970" y="50559"/>
                  </a:lnTo>
                  <a:lnTo>
                    <a:pt x="2248479" y="30763"/>
                  </a:lnTo>
                  <a:lnTo>
                    <a:pt x="2311355" y="16140"/>
                  </a:lnTo>
                  <a:lnTo>
                    <a:pt x="2309106" y="731"/>
                  </a:lnTo>
                  <a:close/>
                </a:path>
                <a:path w="14724380" h="504825">
                  <a:moveTo>
                    <a:pt x="2286353" y="78005"/>
                  </a:moveTo>
                  <a:lnTo>
                    <a:pt x="2259015" y="78005"/>
                  </a:lnTo>
                  <a:lnTo>
                    <a:pt x="2271050" y="89253"/>
                  </a:lnTo>
                  <a:lnTo>
                    <a:pt x="2272775" y="105675"/>
                  </a:lnTo>
                  <a:lnTo>
                    <a:pt x="2257477" y="154004"/>
                  </a:lnTo>
                  <a:lnTo>
                    <a:pt x="2235094" y="163602"/>
                  </a:lnTo>
                  <a:lnTo>
                    <a:pt x="2271285" y="163602"/>
                  </a:lnTo>
                  <a:lnTo>
                    <a:pt x="2281654" y="149781"/>
                  </a:lnTo>
                  <a:lnTo>
                    <a:pt x="2292009" y="95102"/>
                  </a:lnTo>
                  <a:lnTo>
                    <a:pt x="2286353" y="78005"/>
                  </a:lnTo>
                  <a:close/>
                </a:path>
                <a:path w="14724380" h="504825">
                  <a:moveTo>
                    <a:pt x="2271247" y="64057"/>
                  </a:moveTo>
                  <a:lnTo>
                    <a:pt x="2243952" y="64057"/>
                  </a:lnTo>
                  <a:lnTo>
                    <a:pt x="2214960" y="83966"/>
                  </a:lnTo>
                  <a:lnTo>
                    <a:pt x="2239158" y="83966"/>
                  </a:lnTo>
                  <a:lnTo>
                    <a:pt x="2259015" y="78005"/>
                  </a:lnTo>
                  <a:lnTo>
                    <a:pt x="2286353" y="78005"/>
                  </a:lnTo>
                  <a:lnTo>
                    <a:pt x="2285447" y="75268"/>
                  </a:lnTo>
                  <a:lnTo>
                    <a:pt x="2271247" y="64057"/>
                  </a:lnTo>
                  <a:close/>
                </a:path>
                <a:path w="14724380" h="504825">
                  <a:moveTo>
                    <a:pt x="2374569" y="53596"/>
                  </a:moveTo>
                  <a:lnTo>
                    <a:pt x="2316979" y="53596"/>
                  </a:lnTo>
                  <a:lnTo>
                    <a:pt x="2313493" y="69681"/>
                  </a:lnTo>
                  <a:lnTo>
                    <a:pt x="2352411" y="69681"/>
                  </a:lnTo>
                  <a:lnTo>
                    <a:pt x="2341388" y="121084"/>
                  </a:lnTo>
                  <a:lnTo>
                    <a:pt x="2340150" y="158015"/>
                  </a:lnTo>
                  <a:lnTo>
                    <a:pt x="2351098" y="172488"/>
                  </a:lnTo>
                  <a:lnTo>
                    <a:pt x="2378394" y="179124"/>
                  </a:lnTo>
                  <a:lnTo>
                    <a:pt x="2412737" y="169488"/>
                  </a:lnTo>
                  <a:lnTo>
                    <a:pt x="2416583" y="163827"/>
                  </a:lnTo>
                  <a:lnTo>
                    <a:pt x="2379856" y="163827"/>
                  </a:lnTo>
                  <a:lnTo>
                    <a:pt x="2365833" y="161877"/>
                  </a:lnTo>
                  <a:lnTo>
                    <a:pt x="2358859" y="154079"/>
                  </a:lnTo>
                  <a:lnTo>
                    <a:pt x="2359651" y="125359"/>
                  </a:lnTo>
                  <a:lnTo>
                    <a:pt x="2359722" y="122772"/>
                  </a:lnTo>
                  <a:lnTo>
                    <a:pt x="2423109" y="122772"/>
                  </a:lnTo>
                  <a:lnTo>
                    <a:pt x="2419599" y="114861"/>
                  </a:lnTo>
                  <a:lnTo>
                    <a:pt x="2406953" y="107699"/>
                  </a:lnTo>
                  <a:lnTo>
                    <a:pt x="2362984" y="107699"/>
                  </a:lnTo>
                  <a:lnTo>
                    <a:pt x="2374569" y="53596"/>
                  </a:lnTo>
                  <a:close/>
                </a:path>
                <a:path w="14724380" h="504825">
                  <a:moveTo>
                    <a:pt x="2423109" y="122772"/>
                  </a:moveTo>
                  <a:lnTo>
                    <a:pt x="2359722" y="122772"/>
                  </a:lnTo>
                  <a:lnTo>
                    <a:pt x="2403552" y="125359"/>
                  </a:lnTo>
                  <a:lnTo>
                    <a:pt x="2405164" y="151304"/>
                  </a:lnTo>
                  <a:lnTo>
                    <a:pt x="2379856" y="163827"/>
                  </a:lnTo>
                  <a:lnTo>
                    <a:pt x="2416583" y="163827"/>
                  </a:lnTo>
                  <a:lnTo>
                    <a:pt x="2424811" y="151716"/>
                  </a:lnTo>
                  <a:lnTo>
                    <a:pt x="2426535" y="130495"/>
                  </a:lnTo>
                  <a:lnTo>
                    <a:pt x="2423109" y="122772"/>
                  </a:lnTo>
                  <a:close/>
                </a:path>
                <a:path w="14724380" h="504825">
                  <a:moveTo>
                    <a:pt x="2404039" y="106049"/>
                  </a:moveTo>
                  <a:lnTo>
                    <a:pt x="2362984" y="107699"/>
                  </a:lnTo>
                  <a:lnTo>
                    <a:pt x="2406953" y="107699"/>
                  </a:lnTo>
                  <a:lnTo>
                    <a:pt x="2404039" y="106049"/>
                  </a:lnTo>
                  <a:close/>
                </a:path>
                <a:path w="14724380" h="504825">
                  <a:moveTo>
                    <a:pt x="2529426" y="53259"/>
                  </a:moveTo>
                  <a:lnTo>
                    <a:pt x="2494754" y="55270"/>
                  </a:lnTo>
                  <a:lnTo>
                    <a:pt x="2469390" y="77105"/>
                  </a:lnTo>
                  <a:lnTo>
                    <a:pt x="2452898" y="125225"/>
                  </a:lnTo>
                  <a:lnTo>
                    <a:pt x="2461516" y="164539"/>
                  </a:lnTo>
                  <a:lnTo>
                    <a:pt x="2480001" y="177287"/>
                  </a:lnTo>
                  <a:lnTo>
                    <a:pt x="2497173" y="179124"/>
                  </a:lnTo>
                  <a:lnTo>
                    <a:pt x="2533841" y="170463"/>
                  </a:lnTo>
                  <a:lnTo>
                    <a:pt x="2533841" y="160827"/>
                  </a:lnTo>
                  <a:lnTo>
                    <a:pt x="2483638" y="160827"/>
                  </a:lnTo>
                  <a:lnTo>
                    <a:pt x="2474039" y="149654"/>
                  </a:lnTo>
                  <a:lnTo>
                    <a:pt x="2471640" y="131995"/>
                  </a:lnTo>
                  <a:lnTo>
                    <a:pt x="2485496" y="122687"/>
                  </a:lnTo>
                  <a:lnTo>
                    <a:pt x="2534911" y="107587"/>
                  </a:lnTo>
                  <a:lnTo>
                    <a:pt x="2474902" y="107587"/>
                  </a:lnTo>
                  <a:lnTo>
                    <a:pt x="2480250" y="91764"/>
                  </a:lnTo>
                  <a:lnTo>
                    <a:pt x="2480301" y="91615"/>
                  </a:lnTo>
                  <a:lnTo>
                    <a:pt x="2503097" y="68481"/>
                  </a:lnTo>
                  <a:lnTo>
                    <a:pt x="2519219" y="66869"/>
                  </a:lnTo>
                  <a:lnTo>
                    <a:pt x="2546252" y="66869"/>
                  </a:lnTo>
                  <a:lnTo>
                    <a:pt x="2546102" y="64020"/>
                  </a:lnTo>
                  <a:lnTo>
                    <a:pt x="2529426" y="53259"/>
                  </a:lnTo>
                  <a:close/>
                </a:path>
                <a:path w="14724380" h="504825">
                  <a:moveTo>
                    <a:pt x="2533841" y="154379"/>
                  </a:moveTo>
                  <a:lnTo>
                    <a:pt x="2528067" y="157153"/>
                  </a:lnTo>
                  <a:lnTo>
                    <a:pt x="2483638" y="160827"/>
                  </a:lnTo>
                  <a:lnTo>
                    <a:pt x="2533841" y="160827"/>
                  </a:lnTo>
                  <a:lnTo>
                    <a:pt x="2533841" y="154379"/>
                  </a:lnTo>
                  <a:close/>
                </a:path>
                <a:path w="14724380" h="504825">
                  <a:moveTo>
                    <a:pt x="2546252" y="66869"/>
                  </a:moveTo>
                  <a:lnTo>
                    <a:pt x="2519219" y="66869"/>
                  </a:lnTo>
                  <a:lnTo>
                    <a:pt x="2529267" y="73618"/>
                  </a:lnTo>
                  <a:lnTo>
                    <a:pt x="2530692" y="87715"/>
                  </a:lnTo>
                  <a:lnTo>
                    <a:pt x="2518507" y="100613"/>
                  </a:lnTo>
                  <a:lnTo>
                    <a:pt x="2474902" y="107587"/>
                  </a:lnTo>
                  <a:lnTo>
                    <a:pt x="2534911" y="107587"/>
                  </a:lnTo>
                  <a:lnTo>
                    <a:pt x="2537366" y="106837"/>
                  </a:lnTo>
                  <a:lnTo>
                    <a:pt x="2547564" y="91764"/>
                  </a:lnTo>
                  <a:lnTo>
                    <a:pt x="2546337" y="68481"/>
                  </a:lnTo>
                  <a:lnTo>
                    <a:pt x="2546252" y="66869"/>
                  </a:lnTo>
                  <a:close/>
                </a:path>
                <a:path w="14724380" h="504825">
                  <a:moveTo>
                    <a:pt x="2607066" y="53596"/>
                  </a:moveTo>
                  <a:lnTo>
                    <a:pt x="2588619" y="53596"/>
                  </a:lnTo>
                  <a:lnTo>
                    <a:pt x="2562524" y="176875"/>
                  </a:lnTo>
                  <a:lnTo>
                    <a:pt x="2581308" y="176875"/>
                  </a:lnTo>
                  <a:lnTo>
                    <a:pt x="2594110" y="115446"/>
                  </a:lnTo>
                  <a:lnTo>
                    <a:pt x="2615387" y="115446"/>
                  </a:lnTo>
                  <a:lnTo>
                    <a:pt x="2614715" y="114448"/>
                  </a:lnTo>
                  <a:lnTo>
                    <a:pt x="2616212" y="112986"/>
                  </a:lnTo>
                  <a:lnTo>
                    <a:pt x="2594356" y="112986"/>
                  </a:lnTo>
                  <a:lnTo>
                    <a:pt x="2607066" y="53596"/>
                  </a:lnTo>
                  <a:close/>
                </a:path>
                <a:path w="14724380" h="504825">
                  <a:moveTo>
                    <a:pt x="2615387" y="115446"/>
                  </a:moveTo>
                  <a:lnTo>
                    <a:pt x="2594195" y="115446"/>
                  </a:lnTo>
                  <a:lnTo>
                    <a:pt x="2634399" y="176875"/>
                  </a:lnTo>
                  <a:lnTo>
                    <a:pt x="2656782" y="176875"/>
                  </a:lnTo>
                  <a:lnTo>
                    <a:pt x="2615387" y="115446"/>
                  </a:lnTo>
                  <a:close/>
                </a:path>
                <a:path w="14724380" h="504825">
                  <a:moveTo>
                    <a:pt x="2714485" y="53596"/>
                  </a:moveTo>
                  <a:lnTo>
                    <a:pt x="2699187" y="53596"/>
                  </a:lnTo>
                  <a:lnTo>
                    <a:pt x="2672979" y="176875"/>
                  </a:lnTo>
                  <a:lnTo>
                    <a:pt x="2691763" y="176875"/>
                  </a:lnTo>
                  <a:lnTo>
                    <a:pt x="2704882" y="115446"/>
                  </a:lnTo>
                  <a:lnTo>
                    <a:pt x="2727630" y="77442"/>
                  </a:lnTo>
                  <a:lnTo>
                    <a:pt x="2712685" y="77442"/>
                  </a:lnTo>
                  <a:lnTo>
                    <a:pt x="2714485" y="53596"/>
                  </a:lnTo>
                  <a:close/>
                </a:path>
                <a:path w="14724380" h="504825">
                  <a:moveTo>
                    <a:pt x="2778625" y="68631"/>
                  </a:moveTo>
                  <a:lnTo>
                    <a:pt x="2757115" y="68631"/>
                  </a:lnTo>
                  <a:lnTo>
                    <a:pt x="2763301" y="78867"/>
                  </a:lnTo>
                  <a:lnTo>
                    <a:pt x="2744854" y="176875"/>
                  </a:lnTo>
                  <a:lnTo>
                    <a:pt x="2763526" y="176875"/>
                  </a:lnTo>
                  <a:lnTo>
                    <a:pt x="2780098" y="103462"/>
                  </a:lnTo>
                  <a:lnTo>
                    <a:pt x="2797346" y="79467"/>
                  </a:lnTo>
                  <a:lnTo>
                    <a:pt x="2781523" y="79467"/>
                  </a:lnTo>
                  <a:lnTo>
                    <a:pt x="2778625" y="68631"/>
                  </a:lnTo>
                  <a:close/>
                </a:path>
                <a:path w="14724380" h="504825">
                  <a:moveTo>
                    <a:pt x="2851611" y="68631"/>
                  </a:moveTo>
                  <a:lnTo>
                    <a:pt x="2828816" y="68631"/>
                  </a:lnTo>
                  <a:lnTo>
                    <a:pt x="2835513" y="78379"/>
                  </a:lnTo>
                  <a:lnTo>
                    <a:pt x="2816841" y="176875"/>
                  </a:lnTo>
                  <a:lnTo>
                    <a:pt x="2835738" y="176875"/>
                  </a:lnTo>
                  <a:lnTo>
                    <a:pt x="2851710" y="101288"/>
                  </a:lnTo>
                  <a:lnTo>
                    <a:pt x="2851611" y="68631"/>
                  </a:lnTo>
                  <a:close/>
                </a:path>
                <a:path w="14724380" h="504825">
                  <a:moveTo>
                    <a:pt x="2677029" y="53596"/>
                  </a:moveTo>
                  <a:lnTo>
                    <a:pt x="2653408" y="53596"/>
                  </a:lnTo>
                  <a:lnTo>
                    <a:pt x="2594356" y="112986"/>
                  </a:lnTo>
                  <a:lnTo>
                    <a:pt x="2616212" y="112986"/>
                  </a:lnTo>
                  <a:lnTo>
                    <a:pt x="2677029" y="53596"/>
                  </a:lnTo>
                  <a:close/>
                </a:path>
                <a:path w="14724380" h="504825">
                  <a:moveTo>
                    <a:pt x="2833901" y="51347"/>
                  </a:moveTo>
                  <a:lnTo>
                    <a:pt x="2812005" y="52734"/>
                  </a:lnTo>
                  <a:lnTo>
                    <a:pt x="2781523" y="79467"/>
                  </a:lnTo>
                  <a:lnTo>
                    <a:pt x="2797346" y="79467"/>
                  </a:lnTo>
                  <a:lnTo>
                    <a:pt x="2802332" y="72530"/>
                  </a:lnTo>
                  <a:lnTo>
                    <a:pt x="2828265" y="68631"/>
                  </a:lnTo>
                  <a:lnTo>
                    <a:pt x="2851611" y="68631"/>
                  </a:lnTo>
                  <a:lnTo>
                    <a:pt x="2851598" y="64282"/>
                  </a:lnTo>
                  <a:lnTo>
                    <a:pt x="2833901" y="51347"/>
                  </a:lnTo>
                  <a:close/>
                </a:path>
                <a:path w="14724380" h="504825">
                  <a:moveTo>
                    <a:pt x="2761764" y="51347"/>
                  </a:moveTo>
                  <a:lnTo>
                    <a:pt x="2740842" y="52734"/>
                  </a:lnTo>
                  <a:lnTo>
                    <a:pt x="2712685" y="77442"/>
                  </a:lnTo>
                  <a:lnTo>
                    <a:pt x="2727630" y="77442"/>
                  </a:lnTo>
                  <a:lnTo>
                    <a:pt x="2730570" y="72530"/>
                  </a:lnTo>
                  <a:lnTo>
                    <a:pt x="2730682" y="72343"/>
                  </a:lnTo>
                  <a:lnTo>
                    <a:pt x="2757115" y="68631"/>
                  </a:lnTo>
                  <a:lnTo>
                    <a:pt x="2778625" y="68631"/>
                  </a:lnTo>
                  <a:lnTo>
                    <a:pt x="2777461" y="64282"/>
                  </a:lnTo>
                  <a:lnTo>
                    <a:pt x="2777361" y="63907"/>
                  </a:lnTo>
                  <a:lnTo>
                    <a:pt x="2761764" y="51347"/>
                  </a:lnTo>
                  <a:close/>
                </a:path>
                <a:path w="14724380" h="504825">
                  <a:moveTo>
                    <a:pt x="3140447" y="106350"/>
                  </a:moveTo>
                  <a:lnTo>
                    <a:pt x="2937308" y="106350"/>
                  </a:lnTo>
                  <a:lnTo>
                    <a:pt x="2933483" y="123559"/>
                  </a:lnTo>
                  <a:lnTo>
                    <a:pt x="3136848" y="123559"/>
                  </a:lnTo>
                  <a:lnTo>
                    <a:pt x="3140447" y="106350"/>
                  </a:lnTo>
                  <a:close/>
                </a:path>
                <a:path w="14724380" h="504825">
                  <a:moveTo>
                    <a:pt x="3348648" y="52472"/>
                  </a:moveTo>
                  <a:lnTo>
                    <a:pt x="3324540" y="62145"/>
                  </a:lnTo>
                  <a:lnTo>
                    <a:pt x="3280935" y="154679"/>
                  </a:lnTo>
                  <a:lnTo>
                    <a:pt x="3265300" y="162027"/>
                  </a:lnTo>
                  <a:lnTo>
                    <a:pt x="3257876" y="176875"/>
                  </a:lnTo>
                  <a:lnTo>
                    <a:pt x="3266987" y="178337"/>
                  </a:lnTo>
                  <a:lnTo>
                    <a:pt x="3273511" y="178337"/>
                  </a:lnTo>
                  <a:lnTo>
                    <a:pt x="3292558" y="168326"/>
                  </a:lnTo>
                  <a:lnTo>
                    <a:pt x="3334475" y="75755"/>
                  </a:lnTo>
                  <a:lnTo>
                    <a:pt x="3354497" y="68331"/>
                  </a:lnTo>
                  <a:lnTo>
                    <a:pt x="3382129" y="68331"/>
                  </a:lnTo>
                  <a:lnTo>
                    <a:pt x="3384754" y="56071"/>
                  </a:lnTo>
                  <a:lnTo>
                    <a:pt x="3348648" y="52472"/>
                  </a:lnTo>
                  <a:close/>
                </a:path>
                <a:path w="14724380" h="504825">
                  <a:moveTo>
                    <a:pt x="3382129" y="68331"/>
                  </a:moveTo>
                  <a:lnTo>
                    <a:pt x="3354497" y="68331"/>
                  </a:lnTo>
                  <a:lnTo>
                    <a:pt x="3339987" y="176875"/>
                  </a:lnTo>
                  <a:lnTo>
                    <a:pt x="3358884" y="176875"/>
                  </a:lnTo>
                  <a:lnTo>
                    <a:pt x="3382129" y="68331"/>
                  </a:lnTo>
                  <a:close/>
                </a:path>
                <a:path w="14724380" h="504825">
                  <a:moveTo>
                    <a:pt x="3481013" y="120972"/>
                  </a:moveTo>
                  <a:lnTo>
                    <a:pt x="3458991" y="120972"/>
                  </a:lnTo>
                  <a:lnTo>
                    <a:pt x="3459280" y="137956"/>
                  </a:lnTo>
                  <a:lnTo>
                    <a:pt x="3459386" y="141331"/>
                  </a:lnTo>
                  <a:lnTo>
                    <a:pt x="3469564" y="165402"/>
                  </a:lnTo>
                  <a:lnTo>
                    <a:pt x="3483230" y="175356"/>
                  </a:lnTo>
                  <a:lnTo>
                    <a:pt x="3502183" y="178674"/>
                  </a:lnTo>
                  <a:lnTo>
                    <a:pt x="3509907" y="178674"/>
                  </a:lnTo>
                  <a:lnTo>
                    <a:pt x="3534915" y="167464"/>
                  </a:lnTo>
                  <a:lnTo>
                    <a:pt x="3537835" y="163152"/>
                  </a:lnTo>
                  <a:lnTo>
                    <a:pt x="3503421" y="163152"/>
                  </a:lnTo>
                  <a:lnTo>
                    <a:pt x="3488048" y="160303"/>
                  </a:lnTo>
                  <a:lnTo>
                    <a:pt x="3477550" y="141331"/>
                  </a:lnTo>
                  <a:lnTo>
                    <a:pt x="3481013" y="120972"/>
                  </a:lnTo>
                  <a:close/>
                </a:path>
                <a:path w="14724380" h="504825">
                  <a:moveTo>
                    <a:pt x="3443469" y="53596"/>
                  </a:moveTo>
                  <a:lnTo>
                    <a:pt x="3424910" y="53596"/>
                  </a:lnTo>
                  <a:lnTo>
                    <a:pt x="3398702" y="176875"/>
                  </a:lnTo>
                  <a:lnTo>
                    <a:pt x="3417486" y="176875"/>
                  </a:lnTo>
                  <a:lnTo>
                    <a:pt x="3429296" y="120972"/>
                  </a:lnTo>
                  <a:lnTo>
                    <a:pt x="3481013" y="120972"/>
                  </a:lnTo>
                  <a:lnTo>
                    <a:pt x="3483672" y="105337"/>
                  </a:lnTo>
                  <a:lnTo>
                    <a:pt x="3432783" y="105337"/>
                  </a:lnTo>
                  <a:lnTo>
                    <a:pt x="3443391" y="53971"/>
                  </a:lnTo>
                  <a:lnTo>
                    <a:pt x="3443469" y="53596"/>
                  </a:lnTo>
                  <a:close/>
                </a:path>
                <a:path w="14724380" h="504825">
                  <a:moveTo>
                    <a:pt x="3553736" y="68669"/>
                  </a:moveTo>
                  <a:lnTo>
                    <a:pt x="3507695" y="68669"/>
                  </a:lnTo>
                  <a:lnTo>
                    <a:pt x="3531653" y="70206"/>
                  </a:lnTo>
                  <a:lnTo>
                    <a:pt x="3540202" y="81304"/>
                  </a:lnTo>
                  <a:lnTo>
                    <a:pt x="3541701" y="112536"/>
                  </a:lnTo>
                  <a:lnTo>
                    <a:pt x="3523480" y="155166"/>
                  </a:lnTo>
                  <a:lnTo>
                    <a:pt x="3503421" y="163152"/>
                  </a:lnTo>
                  <a:lnTo>
                    <a:pt x="3537835" y="163152"/>
                  </a:lnTo>
                  <a:lnTo>
                    <a:pt x="3554899" y="137956"/>
                  </a:lnTo>
                  <a:lnTo>
                    <a:pt x="3561461" y="90190"/>
                  </a:lnTo>
                  <a:lnTo>
                    <a:pt x="3553736" y="68669"/>
                  </a:lnTo>
                  <a:close/>
                </a:path>
                <a:path w="14724380" h="504825">
                  <a:moveTo>
                    <a:pt x="3505333" y="53034"/>
                  </a:moveTo>
                  <a:lnTo>
                    <a:pt x="3478638" y="69906"/>
                  </a:lnTo>
                  <a:lnTo>
                    <a:pt x="3461466" y="105337"/>
                  </a:lnTo>
                  <a:lnTo>
                    <a:pt x="3483672" y="105337"/>
                  </a:lnTo>
                  <a:lnTo>
                    <a:pt x="3486249" y="90190"/>
                  </a:lnTo>
                  <a:lnTo>
                    <a:pt x="3507695" y="68669"/>
                  </a:lnTo>
                  <a:lnTo>
                    <a:pt x="3553736" y="68669"/>
                  </a:lnTo>
                  <a:lnTo>
                    <a:pt x="3553399" y="67731"/>
                  </a:lnTo>
                  <a:lnTo>
                    <a:pt x="3535665" y="53971"/>
                  </a:lnTo>
                  <a:lnTo>
                    <a:pt x="3505333" y="53034"/>
                  </a:lnTo>
                  <a:close/>
                </a:path>
                <a:path w="14724380" h="504825">
                  <a:moveTo>
                    <a:pt x="3704085" y="731"/>
                  </a:moveTo>
                  <a:lnTo>
                    <a:pt x="3610811" y="38187"/>
                  </a:lnTo>
                  <a:lnTo>
                    <a:pt x="3585269" y="112648"/>
                  </a:lnTo>
                  <a:lnTo>
                    <a:pt x="3593067" y="163340"/>
                  </a:lnTo>
                  <a:lnTo>
                    <a:pt x="3611064" y="177137"/>
                  </a:lnTo>
                  <a:lnTo>
                    <a:pt x="3628386" y="179124"/>
                  </a:lnTo>
                  <a:lnTo>
                    <a:pt x="3662693" y="168364"/>
                  </a:lnTo>
                  <a:lnTo>
                    <a:pt x="3666265" y="163602"/>
                  </a:lnTo>
                  <a:lnTo>
                    <a:pt x="3623699" y="163602"/>
                  </a:lnTo>
                  <a:lnTo>
                    <a:pt x="3607952" y="151941"/>
                  </a:lnTo>
                  <a:lnTo>
                    <a:pt x="3606304" y="105675"/>
                  </a:lnTo>
                  <a:lnTo>
                    <a:pt x="3606228" y="103538"/>
                  </a:lnTo>
                  <a:lnTo>
                    <a:pt x="3620775" y="87978"/>
                  </a:lnTo>
                  <a:lnTo>
                    <a:pt x="3634138" y="83966"/>
                  </a:lnTo>
                  <a:lnTo>
                    <a:pt x="3609939" y="83966"/>
                  </a:lnTo>
                  <a:lnTo>
                    <a:pt x="3622950" y="50559"/>
                  </a:lnTo>
                  <a:lnTo>
                    <a:pt x="3643459" y="30763"/>
                  </a:lnTo>
                  <a:lnTo>
                    <a:pt x="3706335" y="16140"/>
                  </a:lnTo>
                  <a:lnTo>
                    <a:pt x="3704085" y="731"/>
                  </a:lnTo>
                  <a:close/>
                </a:path>
                <a:path w="14724380" h="504825">
                  <a:moveTo>
                    <a:pt x="3681333" y="78005"/>
                  </a:moveTo>
                  <a:lnTo>
                    <a:pt x="3653994" y="78005"/>
                  </a:lnTo>
                  <a:lnTo>
                    <a:pt x="3666030" y="89253"/>
                  </a:lnTo>
                  <a:lnTo>
                    <a:pt x="3667754" y="105675"/>
                  </a:lnTo>
                  <a:lnTo>
                    <a:pt x="3652457" y="154004"/>
                  </a:lnTo>
                  <a:lnTo>
                    <a:pt x="3630073" y="163602"/>
                  </a:lnTo>
                  <a:lnTo>
                    <a:pt x="3666265" y="163602"/>
                  </a:lnTo>
                  <a:lnTo>
                    <a:pt x="3676633" y="149781"/>
                  </a:lnTo>
                  <a:lnTo>
                    <a:pt x="3686988" y="95102"/>
                  </a:lnTo>
                  <a:lnTo>
                    <a:pt x="3681333" y="78005"/>
                  </a:lnTo>
                  <a:close/>
                </a:path>
                <a:path w="14724380" h="504825">
                  <a:moveTo>
                    <a:pt x="3666227" y="64057"/>
                  </a:moveTo>
                  <a:lnTo>
                    <a:pt x="3638931" y="64057"/>
                  </a:lnTo>
                  <a:lnTo>
                    <a:pt x="3609939" y="83966"/>
                  </a:lnTo>
                  <a:lnTo>
                    <a:pt x="3634138" y="83966"/>
                  </a:lnTo>
                  <a:lnTo>
                    <a:pt x="3653994" y="78005"/>
                  </a:lnTo>
                  <a:lnTo>
                    <a:pt x="3681333" y="78005"/>
                  </a:lnTo>
                  <a:lnTo>
                    <a:pt x="3680427" y="75268"/>
                  </a:lnTo>
                  <a:lnTo>
                    <a:pt x="3666227" y="64057"/>
                  </a:lnTo>
                  <a:close/>
                </a:path>
                <a:path w="14724380" h="504825">
                  <a:moveTo>
                    <a:pt x="3756614" y="53409"/>
                  </a:moveTo>
                  <a:lnTo>
                    <a:pt x="3727819" y="73843"/>
                  </a:lnTo>
                  <a:lnTo>
                    <a:pt x="3710047" y="123522"/>
                  </a:lnTo>
                  <a:lnTo>
                    <a:pt x="3719027" y="163152"/>
                  </a:lnTo>
                  <a:lnTo>
                    <a:pt x="3719120" y="163565"/>
                  </a:lnTo>
                  <a:lnTo>
                    <a:pt x="3738017" y="176762"/>
                  </a:lnTo>
                  <a:lnTo>
                    <a:pt x="3755601" y="178674"/>
                  </a:lnTo>
                  <a:lnTo>
                    <a:pt x="3763775" y="178674"/>
                  </a:lnTo>
                  <a:lnTo>
                    <a:pt x="3784246" y="171176"/>
                  </a:lnTo>
                  <a:lnTo>
                    <a:pt x="3792035" y="163152"/>
                  </a:lnTo>
                  <a:lnTo>
                    <a:pt x="3756726" y="163152"/>
                  </a:lnTo>
                  <a:lnTo>
                    <a:pt x="3741054" y="160453"/>
                  </a:lnTo>
                  <a:lnTo>
                    <a:pt x="3729056" y="141931"/>
                  </a:lnTo>
                  <a:lnTo>
                    <a:pt x="3729694" y="118197"/>
                  </a:lnTo>
                  <a:lnTo>
                    <a:pt x="3749115" y="75942"/>
                  </a:lnTo>
                  <a:lnTo>
                    <a:pt x="3778510" y="67431"/>
                  </a:lnTo>
                  <a:lnTo>
                    <a:pt x="3808552" y="67431"/>
                  </a:lnTo>
                  <a:lnTo>
                    <a:pt x="3808467" y="67057"/>
                  </a:lnTo>
                  <a:lnTo>
                    <a:pt x="3789683" y="53859"/>
                  </a:lnTo>
                  <a:lnTo>
                    <a:pt x="3756614" y="53409"/>
                  </a:lnTo>
                  <a:close/>
                </a:path>
                <a:path w="14724380" h="504825">
                  <a:moveTo>
                    <a:pt x="3808552" y="67431"/>
                  </a:moveTo>
                  <a:lnTo>
                    <a:pt x="3778510" y="67431"/>
                  </a:lnTo>
                  <a:lnTo>
                    <a:pt x="3791258" y="74855"/>
                  </a:lnTo>
                  <a:lnTo>
                    <a:pt x="3798344" y="105525"/>
                  </a:lnTo>
                  <a:lnTo>
                    <a:pt x="3784921" y="148042"/>
                  </a:lnTo>
                  <a:lnTo>
                    <a:pt x="3756726" y="163152"/>
                  </a:lnTo>
                  <a:lnTo>
                    <a:pt x="3792035" y="163152"/>
                  </a:lnTo>
                  <a:lnTo>
                    <a:pt x="3804155" y="150667"/>
                  </a:lnTo>
                  <a:lnTo>
                    <a:pt x="3817578" y="107137"/>
                  </a:lnTo>
                  <a:lnTo>
                    <a:pt x="3808552" y="67431"/>
                  </a:lnTo>
                  <a:close/>
                </a:path>
                <a:path w="14724380" h="504825">
                  <a:moveTo>
                    <a:pt x="3916757" y="53259"/>
                  </a:moveTo>
                  <a:lnTo>
                    <a:pt x="3882085" y="55270"/>
                  </a:lnTo>
                  <a:lnTo>
                    <a:pt x="3856721" y="77105"/>
                  </a:lnTo>
                  <a:lnTo>
                    <a:pt x="3840229" y="125225"/>
                  </a:lnTo>
                  <a:lnTo>
                    <a:pt x="3848847" y="164539"/>
                  </a:lnTo>
                  <a:lnTo>
                    <a:pt x="3867332" y="177287"/>
                  </a:lnTo>
                  <a:lnTo>
                    <a:pt x="3884504" y="179124"/>
                  </a:lnTo>
                  <a:lnTo>
                    <a:pt x="3921172" y="170463"/>
                  </a:lnTo>
                  <a:lnTo>
                    <a:pt x="3921172" y="160827"/>
                  </a:lnTo>
                  <a:lnTo>
                    <a:pt x="3870969" y="160827"/>
                  </a:lnTo>
                  <a:lnTo>
                    <a:pt x="3861370" y="149654"/>
                  </a:lnTo>
                  <a:lnTo>
                    <a:pt x="3858971" y="131995"/>
                  </a:lnTo>
                  <a:lnTo>
                    <a:pt x="3872827" y="122687"/>
                  </a:lnTo>
                  <a:lnTo>
                    <a:pt x="3922242" y="107587"/>
                  </a:lnTo>
                  <a:lnTo>
                    <a:pt x="3862233" y="107587"/>
                  </a:lnTo>
                  <a:lnTo>
                    <a:pt x="3867581" y="91764"/>
                  </a:lnTo>
                  <a:lnTo>
                    <a:pt x="3867632" y="91615"/>
                  </a:lnTo>
                  <a:lnTo>
                    <a:pt x="3890428" y="68481"/>
                  </a:lnTo>
                  <a:lnTo>
                    <a:pt x="3906550" y="66869"/>
                  </a:lnTo>
                  <a:lnTo>
                    <a:pt x="3933583" y="66869"/>
                  </a:lnTo>
                  <a:lnTo>
                    <a:pt x="3933433" y="64020"/>
                  </a:lnTo>
                  <a:lnTo>
                    <a:pt x="3916757" y="53259"/>
                  </a:lnTo>
                  <a:close/>
                </a:path>
                <a:path w="14724380" h="504825">
                  <a:moveTo>
                    <a:pt x="3921172" y="154379"/>
                  </a:moveTo>
                  <a:lnTo>
                    <a:pt x="3915398" y="157153"/>
                  </a:lnTo>
                  <a:lnTo>
                    <a:pt x="3870969" y="160827"/>
                  </a:lnTo>
                  <a:lnTo>
                    <a:pt x="3921172" y="160827"/>
                  </a:lnTo>
                  <a:lnTo>
                    <a:pt x="3921172" y="154379"/>
                  </a:lnTo>
                  <a:close/>
                </a:path>
                <a:path w="14724380" h="504825">
                  <a:moveTo>
                    <a:pt x="3933583" y="66869"/>
                  </a:moveTo>
                  <a:lnTo>
                    <a:pt x="3906550" y="66869"/>
                  </a:lnTo>
                  <a:lnTo>
                    <a:pt x="3916598" y="73618"/>
                  </a:lnTo>
                  <a:lnTo>
                    <a:pt x="3918023" y="87715"/>
                  </a:lnTo>
                  <a:lnTo>
                    <a:pt x="3905838" y="100613"/>
                  </a:lnTo>
                  <a:lnTo>
                    <a:pt x="3862233" y="107587"/>
                  </a:lnTo>
                  <a:lnTo>
                    <a:pt x="3922242" y="107587"/>
                  </a:lnTo>
                  <a:lnTo>
                    <a:pt x="3924697" y="106837"/>
                  </a:lnTo>
                  <a:lnTo>
                    <a:pt x="3934895" y="91764"/>
                  </a:lnTo>
                  <a:lnTo>
                    <a:pt x="3933668" y="68481"/>
                  </a:lnTo>
                  <a:lnTo>
                    <a:pt x="3933583" y="66869"/>
                  </a:lnTo>
                  <a:close/>
                </a:path>
                <a:path w="14724380" h="504825">
                  <a:moveTo>
                    <a:pt x="4092006" y="120972"/>
                  </a:moveTo>
                  <a:lnTo>
                    <a:pt x="4069984" y="120972"/>
                  </a:lnTo>
                  <a:lnTo>
                    <a:pt x="4070273" y="137956"/>
                  </a:lnTo>
                  <a:lnTo>
                    <a:pt x="4070379" y="141331"/>
                  </a:lnTo>
                  <a:lnTo>
                    <a:pt x="4080557" y="165402"/>
                  </a:lnTo>
                  <a:lnTo>
                    <a:pt x="4094223" y="175356"/>
                  </a:lnTo>
                  <a:lnTo>
                    <a:pt x="4113176" y="178674"/>
                  </a:lnTo>
                  <a:lnTo>
                    <a:pt x="4120900" y="178674"/>
                  </a:lnTo>
                  <a:lnTo>
                    <a:pt x="4145908" y="167464"/>
                  </a:lnTo>
                  <a:lnTo>
                    <a:pt x="4148828" y="163152"/>
                  </a:lnTo>
                  <a:lnTo>
                    <a:pt x="4114413" y="163152"/>
                  </a:lnTo>
                  <a:lnTo>
                    <a:pt x="4099041" y="160303"/>
                  </a:lnTo>
                  <a:lnTo>
                    <a:pt x="4088543" y="141331"/>
                  </a:lnTo>
                  <a:lnTo>
                    <a:pt x="4092006" y="120972"/>
                  </a:lnTo>
                  <a:close/>
                </a:path>
                <a:path w="14724380" h="504825">
                  <a:moveTo>
                    <a:pt x="4054461" y="53596"/>
                  </a:moveTo>
                  <a:lnTo>
                    <a:pt x="4035902" y="53596"/>
                  </a:lnTo>
                  <a:lnTo>
                    <a:pt x="4009694" y="176875"/>
                  </a:lnTo>
                  <a:lnTo>
                    <a:pt x="4028478" y="176875"/>
                  </a:lnTo>
                  <a:lnTo>
                    <a:pt x="4040289" y="120972"/>
                  </a:lnTo>
                  <a:lnTo>
                    <a:pt x="4092006" y="120972"/>
                  </a:lnTo>
                  <a:lnTo>
                    <a:pt x="4094665" y="105337"/>
                  </a:lnTo>
                  <a:lnTo>
                    <a:pt x="4043776" y="105337"/>
                  </a:lnTo>
                  <a:lnTo>
                    <a:pt x="4054384" y="53971"/>
                  </a:lnTo>
                  <a:lnTo>
                    <a:pt x="4054461" y="53596"/>
                  </a:lnTo>
                  <a:close/>
                </a:path>
                <a:path w="14724380" h="504825">
                  <a:moveTo>
                    <a:pt x="4164728" y="68669"/>
                  </a:moveTo>
                  <a:lnTo>
                    <a:pt x="4118687" y="68669"/>
                  </a:lnTo>
                  <a:lnTo>
                    <a:pt x="4142646" y="70206"/>
                  </a:lnTo>
                  <a:lnTo>
                    <a:pt x="4151194" y="81304"/>
                  </a:lnTo>
                  <a:lnTo>
                    <a:pt x="4152694" y="112536"/>
                  </a:lnTo>
                  <a:lnTo>
                    <a:pt x="4134472" y="155166"/>
                  </a:lnTo>
                  <a:lnTo>
                    <a:pt x="4114413" y="163152"/>
                  </a:lnTo>
                  <a:lnTo>
                    <a:pt x="4148828" y="163152"/>
                  </a:lnTo>
                  <a:lnTo>
                    <a:pt x="4165892" y="137956"/>
                  </a:lnTo>
                  <a:lnTo>
                    <a:pt x="4172453" y="90190"/>
                  </a:lnTo>
                  <a:lnTo>
                    <a:pt x="4164728" y="68669"/>
                  </a:lnTo>
                  <a:close/>
                </a:path>
                <a:path w="14724380" h="504825">
                  <a:moveTo>
                    <a:pt x="4116325" y="53034"/>
                  </a:moveTo>
                  <a:lnTo>
                    <a:pt x="4089630" y="69906"/>
                  </a:lnTo>
                  <a:lnTo>
                    <a:pt x="4072458" y="105337"/>
                  </a:lnTo>
                  <a:lnTo>
                    <a:pt x="4094665" y="105337"/>
                  </a:lnTo>
                  <a:lnTo>
                    <a:pt x="4097241" y="90190"/>
                  </a:lnTo>
                  <a:lnTo>
                    <a:pt x="4118687" y="68669"/>
                  </a:lnTo>
                  <a:lnTo>
                    <a:pt x="4164728" y="68669"/>
                  </a:lnTo>
                  <a:lnTo>
                    <a:pt x="4164392" y="67731"/>
                  </a:lnTo>
                  <a:lnTo>
                    <a:pt x="4146658" y="53971"/>
                  </a:lnTo>
                  <a:lnTo>
                    <a:pt x="4116325" y="53034"/>
                  </a:lnTo>
                  <a:close/>
                </a:path>
                <a:path w="14724380" h="504825">
                  <a:moveTo>
                    <a:pt x="4232293" y="53596"/>
                  </a:moveTo>
                  <a:lnTo>
                    <a:pt x="4216995" y="53596"/>
                  </a:lnTo>
                  <a:lnTo>
                    <a:pt x="4179314" y="231990"/>
                  </a:lnTo>
                  <a:lnTo>
                    <a:pt x="4197761" y="231990"/>
                  </a:lnTo>
                  <a:lnTo>
                    <a:pt x="4212384" y="156966"/>
                  </a:lnTo>
                  <a:lnTo>
                    <a:pt x="4226104" y="156966"/>
                  </a:lnTo>
                  <a:lnTo>
                    <a:pt x="4221682" y="151716"/>
                  </a:lnTo>
                  <a:lnTo>
                    <a:pt x="4219695" y="131358"/>
                  </a:lnTo>
                  <a:lnTo>
                    <a:pt x="4240878" y="80367"/>
                  </a:lnTo>
                  <a:lnTo>
                    <a:pt x="4247646" y="77555"/>
                  </a:lnTo>
                  <a:lnTo>
                    <a:pt x="4230043" y="77555"/>
                  </a:lnTo>
                  <a:lnTo>
                    <a:pt x="4232293" y="53596"/>
                  </a:lnTo>
                  <a:close/>
                </a:path>
                <a:path w="14724380" h="504825">
                  <a:moveTo>
                    <a:pt x="4226104" y="156966"/>
                  </a:moveTo>
                  <a:lnTo>
                    <a:pt x="4212384" y="156966"/>
                  </a:lnTo>
                  <a:lnTo>
                    <a:pt x="4222882" y="171251"/>
                  </a:lnTo>
                  <a:lnTo>
                    <a:pt x="4253026" y="179124"/>
                  </a:lnTo>
                  <a:lnTo>
                    <a:pt x="4278147" y="167314"/>
                  </a:lnTo>
                  <a:lnTo>
                    <a:pt x="4280591" y="163602"/>
                  </a:lnTo>
                  <a:lnTo>
                    <a:pt x="4244103" y="163602"/>
                  </a:lnTo>
                  <a:lnTo>
                    <a:pt x="4229705" y="161240"/>
                  </a:lnTo>
                  <a:lnTo>
                    <a:pt x="4226104" y="156966"/>
                  </a:lnTo>
                  <a:close/>
                </a:path>
                <a:path w="14724380" h="504825">
                  <a:moveTo>
                    <a:pt x="4299783" y="67094"/>
                  </a:moveTo>
                  <a:lnTo>
                    <a:pt x="4272823" y="67094"/>
                  </a:lnTo>
                  <a:lnTo>
                    <a:pt x="4284971" y="78154"/>
                  </a:lnTo>
                  <a:lnTo>
                    <a:pt x="4286733" y="100388"/>
                  </a:lnTo>
                  <a:lnTo>
                    <a:pt x="4266861" y="153479"/>
                  </a:lnTo>
                  <a:lnTo>
                    <a:pt x="4244103" y="163602"/>
                  </a:lnTo>
                  <a:lnTo>
                    <a:pt x="4280591" y="163602"/>
                  </a:lnTo>
                  <a:lnTo>
                    <a:pt x="4298881" y="135819"/>
                  </a:lnTo>
                  <a:lnTo>
                    <a:pt x="4305855" y="84566"/>
                  </a:lnTo>
                  <a:lnTo>
                    <a:pt x="4299783" y="67094"/>
                  </a:lnTo>
                  <a:close/>
                </a:path>
                <a:path w="14724380" h="504825">
                  <a:moveTo>
                    <a:pt x="4260675" y="52772"/>
                  </a:moveTo>
                  <a:lnTo>
                    <a:pt x="4230043" y="77555"/>
                  </a:lnTo>
                  <a:lnTo>
                    <a:pt x="4247646" y="77555"/>
                  </a:lnTo>
                  <a:lnTo>
                    <a:pt x="4272823" y="67094"/>
                  </a:lnTo>
                  <a:lnTo>
                    <a:pt x="4299783" y="67094"/>
                  </a:lnTo>
                  <a:lnTo>
                    <a:pt x="4298806" y="64282"/>
                  </a:lnTo>
                  <a:lnTo>
                    <a:pt x="4284858" y="53184"/>
                  </a:lnTo>
                  <a:lnTo>
                    <a:pt x="4260675" y="52772"/>
                  </a:lnTo>
                  <a:close/>
                </a:path>
                <a:path w="14724380" h="504825">
                  <a:moveTo>
                    <a:pt x="4367719" y="53596"/>
                  </a:moveTo>
                  <a:lnTo>
                    <a:pt x="4348822" y="53596"/>
                  </a:lnTo>
                  <a:lnTo>
                    <a:pt x="4332512" y="129296"/>
                  </a:lnTo>
                  <a:lnTo>
                    <a:pt x="4330150" y="155241"/>
                  </a:lnTo>
                  <a:lnTo>
                    <a:pt x="4340011" y="173313"/>
                  </a:lnTo>
                  <a:lnTo>
                    <a:pt x="4360970" y="179124"/>
                  </a:lnTo>
                  <a:lnTo>
                    <a:pt x="4373980" y="177774"/>
                  </a:lnTo>
                  <a:lnTo>
                    <a:pt x="4392766" y="162140"/>
                  </a:lnTo>
                  <a:lnTo>
                    <a:pt x="4355871" y="162140"/>
                  </a:lnTo>
                  <a:lnTo>
                    <a:pt x="4349047" y="152054"/>
                  </a:lnTo>
                  <a:lnTo>
                    <a:pt x="4367719" y="53596"/>
                  </a:lnTo>
                  <a:close/>
                </a:path>
                <a:path w="14724380" h="504825">
                  <a:moveTo>
                    <a:pt x="4422145" y="153029"/>
                  </a:moveTo>
                  <a:lnTo>
                    <a:pt x="4403712" y="153029"/>
                  </a:lnTo>
                  <a:lnTo>
                    <a:pt x="4401688" y="176875"/>
                  </a:lnTo>
                  <a:lnTo>
                    <a:pt x="4417097" y="176875"/>
                  </a:lnTo>
                  <a:lnTo>
                    <a:pt x="4422145" y="153029"/>
                  </a:lnTo>
                  <a:close/>
                </a:path>
                <a:path w="14724380" h="504825">
                  <a:moveTo>
                    <a:pt x="4443193" y="53596"/>
                  </a:moveTo>
                  <a:lnTo>
                    <a:pt x="4424746" y="53596"/>
                  </a:lnTo>
                  <a:lnTo>
                    <a:pt x="4413273" y="107812"/>
                  </a:lnTo>
                  <a:lnTo>
                    <a:pt x="4395876" y="148042"/>
                  </a:lnTo>
                  <a:lnTo>
                    <a:pt x="4377767" y="161690"/>
                  </a:lnTo>
                  <a:lnTo>
                    <a:pt x="4355871" y="162140"/>
                  </a:lnTo>
                  <a:lnTo>
                    <a:pt x="4392766" y="162140"/>
                  </a:lnTo>
                  <a:lnTo>
                    <a:pt x="4403712" y="153029"/>
                  </a:lnTo>
                  <a:lnTo>
                    <a:pt x="4422145" y="153029"/>
                  </a:lnTo>
                  <a:lnTo>
                    <a:pt x="4443193" y="53596"/>
                  </a:lnTo>
                  <a:close/>
                </a:path>
                <a:path w="14724380" h="504825">
                  <a:moveTo>
                    <a:pt x="4511281" y="58658"/>
                  </a:moveTo>
                  <a:lnTo>
                    <a:pt x="4492226" y="65969"/>
                  </a:lnTo>
                  <a:lnTo>
                    <a:pt x="4492365" y="65969"/>
                  </a:lnTo>
                  <a:lnTo>
                    <a:pt x="4467714" y="98513"/>
                  </a:lnTo>
                  <a:lnTo>
                    <a:pt x="4461415" y="143168"/>
                  </a:lnTo>
                  <a:lnTo>
                    <a:pt x="4468988" y="164502"/>
                  </a:lnTo>
                  <a:lnTo>
                    <a:pt x="4485523" y="177249"/>
                  </a:lnTo>
                  <a:lnTo>
                    <a:pt x="4501795" y="179124"/>
                  </a:lnTo>
                  <a:lnTo>
                    <a:pt x="4509969" y="179124"/>
                  </a:lnTo>
                  <a:lnTo>
                    <a:pt x="4536514" y="166789"/>
                  </a:lnTo>
                  <a:lnTo>
                    <a:pt x="4538693" y="163377"/>
                  </a:lnTo>
                  <a:lnTo>
                    <a:pt x="4503707" y="163377"/>
                  </a:lnTo>
                  <a:lnTo>
                    <a:pt x="4489610" y="160565"/>
                  </a:lnTo>
                  <a:lnTo>
                    <a:pt x="4482261" y="149317"/>
                  </a:lnTo>
                  <a:lnTo>
                    <a:pt x="4481099" y="120635"/>
                  </a:lnTo>
                  <a:lnTo>
                    <a:pt x="4504007" y="78342"/>
                  </a:lnTo>
                  <a:lnTo>
                    <a:pt x="4529728" y="74518"/>
                  </a:lnTo>
                  <a:lnTo>
                    <a:pt x="4567366" y="74518"/>
                  </a:lnTo>
                  <a:lnTo>
                    <a:pt x="4567685" y="71481"/>
                  </a:lnTo>
                  <a:lnTo>
                    <a:pt x="4552411" y="71481"/>
                  </a:lnTo>
                  <a:lnTo>
                    <a:pt x="4542100" y="65969"/>
                  </a:lnTo>
                  <a:lnTo>
                    <a:pt x="4511281" y="58658"/>
                  </a:lnTo>
                  <a:close/>
                </a:path>
                <a:path w="14724380" h="504825">
                  <a:moveTo>
                    <a:pt x="4567366" y="74518"/>
                  </a:moveTo>
                  <a:lnTo>
                    <a:pt x="4529728" y="74518"/>
                  </a:lnTo>
                  <a:lnTo>
                    <a:pt x="4548812" y="100276"/>
                  </a:lnTo>
                  <a:lnTo>
                    <a:pt x="4524629" y="154753"/>
                  </a:lnTo>
                  <a:lnTo>
                    <a:pt x="4503707" y="163377"/>
                  </a:lnTo>
                  <a:lnTo>
                    <a:pt x="4538693" y="163377"/>
                  </a:lnTo>
                  <a:lnTo>
                    <a:pt x="4561822" y="127158"/>
                  </a:lnTo>
                  <a:lnTo>
                    <a:pt x="4567366" y="74518"/>
                  </a:lnTo>
                  <a:close/>
                </a:path>
                <a:path w="14724380" h="504825">
                  <a:moveTo>
                    <a:pt x="4558097" y="18615"/>
                  </a:moveTo>
                  <a:lnTo>
                    <a:pt x="4535033" y="18615"/>
                  </a:lnTo>
                  <a:lnTo>
                    <a:pt x="4544763" y="29076"/>
                  </a:lnTo>
                  <a:lnTo>
                    <a:pt x="4552411" y="71481"/>
                  </a:lnTo>
                  <a:lnTo>
                    <a:pt x="4567685" y="71481"/>
                  </a:lnTo>
                  <a:lnTo>
                    <a:pt x="4570042" y="49097"/>
                  </a:lnTo>
                  <a:lnTo>
                    <a:pt x="4558097" y="18615"/>
                  </a:lnTo>
                  <a:close/>
                </a:path>
                <a:path w="14724380" h="504825">
                  <a:moveTo>
                    <a:pt x="4531335" y="0"/>
                  </a:moveTo>
                  <a:lnTo>
                    <a:pt x="4492234" y="6242"/>
                  </a:lnTo>
                  <a:lnTo>
                    <a:pt x="4496958" y="20302"/>
                  </a:lnTo>
                  <a:lnTo>
                    <a:pt x="4535033" y="18615"/>
                  </a:lnTo>
                  <a:lnTo>
                    <a:pt x="4558097" y="18615"/>
                  </a:lnTo>
                  <a:lnTo>
                    <a:pt x="4555554" y="12126"/>
                  </a:lnTo>
                  <a:lnTo>
                    <a:pt x="4531335" y="0"/>
                  </a:lnTo>
                  <a:close/>
                </a:path>
                <a:path w="14724380" h="504825">
                  <a:moveTo>
                    <a:pt x="4630248" y="53596"/>
                  </a:moveTo>
                  <a:lnTo>
                    <a:pt x="4611351" y="53596"/>
                  </a:lnTo>
                  <a:lnTo>
                    <a:pt x="4595041" y="129296"/>
                  </a:lnTo>
                  <a:lnTo>
                    <a:pt x="4592679" y="155241"/>
                  </a:lnTo>
                  <a:lnTo>
                    <a:pt x="4602540" y="173313"/>
                  </a:lnTo>
                  <a:lnTo>
                    <a:pt x="4623499" y="179124"/>
                  </a:lnTo>
                  <a:lnTo>
                    <a:pt x="4636509" y="177774"/>
                  </a:lnTo>
                  <a:lnTo>
                    <a:pt x="4655294" y="162140"/>
                  </a:lnTo>
                  <a:lnTo>
                    <a:pt x="4618400" y="162140"/>
                  </a:lnTo>
                  <a:lnTo>
                    <a:pt x="4611576" y="152054"/>
                  </a:lnTo>
                  <a:lnTo>
                    <a:pt x="4630248" y="53596"/>
                  </a:lnTo>
                  <a:close/>
                </a:path>
                <a:path w="14724380" h="504825">
                  <a:moveTo>
                    <a:pt x="4684674" y="153029"/>
                  </a:moveTo>
                  <a:lnTo>
                    <a:pt x="4666241" y="153029"/>
                  </a:lnTo>
                  <a:lnTo>
                    <a:pt x="4664217" y="176875"/>
                  </a:lnTo>
                  <a:lnTo>
                    <a:pt x="4679626" y="176875"/>
                  </a:lnTo>
                  <a:lnTo>
                    <a:pt x="4684674" y="153029"/>
                  </a:lnTo>
                  <a:close/>
                </a:path>
                <a:path w="14724380" h="504825">
                  <a:moveTo>
                    <a:pt x="4705722" y="53596"/>
                  </a:moveTo>
                  <a:lnTo>
                    <a:pt x="4687275" y="53596"/>
                  </a:lnTo>
                  <a:lnTo>
                    <a:pt x="4675802" y="107812"/>
                  </a:lnTo>
                  <a:lnTo>
                    <a:pt x="4658405" y="148042"/>
                  </a:lnTo>
                  <a:lnTo>
                    <a:pt x="4640296" y="161690"/>
                  </a:lnTo>
                  <a:lnTo>
                    <a:pt x="4618400" y="162140"/>
                  </a:lnTo>
                  <a:lnTo>
                    <a:pt x="4655294" y="162140"/>
                  </a:lnTo>
                  <a:lnTo>
                    <a:pt x="4666241" y="153029"/>
                  </a:lnTo>
                  <a:lnTo>
                    <a:pt x="4684674" y="153029"/>
                  </a:lnTo>
                  <a:lnTo>
                    <a:pt x="4705722" y="53596"/>
                  </a:lnTo>
                  <a:close/>
                </a:path>
                <a:path w="14724380" h="504825">
                  <a:moveTo>
                    <a:pt x="4821089" y="111974"/>
                  </a:moveTo>
                  <a:lnTo>
                    <a:pt x="4802455" y="111974"/>
                  </a:lnTo>
                  <a:lnTo>
                    <a:pt x="4788282" y="176875"/>
                  </a:lnTo>
                  <a:lnTo>
                    <a:pt x="4807291" y="176875"/>
                  </a:lnTo>
                  <a:lnTo>
                    <a:pt x="4821089" y="111974"/>
                  </a:lnTo>
                  <a:close/>
                </a:path>
                <a:path w="14724380" h="504825">
                  <a:moveTo>
                    <a:pt x="4758250" y="53596"/>
                  </a:moveTo>
                  <a:lnTo>
                    <a:pt x="4739466" y="53596"/>
                  </a:lnTo>
                  <a:lnTo>
                    <a:pt x="4733279" y="82054"/>
                  </a:lnTo>
                  <a:lnTo>
                    <a:pt x="4736579" y="124834"/>
                  </a:lnTo>
                  <a:lnTo>
                    <a:pt x="4749289" y="133082"/>
                  </a:lnTo>
                  <a:lnTo>
                    <a:pt x="4773247" y="133270"/>
                  </a:lnTo>
                  <a:lnTo>
                    <a:pt x="4795256" y="117223"/>
                  </a:lnTo>
                  <a:lnTo>
                    <a:pt x="4757238" y="117223"/>
                  </a:lnTo>
                  <a:lnTo>
                    <a:pt x="4749477" y="107662"/>
                  </a:lnTo>
                  <a:lnTo>
                    <a:pt x="4758250" y="53596"/>
                  </a:lnTo>
                  <a:close/>
                </a:path>
                <a:path w="14724380" h="504825">
                  <a:moveTo>
                    <a:pt x="4833499" y="53596"/>
                  </a:moveTo>
                  <a:lnTo>
                    <a:pt x="4814828" y="53596"/>
                  </a:lnTo>
                  <a:lnTo>
                    <a:pt x="4812016" y="67094"/>
                  </a:lnTo>
                  <a:lnTo>
                    <a:pt x="4795444" y="105412"/>
                  </a:lnTo>
                  <a:lnTo>
                    <a:pt x="4778384" y="116960"/>
                  </a:lnTo>
                  <a:lnTo>
                    <a:pt x="4757238" y="117223"/>
                  </a:lnTo>
                  <a:lnTo>
                    <a:pt x="4795256" y="117223"/>
                  </a:lnTo>
                  <a:lnTo>
                    <a:pt x="4802455" y="111974"/>
                  </a:lnTo>
                  <a:lnTo>
                    <a:pt x="4821089" y="111974"/>
                  </a:lnTo>
                  <a:lnTo>
                    <a:pt x="4833499" y="53596"/>
                  </a:lnTo>
                  <a:close/>
                </a:path>
                <a:path w="14724380" h="504825">
                  <a:moveTo>
                    <a:pt x="4929304" y="53259"/>
                  </a:moveTo>
                  <a:lnTo>
                    <a:pt x="4894632" y="55270"/>
                  </a:lnTo>
                  <a:lnTo>
                    <a:pt x="4869268" y="77105"/>
                  </a:lnTo>
                  <a:lnTo>
                    <a:pt x="4852776" y="125225"/>
                  </a:lnTo>
                  <a:lnTo>
                    <a:pt x="4861394" y="164539"/>
                  </a:lnTo>
                  <a:lnTo>
                    <a:pt x="4879878" y="177287"/>
                  </a:lnTo>
                  <a:lnTo>
                    <a:pt x="4897051" y="179124"/>
                  </a:lnTo>
                  <a:lnTo>
                    <a:pt x="4933719" y="170463"/>
                  </a:lnTo>
                  <a:lnTo>
                    <a:pt x="4933719" y="160827"/>
                  </a:lnTo>
                  <a:lnTo>
                    <a:pt x="4883516" y="160827"/>
                  </a:lnTo>
                  <a:lnTo>
                    <a:pt x="4873917" y="149654"/>
                  </a:lnTo>
                  <a:lnTo>
                    <a:pt x="4871518" y="131995"/>
                  </a:lnTo>
                  <a:lnTo>
                    <a:pt x="4885374" y="122687"/>
                  </a:lnTo>
                  <a:lnTo>
                    <a:pt x="4934789" y="107587"/>
                  </a:lnTo>
                  <a:lnTo>
                    <a:pt x="4874779" y="107587"/>
                  </a:lnTo>
                  <a:lnTo>
                    <a:pt x="4880128" y="91764"/>
                  </a:lnTo>
                  <a:lnTo>
                    <a:pt x="4880179" y="91615"/>
                  </a:lnTo>
                  <a:lnTo>
                    <a:pt x="4902975" y="68481"/>
                  </a:lnTo>
                  <a:lnTo>
                    <a:pt x="4919097" y="66869"/>
                  </a:lnTo>
                  <a:lnTo>
                    <a:pt x="4946130" y="66869"/>
                  </a:lnTo>
                  <a:lnTo>
                    <a:pt x="4945979" y="64020"/>
                  </a:lnTo>
                  <a:lnTo>
                    <a:pt x="4929304" y="53259"/>
                  </a:lnTo>
                  <a:close/>
                </a:path>
                <a:path w="14724380" h="504825">
                  <a:moveTo>
                    <a:pt x="4933719" y="154379"/>
                  </a:moveTo>
                  <a:lnTo>
                    <a:pt x="4927945" y="157153"/>
                  </a:lnTo>
                  <a:lnTo>
                    <a:pt x="4883516" y="160827"/>
                  </a:lnTo>
                  <a:lnTo>
                    <a:pt x="4933719" y="160827"/>
                  </a:lnTo>
                  <a:lnTo>
                    <a:pt x="4933719" y="154379"/>
                  </a:lnTo>
                  <a:close/>
                </a:path>
                <a:path w="14724380" h="504825">
                  <a:moveTo>
                    <a:pt x="4946130" y="66869"/>
                  </a:moveTo>
                  <a:lnTo>
                    <a:pt x="4919097" y="66869"/>
                  </a:lnTo>
                  <a:lnTo>
                    <a:pt x="4929145" y="73618"/>
                  </a:lnTo>
                  <a:lnTo>
                    <a:pt x="4930570" y="87715"/>
                  </a:lnTo>
                  <a:lnTo>
                    <a:pt x="4918384" y="100613"/>
                  </a:lnTo>
                  <a:lnTo>
                    <a:pt x="4874779" y="107587"/>
                  </a:lnTo>
                  <a:lnTo>
                    <a:pt x="4934789" y="107587"/>
                  </a:lnTo>
                  <a:lnTo>
                    <a:pt x="4937243" y="106837"/>
                  </a:lnTo>
                  <a:lnTo>
                    <a:pt x="4947442" y="91764"/>
                  </a:lnTo>
                  <a:lnTo>
                    <a:pt x="4946215" y="68481"/>
                  </a:lnTo>
                  <a:lnTo>
                    <a:pt x="4946130" y="66869"/>
                  </a:lnTo>
                  <a:close/>
                </a:path>
                <a:path w="14724380" h="504825">
                  <a:moveTo>
                    <a:pt x="5016392" y="52772"/>
                  </a:moveTo>
                  <a:lnTo>
                    <a:pt x="4986510" y="72530"/>
                  </a:lnTo>
                  <a:lnTo>
                    <a:pt x="4968707" y="113837"/>
                  </a:lnTo>
                  <a:lnTo>
                    <a:pt x="4976574" y="165252"/>
                  </a:lnTo>
                  <a:lnTo>
                    <a:pt x="4995621" y="177400"/>
                  </a:lnTo>
                  <a:lnTo>
                    <a:pt x="5012793" y="179124"/>
                  </a:lnTo>
                  <a:lnTo>
                    <a:pt x="5044287" y="171926"/>
                  </a:lnTo>
                  <a:lnTo>
                    <a:pt x="5044287" y="162852"/>
                  </a:lnTo>
                  <a:lnTo>
                    <a:pt x="5025203" y="162852"/>
                  </a:lnTo>
                  <a:lnTo>
                    <a:pt x="4995096" y="157416"/>
                  </a:lnTo>
                  <a:lnTo>
                    <a:pt x="4986247" y="139156"/>
                  </a:lnTo>
                  <a:lnTo>
                    <a:pt x="5002782" y="80516"/>
                  </a:lnTo>
                  <a:lnTo>
                    <a:pt x="5024978" y="67094"/>
                  </a:lnTo>
                  <a:lnTo>
                    <a:pt x="5058624" y="67094"/>
                  </a:lnTo>
                  <a:lnTo>
                    <a:pt x="5061947" y="57196"/>
                  </a:lnTo>
                  <a:lnTo>
                    <a:pt x="5016392" y="52772"/>
                  </a:lnTo>
                  <a:close/>
                </a:path>
                <a:path w="14724380" h="504825">
                  <a:moveTo>
                    <a:pt x="5044287" y="155953"/>
                  </a:moveTo>
                  <a:lnTo>
                    <a:pt x="5025203" y="162852"/>
                  </a:lnTo>
                  <a:lnTo>
                    <a:pt x="5044287" y="162852"/>
                  </a:lnTo>
                  <a:lnTo>
                    <a:pt x="5044287" y="155953"/>
                  </a:lnTo>
                  <a:close/>
                </a:path>
                <a:path w="14724380" h="504825">
                  <a:moveTo>
                    <a:pt x="5058624" y="67094"/>
                  </a:moveTo>
                  <a:lnTo>
                    <a:pt x="5024978" y="67094"/>
                  </a:lnTo>
                  <a:lnTo>
                    <a:pt x="5056660" y="72943"/>
                  </a:lnTo>
                  <a:lnTo>
                    <a:pt x="5058624" y="67094"/>
                  </a:lnTo>
                  <a:close/>
                </a:path>
                <a:path w="14724380" h="504825">
                  <a:moveTo>
                    <a:pt x="5111325" y="53596"/>
                  </a:moveTo>
                  <a:lnTo>
                    <a:pt x="5092879" y="53596"/>
                  </a:lnTo>
                  <a:lnTo>
                    <a:pt x="5066783" y="176875"/>
                  </a:lnTo>
                  <a:lnTo>
                    <a:pt x="5085567" y="176875"/>
                  </a:lnTo>
                  <a:lnTo>
                    <a:pt x="5098390" y="115348"/>
                  </a:lnTo>
                  <a:lnTo>
                    <a:pt x="5119580" y="115348"/>
                  </a:lnTo>
                  <a:lnTo>
                    <a:pt x="5118974" y="114448"/>
                  </a:lnTo>
                  <a:lnTo>
                    <a:pt x="5120471" y="112986"/>
                  </a:lnTo>
                  <a:lnTo>
                    <a:pt x="5098615" y="112986"/>
                  </a:lnTo>
                  <a:lnTo>
                    <a:pt x="5111325" y="53596"/>
                  </a:lnTo>
                  <a:close/>
                </a:path>
                <a:path w="14724380" h="504825">
                  <a:moveTo>
                    <a:pt x="5119580" y="115348"/>
                  </a:moveTo>
                  <a:lnTo>
                    <a:pt x="5098390" y="115348"/>
                  </a:lnTo>
                  <a:lnTo>
                    <a:pt x="5138658" y="176875"/>
                  </a:lnTo>
                  <a:lnTo>
                    <a:pt x="5161042" y="176875"/>
                  </a:lnTo>
                  <a:lnTo>
                    <a:pt x="5119580" y="115348"/>
                  </a:lnTo>
                  <a:close/>
                </a:path>
                <a:path w="14724380" h="504825">
                  <a:moveTo>
                    <a:pt x="5181288" y="53596"/>
                  </a:moveTo>
                  <a:lnTo>
                    <a:pt x="5157667" y="53596"/>
                  </a:lnTo>
                  <a:lnTo>
                    <a:pt x="5098615" y="112986"/>
                  </a:lnTo>
                  <a:lnTo>
                    <a:pt x="5120471" y="112986"/>
                  </a:lnTo>
                  <a:lnTo>
                    <a:pt x="5181288" y="53596"/>
                  </a:lnTo>
                  <a:close/>
                </a:path>
                <a:path w="14724380" h="504825">
                  <a:moveTo>
                    <a:pt x="5228530" y="53409"/>
                  </a:moveTo>
                  <a:lnTo>
                    <a:pt x="5199735" y="73843"/>
                  </a:lnTo>
                  <a:lnTo>
                    <a:pt x="5181963" y="123522"/>
                  </a:lnTo>
                  <a:lnTo>
                    <a:pt x="5190943" y="163152"/>
                  </a:lnTo>
                  <a:lnTo>
                    <a:pt x="5191036" y="163565"/>
                  </a:lnTo>
                  <a:lnTo>
                    <a:pt x="5209933" y="176762"/>
                  </a:lnTo>
                  <a:lnTo>
                    <a:pt x="5227517" y="178674"/>
                  </a:lnTo>
                  <a:lnTo>
                    <a:pt x="5235691" y="178674"/>
                  </a:lnTo>
                  <a:lnTo>
                    <a:pt x="5256162" y="171176"/>
                  </a:lnTo>
                  <a:lnTo>
                    <a:pt x="5263951" y="163152"/>
                  </a:lnTo>
                  <a:lnTo>
                    <a:pt x="5228642" y="163152"/>
                  </a:lnTo>
                  <a:lnTo>
                    <a:pt x="5212970" y="160453"/>
                  </a:lnTo>
                  <a:lnTo>
                    <a:pt x="5200972" y="141931"/>
                  </a:lnTo>
                  <a:lnTo>
                    <a:pt x="5201609" y="118197"/>
                  </a:lnTo>
                  <a:lnTo>
                    <a:pt x="5221031" y="75942"/>
                  </a:lnTo>
                  <a:lnTo>
                    <a:pt x="5250426" y="67431"/>
                  </a:lnTo>
                  <a:lnTo>
                    <a:pt x="5280468" y="67431"/>
                  </a:lnTo>
                  <a:lnTo>
                    <a:pt x="5280383" y="67057"/>
                  </a:lnTo>
                  <a:lnTo>
                    <a:pt x="5261599" y="53859"/>
                  </a:lnTo>
                  <a:lnTo>
                    <a:pt x="5228530" y="53409"/>
                  </a:lnTo>
                  <a:close/>
                </a:path>
                <a:path w="14724380" h="504825">
                  <a:moveTo>
                    <a:pt x="5280468" y="67431"/>
                  </a:moveTo>
                  <a:lnTo>
                    <a:pt x="5250426" y="67431"/>
                  </a:lnTo>
                  <a:lnTo>
                    <a:pt x="5263174" y="74855"/>
                  </a:lnTo>
                  <a:lnTo>
                    <a:pt x="5270260" y="105525"/>
                  </a:lnTo>
                  <a:lnTo>
                    <a:pt x="5256837" y="148042"/>
                  </a:lnTo>
                  <a:lnTo>
                    <a:pt x="5228642" y="163152"/>
                  </a:lnTo>
                  <a:lnTo>
                    <a:pt x="5263951" y="163152"/>
                  </a:lnTo>
                  <a:lnTo>
                    <a:pt x="5276071" y="150667"/>
                  </a:lnTo>
                  <a:lnTo>
                    <a:pt x="5289494" y="107137"/>
                  </a:lnTo>
                  <a:lnTo>
                    <a:pt x="5280468" y="67431"/>
                  </a:lnTo>
                  <a:close/>
                </a:path>
                <a:path w="14724380" h="504825">
                  <a:moveTo>
                    <a:pt x="5388673" y="53259"/>
                  </a:moveTo>
                  <a:lnTo>
                    <a:pt x="5354001" y="55270"/>
                  </a:lnTo>
                  <a:lnTo>
                    <a:pt x="5328637" y="77105"/>
                  </a:lnTo>
                  <a:lnTo>
                    <a:pt x="5312145" y="125225"/>
                  </a:lnTo>
                  <a:lnTo>
                    <a:pt x="5320764" y="164539"/>
                  </a:lnTo>
                  <a:lnTo>
                    <a:pt x="5339248" y="177287"/>
                  </a:lnTo>
                  <a:lnTo>
                    <a:pt x="5356420" y="179124"/>
                  </a:lnTo>
                  <a:lnTo>
                    <a:pt x="5393088" y="170463"/>
                  </a:lnTo>
                  <a:lnTo>
                    <a:pt x="5393088" y="160827"/>
                  </a:lnTo>
                  <a:lnTo>
                    <a:pt x="5342884" y="160827"/>
                  </a:lnTo>
                  <a:lnTo>
                    <a:pt x="5333287" y="149654"/>
                  </a:lnTo>
                  <a:lnTo>
                    <a:pt x="5330887" y="131995"/>
                  </a:lnTo>
                  <a:lnTo>
                    <a:pt x="5344743" y="122687"/>
                  </a:lnTo>
                  <a:lnTo>
                    <a:pt x="5394159" y="107587"/>
                  </a:lnTo>
                  <a:lnTo>
                    <a:pt x="5334149" y="107587"/>
                  </a:lnTo>
                  <a:lnTo>
                    <a:pt x="5339497" y="91764"/>
                  </a:lnTo>
                  <a:lnTo>
                    <a:pt x="5339548" y="91615"/>
                  </a:lnTo>
                  <a:lnTo>
                    <a:pt x="5362344" y="68481"/>
                  </a:lnTo>
                  <a:lnTo>
                    <a:pt x="5378466" y="66869"/>
                  </a:lnTo>
                  <a:lnTo>
                    <a:pt x="5405499" y="66869"/>
                  </a:lnTo>
                  <a:lnTo>
                    <a:pt x="5405349" y="64020"/>
                  </a:lnTo>
                  <a:lnTo>
                    <a:pt x="5388673" y="53259"/>
                  </a:lnTo>
                  <a:close/>
                </a:path>
                <a:path w="14724380" h="504825">
                  <a:moveTo>
                    <a:pt x="5393088" y="154379"/>
                  </a:moveTo>
                  <a:lnTo>
                    <a:pt x="5387314" y="157153"/>
                  </a:lnTo>
                  <a:lnTo>
                    <a:pt x="5342884" y="160827"/>
                  </a:lnTo>
                  <a:lnTo>
                    <a:pt x="5393088" y="160827"/>
                  </a:lnTo>
                  <a:lnTo>
                    <a:pt x="5393088" y="154379"/>
                  </a:lnTo>
                  <a:close/>
                </a:path>
                <a:path w="14724380" h="504825">
                  <a:moveTo>
                    <a:pt x="5405499" y="66869"/>
                  </a:moveTo>
                  <a:lnTo>
                    <a:pt x="5378466" y="66869"/>
                  </a:lnTo>
                  <a:lnTo>
                    <a:pt x="5388514" y="73618"/>
                  </a:lnTo>
                  <a:lnTo>
                    <a:pt x="5389939" y="87715"/>
                  </a:lnTo>
                  <a:lnTo>
                    <a:pt x="5377753" y="100613"/>
                  </a:lnTo>
                  <a:lnTo>
                    <a:pt x="5334149" y="107587"/>
                  </a:lnTo>
                  <a:lnTo>
                    <a:pt x="5394159" y="107587"/>
                  </a:lnTo>
                  <a:lnTo>
                    <a:pt x="5396613" y="106837"/>
                  </a:lnTo>
                  <a:lnTo>
                    <a:pt x="5406811" y="91764"/>
                  </a:lnTo>
                  <a:lnTo>
                    <a:pt x="5405584" y="68481"/>
                  </a:lnTo>
                  <a:lnTo>
                    <a:pt x="5405499" y="66869"/>
                  </a:lnTo>
                  <a:close/>
                </a:path>
                <a:path w="14724380" h="504825">
                  <a:moveTo>
                    <a:pt x="5525365" y="53596"/>
                  </a:moveTo>
                  <a:lnTo>
                    <a:pt x="5506468" y="53596"/>
                  </a:lnTo>
                  <a:lnTo>
                    <a:pt x="5490159" y="129296"/>
                  </a:lnTo>
                  <a:lnTo>
                    <a:pt x="5487848" y="154679"/>
                  </a:lnTo>
                  <a:lnTo>
                    <a:pt x="5487797" y="155241"/>
                  </a:lnTo>
                  <a:lnTo>
                    <a:pt x="5497657" y="173313"/>
                  </a:lnTo>
                  <a:lnTo>
                    <a:pt x="5518616" y="179124"/>
                  </a:lnTo>
                  <a:lnTo>
                    <a:pt x="5531626" y="177774"/>
                  </a:lnTo>
                  <a:lnTo>
                    <a:pt x="5550412" y="162140"/>
                  </a:lnTo>
                  <a:lnTo>
                    <a:pt x="5513517" y="162140"/>
                  </a:lnTo>
                  <a:lnTo>
                    <a:pt x="5506693" y="152054"/>
                  </a:lnTo>
                  <a:lnTo>
                    <a:pt x="5525365" y="53596"/>
                  </a:lnTo>
                  <a:close/>
                </a:path>
                <a:path w="14724380" h="504825">
                  <a:moveTo>
                    <a:pt x="5688461" y="52472"/>
                  </a:moveTo>
                  <a:lnTo>
                    <a:pt x="5664353" y="62145"/>
                  </a:lnTo>
                  <a:lnTo>
                    <a:pt x="5620748" y="154679"/>
                  </a:lnTo>
                  <a:lnTo>
                    <a:pt x="5604874" y="162140"/>
                  </a:lnTo>
                  <a:lnTo>
                    <a:pt x="5605057" y="162140"/>
                  </a:lnTo>
                  <a:lnTo>
                    <a:pt x="5597690" y="176875"/>
                  </a:lnTo>
                  <a:lnTo>
                    <a:pt x="5606801" y="178337"/>
                  </a:lnTo>
                  <a:lnTo>
                    <a:pt x="5613325" y="178337"/>
                  </a:lnTo>
                  <a:lnTo>
                    <a:pt x="5632371" y="168326"/>
                  </a:lnTo>
                  <a:lnTo>
                    <a:pt x="5674289" y="75755"/>
                  </a:lnTo>
                  <a:lnTo>
                    <a:pt x="5694310" y="68331"/>
                  </a:lnTo>
                  <a:lnTo>
                    <a:pt x="5721942" y="68331"/>
                  </a:lnTo>
                  <a:lnTo>
                    <a:pt x="5724568" y="56071"/>
                  </a:lnTo>
                  <a:lnTo>
                    <a:pt x="5688461" y="52472"/>
                  </a:lnTo>
                  <a:close/>
                </a:path>
                <a:path w="14724380" h="504825">
                  <a:moveTo>
                    <a:pt x="5579792" y="153029"/>
                  </a:moveTo>
                  <a:lnTo>
                    <a:pt x="5561359" y="153029"/>
                  </a:lnTo>
                  <a:lnTo>
                    <a:pt x="5559334" y="176875"/>
                  </a:lnTo>
                  <a:lnTo>
                    <a:pt x="5574744" y="176875"/>
                  </a:lnTo>
                  <a:lnTo>
                    <a:pt x="5579792" y="153029"/>
                  </a:lnTo>
                  <a:close/>
                </a:path>
                <a:path w="14724380" h="504825">
                  <a:moveTo>
                    <a:pt x="5721942" y="68331"/>
                  </a:moveTo>
                  <a:lnTo>
                    <a:pt x="5694310" y="68331"/>
                  </a:lnTo>
                  <a:lnTo>
                    <a:pt x="5679800" y="176875"/>
                  </a:lnTo>
                  <a:lnTo>
                    <a:pt x="5698697" y="176875"/>
                  </a:lnTo>
                  <a:lnTo>
                    <a:pt x="5721942" y="68331"/>
                  </a:lnTo>
                  <a:close/>
                </a:path>
                <a:path w="14724380" h="504825">
                  <a:moveTo>
                    <a:pt x="5600839" y="53596"/>
                  </a:moveTo>
                  <a:lnTo>
                    <a:pt x="5582393" y="53596"/>
                  </a:lnTo>
                  <a:lnTo>
                    <a:pt x="5570920" y="107812"/>
                  </a:lnTo>
                  <a:lnTo>
                    <a:pt x="5553523" y="148042"/>
                  </a:lnTo>
                  <a:lnTo>
                    <a:pt x="5535413" y="161690"/>
                  </a:lnTo>
                  <a:lnTo>
                    <a:pt x="5513517" y="162140"/>
                  </a:lnTo>
                  <a:lnTo>
                    <a:pt x="5550412" y="162140"/>
                  </a:lnTo>
                  <a:lnTo>
                    <a:pt x="5561359" y="153029"/>
                  </a:lnTo>
                  <a:lnTo>
                    <a:pt x="5579792" y="153029"/>
                  </a:lnTo>
                  <a:lnTo>
                    <a:pt x="5600839" y="53596"/>
                  </a:lnTo>
                  <a:close/>
                </a:path>
                <a:path w="14724380" h="504825">
                  <a:moveTo>
                    <a:pt x="5782270" y="53596"/>
                  </a:moveTo>
                  <a:lnTo>
                    <a:pt x="5763373" y="53596"/>
                  </a:lnTo>
                  <a:lnTo>
                    <a:pt x="5747064" y="129296"/>
                  </a:lnTo>
                  <a:lnTo>
                    <a:pt x="5744701" y="155241"/>
                  </a:lnTo>
                  <a:lnTo>
                    <a:pt x="5754562" y="173313"/>
                  </a:lnTo>
                  <a:lnTo>
                    <a:pt x="5775521" y="179124"/>
                  </a:lnTo>
                  <a:lnTo>
                    <a:pt x="5788531" y="177774"/>
                  </a:lnTo>
                  <a:lnTo>
                    <a:pt x="5807317" y="162140"/>
                  </a:lnTo>
                  <a:lnTo>
                    <a:pt x="5770422" y="162140"/>
                  </a:lnTo>
                  <a:lnTo>
                    <a:pt x="5763598" y="152054"/>
                  </a:lnTo>
                  <a:lnTo>
                    <a:pt x="5782270" y="53596"/>
                  </a:lnTo>
                  <a:close/>
                </a:path>
                <a:path w="14724380" h="504825">
                  <a:moveTo>
                    <a:pt x="5836696" y="153029"/>
                  </a:moveTo>
                  <a:lnTo>
                    <a:pt x="5818264" y="153029"/>
                  </a:lnTo>
                  <a:lnTo>
                    <a:pt x="5816239" y="176875"/>
                  </a:lnTo>
                  <a:lnTo>
                    <a:pt x="5831649" y="176875"/>
                  </a:lnTo>
                  <a:lnTo>
                    <a:pt x="5836696" y="153029"/>
                  </a:lnTo>
                  <a:close/>
                </a:path>
                <a:path w="14724380" h="504825">
                  <a:moveTo>
                    <a:pt x="5857744" y="53596"/>
                  </a:moveTo>
                  <a:lnTo>
                    <a:pt x="5839297" y="53596"/>
                  </a:lnTo>
                  <a:lnTo>
                    <a:pt x="5827824" y="107812"/>
                  </a:lnTo>
                  <a:lnTo>
                    <a:pt x="5810428" y="148042"/>
                  </a:lnTo>
                  <a:lnTo>
                    <a:pt x="5792318" y="161690"/>
                  </a:lnTo>
                  <a:lnTo>
                    <a:pt x="5770422" y="162140"/>
                  </a:lnTo>
                  <a:lnTo>
                    <a:pt x="5807317" y="162140"/>
                  </a:lnTo>
                  <a:lnTo>
                    <a:pt x="5818264" y="153029"/>
                  </a:lnTo>
                  <a:lnTo>
                    <a:pt x="5836696" y="153029"/>
                  </a:lnTo>
                  <a:lnTo>
                    <a:pt x="5857744" y="53596"/>
                  </a:lnTo>
                  <a:close/>
                </a:path>
                <a:path w="14724380" h="504825">
                  <a:moveTo>
                    <a:pt x="6033663" y="1855"/>
                  </a:moveTo>
                  <a:lnTo>
                    <a:pt x="6016341" y="1855"/>
                  </a:lnTo>
                  <a:lnTo>
                    <a:pt x="6005768" y="51797"/>
                  </a:lnTo>
                  <a:lnTo>
                    <a:pt x="5973149" y="59183"/>
                  </a:lnTo>
                  <a:lnTo>
                    <a:pt x="5950690" y="77967"/>
                  </a:lnTo>
                  <a:lnTo>
                    <a:pt x="5939168" y="109424"/>
                  </a:lnTo>
                  <a:lnTo>
                    <a:pt x="5935701" y="118947"/>
                  </a:lnTo>
                  <a:lnTo>
                    <a:pt x="5944204" y="160265"/>
                  </a:lnTo>
                  <a:lnTo>
                    <a:pt x="5962051" y="174925"/>
                  </a:lnTo>
                  <a:lnTo>
                    <a:pt x="5978885" y="178899"/>
                  </a:lnTo>
                  <a:lnTo>
                    <a:pt x="5967637" y="232215"/>
                  </a:lnTo>
                  <a:lnTo>
                    <a:pt x="5984847" y="232215"/>
                  </a:lnTo>
                  <a:lnTo>
                    <a:pt x="5996047" y="178899"/>
                  </a:lnTo>
                  <a:lnTo>
                    <a:pt x="5996095" y="178674"/>
                  </a:lnTo>
                  <a:lnTo>
                    <a:pt x="6013154" y="177249"/>
                  </a:lnTo>
                  <a:lnTo>
                    <a:pt x="6038017" y="163152"/>
                  </a:lnTo>
                  <a:lnTo>
                    <a:pt x="5982260" y="163152"/>
                  </a:lnTo>
                  <a:lnTo>
                    <a:pt x="5972324" y="160940"/>
                  </a:lnTo>
                  <a:lnTo>
                    <a:pt x="5956089" y="140319"/>
                  </a:lnTo>
                  <a:lnTo>
                    <a:pt x="5959501" y="98626"/>
                  </a:lnTo>
                  <a:lnTo>
                    <a:pt x="5975023" y="76692"/>
                  </a:lnTo>
                  <a:lnTo>
                    <a:pt x="6002619" y="67319"/>
                  </a:lnTo>
                  <a:lnTo>
                    <a:pt x="6052677" y="67319"/>
                  </a:lnTo>
                  <a:lnTo>
                    <a:pt x="6048546" y="61540"/>
                  </a:lnTo>
                  <a:lnTo>
                    <a:pt x="6023090" y="51797"/>
                  </a:lnTo>
                  <a:lnTo>
                    <a:pt x="6033663" y="1855"/>
                  </a:lnTo>
                  <a:close/>
                </a:path>
                <a:path w="14724380" h="504825">
                  <a:moveTo>
                    <a:pt x="6052677" y="67319"/>
                  </a:moveTo>
                  <a:lnTo>
                    <a:pt x="6002619" y="67319"/>
                  </a:lnTo>
                  <a:lnTo>
                    <a:pt x="5982260" y="163152"/>
                  </a:lnTo>
                  <a:lnTo>
                    <a:pt x="5999582" y="163152"/>
                  </a:lnTo>
                  <a:lnTo>
                    <a:pt x="6019956" y="68219"/>
                  </a:lnTo>
                  <a:lnTo>
                    <a:pt x="6020053" y="67769"/>
                  </a:lnTo>
                  <a:lnTo>
                    <a:pt x="6052999" y="67769"/>
                  </a:lnTo>
                  <a:lnTo>
                    <a:pt x="6052677" y="67319"/>
                  </a:lnTo>
                  <a:close/>
                </a:path>
                <a:path w="14724380" h="504825">
                  <a:moveTo>
                    <a:pt x="6052999" y="67769"/>
                  </a:moveTo>
                  <a:lnTo>
                    <a:pt x="6020053" y="67769"/>
                  </a:lnTo>
                  <a:lnTo>
                    <a:pt x="6025452" y="68219"/>
                  </a:lnTo>
                  <a:lnTo>
                    <a:pt x="6041687" y="79467"/>
                  </a:lnTo>
                  <a:lnTo>
                    <a:pt x="6047611" y="109424"/>
                  </a:lnTo>
                  <a:lnTo>
                    <a:pt x="6027664" y="153404"/>
                  </a:lnTo>
                  <a:lnTo>
                    <a:pt x="5999582" y="163152"/>
                  </a:lnTo>
                  <a:lnTo>
                    <a:pt x="6038017" y="163152"/>
                  </a:lnTo>
                  <a:lnTo>
                    <a:pt x="6045886" y="158690"/>
                  </a:lnTo>
                  <a:lnTo>
                    <a:pt x="6065608" y="118947"/>
                  </a:lnTo>
                  <a:lnTo>
                    <a:pt x="6063695" y="82729"/>
                  </a:lnTo>
                  <a:lnTo>
                    <a:pt x="6052999" y="67769"/>
                  </a:lnTo>
                  <a:close/>
                </a:path>
                <a:path w="14724380" h="504825">
                  <a:moveTo>
                    <a:pt x="6127809" y="53596"/>
                  </a:moveTo>
                  <a:lnTo>
                    <a:pt x="6108912" y="53596"/>
                  </a:lnTo>
                  <a:lnTo>
                    <a:pt x="6092603" y="129296"/>
                  </a:lnTo>
                  <a:lnTo>
                    <a:pt x="6090241" y="155241"/>
                  </a:lnTo>
                  <a:lnTo>
                    <a:pt x="6100101" y="173313"/>
                  </a:lnTo>
                  <a:lnTo>
                    <a:pt x="6121060" y="179124"/>
                  </a:lnTo>
                  <a:lnTo>
                    <a:pt x="6134070" y="177774"/>
                  </a:lnTo>
                  <a:lnTo>
                    <a:pt x="6152856" y="162140"/>
                  </a:lnTo>
                  <a:lnTo>
                    <a:pt x="6115961" y="162140"/>
                  </a:lnTo>
                  <a:lnTo>
                    <a:pt x="6109137" y="152054"/>
                  </a:lnTo>
                  <a:lnTo>
                    <a:pt x="6127809" y="53596"/>
                  </a:lnTo>
                  <a:close/>
                </a:path>
                <a:path w="14724380" h="504825">
                  <a:moveTo>
                    <a:pt x="6182236" y="153029"/>
                  </a:moveTo>
                  <a:lnTo>
                    <a:pt x="6163803" y="153029"/>
                  </a:lnTo>
                  <a:lnTo>
                    <a:pt x="6161778" y="176875"/>
                  </a:lnTo>
                  <a:lnTo>
                    <a:pt x="6177188" y="176875"/>
                  </a:lnTo>
                  <a:lnTo>
                    <a:pt x="6182236" y="153029"/>
                  </a:lnTo>
                  <a:close/>
                </a:path>
                <a:path w="14724380" h="504825">
                  <a:moveTo>
                    <a:pt x="6203283" y="53596"/>
                  </a:moveTo>
                  <a:lnTo>
                    <a:pt x="6184837" y="53596"/>
                  </a:lnTo>
                  <a:lnTo>
                    <a:pt x="6173364" y="107812"/>
                  </a:lnTo>
                  <a:lnTo>
                    <a:pt x="6155967" y="148042"/>
                  </a:lnTo>
                  <a:lnTo>
                    <a:pt x="6137858" y="161690"/>
                  </a:lnTo>
                  <a:lnTo>
                    <a:pt x="6115961" y="162140"/>
                  </a:lnTo>
                  <a:lnTo>
                    <a:pt x="6152856" y="162140"/>
                  </a:lnTo>
                  <a:lnTo>
                    <a:pt x="6163803" y="153029"/>
                  </a:lnTo>
                  <a:lnTo>
                    <a:pt x="6182236" y="153029"/>
                  </a:lnTo>
                  <a:lnTo>
                    <a:pt x="6203283" y="53596"/>
                  </a:lnTo>
                  <a:close/>
                </a:path>
                <a:path w="14724380" h="504825">
                  <a:moveTo>
                    <a:pt x="6210032" y="153929"/>
                  </a:moveTo>
                  <a:lnTo>
                    <a:pt x="6210032" y="171363"/>
                  </a:lnTo>
                  <a:lnTo>
                    <a:pt x="6245238" y="179124"/>
                  </a:lnTo>
                  <a:lnTo>
                    <a:pt x="6281757" y="170501"/>
                  </a:lnTo>
                  <a:lnTo>
                    <a:pt x="6287128" y="163827"/>
                  </a:lnTo>
                  <a:lnTo>
                    <a:pt x="6238752" y="163827"/>
                  </a:lnTo>
                  <a:lnTo>
                    <a:pt x="6210032" y="153929"/>
                  </a:lnTo>
                  <a:close/>
                </a:path>
                <a:path w="14724380" h="504825">
                  <a:moveTo>
                    <a:pt x="6301702" y="67094"/>
                  </a:moveTo>
                  <a:lnTo>
                    <a:pt x="6273471" y="67094"/>
                  </a:lnTo>
                  <a:lnTo>
                    <a:pt x="6284982" y="74218"/>
                  </a:lnTo>
                  <a:lnTo>
                    <a:pt x="6286631" y="88840"/>
                  </a:lnTo>
                  <a:lnTo>
                    <a:pt x="6278382" y="99826"/>
                  </a:lnTo>
                  <a:lnTo>
                    <a:pt x="6242426" y="104887"/>
                  </a:lnTo>
                  <a:lnTo>
                    <a:pt x="6238827" y="120635"/>
                  </a:lnTo>
                  <a:lnTo>
                    <a:pt x="6270884" y="122359"/>
                  </a:lnTo>
                  <a:lnTo>
                    <a:pt x="6277633" y="129183"/>
                  </a:lnTo>
                  <a:lnTo>
                    <a:pt x="6279320" y="144368"/>
                  </a:lnTo>
                  <a:lnTo>
                    <a:pt x="6268672" y="158878"/>
                  </a:lnTo>
                  <a:lnTo>
                    <a:pt x="6238752" y="163827"/>
                  </a:lnTo>
                  <a:lnTo>
                    <a:pt x="6287128" y="163827"/>
                  </a:lnTo>
                  <a:lnTo>
                    <a:pt x="6295367" y="153591"/>
                  </a:lnTo>
                  <a:lnTo>
                    <a:pt x="6297317" y="131733"/>
                  </a:lnTo>
                  <a:lnTo>
                    <a:pt x="6288206" y="117298"/>
                  </a:lnTo>
                  <a:lnTo>
                    <a:pt x="6276508" y="112648"/>
                  </a:lnTo>
                  <a:lnTo>
                    <a:pt x="6299679" y="99338"/>
                  </a:lnTo>
                  <a:lnTo>
                    <a:pt x="6305269" y="74218"/>
                  </a:lnTo>
                  <a:lnTo>
                    <a:pt x="6305303" y="74068"/>
                  </a:lnTo>
                  <a:lnTo>
                    <a:pt x="6301702" y="67094"/>
                  </a:lnTo>
                  <a:close/>
                </a:path>
                <a:path w="14724380" h="504825">
                  <a:moveTo>
                    <a:pt x="6276883" y="51347"/>
                  </a:moveTo>
                  <a:lnTo>
                    <a:pt x="6229491" y="60570"/>
                  </a:lnTo>
                  <a:lnTo>
                    <a:pt x="6235003" y="74968"/>
                  </a:lnTo>
                  <a:lnTo>
                    <a:pt x="6273471" y="67094"/>
                  </a:lnTo>
                  <a:lnTo>
                    <a:pt x="6301702" y="67094"/>
                  </a:lnTo>
                  <a:lnTo>
                    <a:pt x="6298179" y="60270"/>
                  </a:lnTo>
                  <a:lnTo>
                    <a:pt x="6276883" y="51347"/>
                  </a:lnTo>
                  <a:close/>
                </a:path>
                <a:path w="14724380" h="504825">
                  <a:moveTo>
                    <a:pt x="6362218" y="53596"/>
                  </a:moveTo>
                  <a:lnTo>
                    <a:pt x="6343321" y="53596"/>
                  </a:lnTo>
                  <a:lnTo>
                    <a:pt x="6327012" y="129296"/>
                  </a:lnTo>
                  <a:lnTo>
                    <a:pt x="6324649" y="155241"/>
                  </a:lnTo>
                  <a:lnTo>
                    <a:pt x="6334510" y="173313"/>
                  </a:lnTo>
                  <a:lnTo>
                    <a:pt x="6355469" y="179124"/>
                  </a:lnTo>
                  <a:lnTo>
                    <a:pt x="6368479" y="177774"/>
                  </a:lnTo>
                  <a:lnTo>
                    <a:pt x="6387265" y="162140"/>
                  </a:lnTo>
                  <a:lnTo>
                    <a:pt x="6350370" y="162140"/>
                  </a:lnTo>
                  <a:lnTo>
                    <a:pt x="6343546" y="152054"/>
                  </a:lnTo>
                  <a:lnTo>
                    <a:pt x="6362218" y="53596"/>
                  </a:lnTo>
                  <a:close/>
                </a:path>
                <a:path w="14724380" h="504825">
                  <a:moveTo>
                    <a:pt x="6416644" y="153029"/>
                  </a:moveTo>
                  <a:lnTo>
                    <a:pt x="6398212" y="153029"/>
                  </a:lnTo>
                  <a:lnTo>
                    <a:pt x="6396187" y="176875"/>
                  </a:lnTo>
                  <a:lnTo>
                    <a:pt x="6411597" y="176875"/>
                  </a:lnTo>
                  <a:lnTo>
                    <a:pt x="6416644" y="153029"/>
                  </a:lnTo>
                  <a:close/>
                </a:path>
                <a:path w="14724380" h="504825">
                  <a:moveTo>
                    <a:pt x="6437692" y="53596"/>
                  </a:moveTo>
                  <a:lnTo>
                    <a:pt x="6419245" y="53596"/>
                  </a:lnTo>
                  <a:lnTo>
                    <a:pt x="6407772" y="107812"/>
                  </a:lnTo>
                  <a:lnTo>
                    <a:pt x="6390376" y="148042"/>
                  </a:lnTo>
                  <a:lnTo>
                    <a:pt x="6372266" y="161690"/>
                  </a:lnTo>
                  <a:lnTo>
                    <a:pt x="6350370" y="162140"/>
                  </a:lnTo>
                  <a:lnTo>
                    <a:pt x="6387265" y="162140"/>
                  </a:lnTo>
                  <a:lnTo>
                    <a:pt x="6398212" y="153029"/>
                  </a:lnTo>
                  <a:lnTo>
                    <a:pt x="6416644" y="153029"/>
                  </a:lnTo>
                  <a:lnTo>
                    <a:pt x="6437692" y="53596"/>
                  </a:lnTo>
                  <a:close/>
                </a:path>
                <a:path w="14724380" h="504825">
                  <a:moveTo>
                    <a:pt x="6553059" y="111974"/>
                  </a:moveTo>
                  <a:lnTo>
                    <a:pt x="6534425" y="111974"/>
                  </a:lnTo>
                  <a:lnTo>
                    <a:pt x="6520253" y="176875"/>
                  </a:lnTo>
                  <a:lnTo>
                    <a:pt x="6539262" y="176875"/>
                  </a:lnTo>
                  <a:lnTo>
                    <a:pt x="6553059" y="111974"/>
                  </a:lnTo>
                  <a:close/>
                </a:path>
                <a:path w="14724380" h="504825">
                  <a:moveTo>
                    <a:pt x="6490220" y="53596"/>
                  </a:moveTo>
                  <a:lnTo>
                    <a:pt x="6471436" y="53596"/>
                  </a:lnTo>
                  <a:lnTo>
                    <a:pt x="6465250" y="82054"/>
                  </a:lnTo>
                  <a:lnTo>
                    <a:pt x="6468549" y="124834"/>
                  </a:lnTo>
                  <a:lnTo>
                    <a:pt x="6481260" y="133082"/>
                  </a:lnTo>
                  <a:lnTo>
                    <a:pt x="6505218" y="133270"/>
                  </a:lnTo>
                  <a:lnTo>
                    <a:pt x="6527226" y="117223"/>
                  </a:lnTo>
                  <a:lnTo>
                    <a:pt x="6489208" y="117223"/>
                  </a:lnTo>
                  <a:lnTo>
                    <a:pt x="6481447" y="107662"/>
                  </a:lnTo>
                  <a:lnTo>
                    <a:pt x="6490220" y="53596"/>
                  </a:lnTo>
                  <a:close/>
                </a:path>
                <a:path w="14724380" h="504825">
                  <a:moveTo>
                    <a:pt x="6565470" y="53596"/>
                  </a:moveTo>
                  <a:lnTo>
                    <a:pt x="6546798" y="53596"/>
                  </a:lnTo>
                  <a:lnTo>
                    <a:pt x="6543986" y="67094"/>
                  </a:lnTo>
                  <a:lnTo>
                    <a:pt x="6527414" y="105412"/>
                  </a:lnTo>
                  <a:lnTo>
                    <a:pt x="6510354" y="116960"/>
                  </a:lnTo>
                  <a:lnTo>
                    <a:pt x="6489208" y="117223"/>
                  </a:lnTo>
                  <a:lnTo>
                    <a:pt x="6527226" y="117223"/>
                  </a:lnTo>
                  <a:lnTo>
                    <a:pt x="6534425" y="111974"/>
                  </a:lnTo>
                  <a:lnTo>
                    <a:pt x="6553059" y="111974"/>
                  </a:lnTo>
                  <a:lnTo>
                    <a:pt x="6565470" y="53596"/>
                  </a:lnTo>
                  <a:close/>
                </a:path>
                <a:path w="14724380" h="504825">
                  <a:moveTo>
                    <a:pt x="6661275" y="53259"/>
                  </a:moveTo>
                  <a:lnTo>
                    <a:pt x="6626603" y="55270"/>
                  </a:lnTo>
                  <a:lnTo>
                    <a:pt x="6601238" y="77105"/>
                  </a:lnTo>
                  <a:lnTo>
                    <a:pt x="6584746" y="125225"/>
                  </a:lnTo>
                  <a:lnTo>
                    <a:pt x="6593365" y="164539"/>
                  </a:lnTo>
                  <a:lnTo>
                    <a:pt x="6611849" y="177287"/>
                  </a:lnTo>
                  <a:lnTo>
                    <a:pt x="6629021" y="179124"/>
                  </a:lnTo>
                  <a:lnTo>
                    <a:pt x="6665689" y="170463"/>
                  </a:lnTo>
                  <a:lnTo>
                    <a:pt x="6665689" y="160827"/>
                  </a:lnTo>
                  <a:lnTo>
                    <a:pt x="6615486" y="160827"/>
                  </a:lnTo>
                  <a:lnTo>
                    <a:pt x="6605888" y="149654"/>
                  </a:lnTo>
                  <a:lnTo>
                    <a:pt x="6603488" y="131995"/>
                  </a:lnTo>
                  <a:lnTo>
                    <a:pt x="6617344" y="122687"/>
                  </a:lnTo>
                  <a:lnTo>
                    <a:pt x="6666760" y="107587"/>
                  </a:lnTo>
                  <a:lnTo>
                    <a:pt x="6606750" y="107587"/>
                  </a:lnTo>
                  <a:lnTo>
                    <a:pt x="6612098" y="91764"/>
                  </a:lnTo>
                  <a:lnTo>
                    <a:pt x="6612149" y="91615"/>
                  </a:lnTo>
                  <a:lnTo>
                    <a:pt x="6634945" y="68481"/>
                  </a:lnTo>
                  <a:lnTo>
                    <a:pt x="6651067" y="66869"/>
                  </a:lnTo>
                  <a:lnTo>
                    <a:pt x="6678100" y="66869"/>
                  </a:lnTo>
                  <a:lnTo>
                    <a:pt x="6677950" y="64020"/>
                  </a:lnTo>
                  <a:lnTo>
                    <a:pt x="6661275" y="53259"/>
                  </a:lnTo>
                  <a:close/>
                </a:path>
                <a:path w="14724380" h="504825">
                  <a:moveTo>
                    <a:pt x="6665689" y="154379"/>
                  </a:moveTo>
                  <a:lnTo>
                    <a:pt x="6659915" y="157153"/>
                  </a:lnTo>
                  <a:lnTo>
                    <a:pt x="6615486" y="160827"/>
                  </a:lnTo>
                  <a:lnTo>
                    <a:pt x="6665689" y="160827"/>
                  </a:lnTo>
                  <a:lnTo>
                    <a:pt x="6665689" y="154379"/>
                  </a:lnTo>
                  <a:close/>
                </a:path>
                <a:path w="14724380" h="504825">
                  <a:moveTo>
                    <a:pt x="6678100" y="66869"/>
                  </a:moveTo>
                  <a:lnTo>
                    <a:pt x="6651067" y="66869"/>
                  </a:lnTo>
                  <a:lnTo>
                    <a:pt x="6661115" y="73618"/>
                  </a:lnTo>
                  <a:lnTo>
                    <a:pt x="6662540" y="87715"/>
                  </a:lnTo>
                  <a:lnTo>
                    <a:pt x="6650354" y="100613"/>
                  </a:lnTo>
                  <a:lnTo>
                    <a:pt x="6606750" y="107587"/>
                  </a:lnTo>
                  <a:lnTo>
                    <a:pt x="6666760" y="107587"/>
                  </a:lnTo>
                  <a:lnTo>
                    <a:pt x="6669214" y="106837"/>
                  </a:lnTo>
                  <a:lnTo>
                    <a:pt x="6679412" y="91764"/>
                  </a:lnTo>
                  <a:lnTo>
                    <a:pt x="6678185" y="68481"/>
                  </a:lnTo>
                  <a:lnTo>
                    <a:pt x="6678100" y="66869"/>
                  </a:lnTo>
                  <a:close/>
                </a:path>
                <a:path w="14724380" h="504825">
                  <a:moveTo>
                    <a:pt x="6748362" y="52772"/>
                  </a:moveTo>
                  <a:lnTo>
                    <a:pt x="6718480" y="72530"/>
                  </a:lnTo>
                  <a:lnTo>
                    <a:pt x="6700678" y="113837"/>
                  </a:lnTo>
                  <a:lnTo>
                    <a:pt x="6708544" y="165252"/>
                  </a:lnTo>
                  <a:lnTo>
                    <a:pt x="6727591" y="177400"/>
                  </a:lnTo>
                  <a:lnTo>
                    <a:pt x="6744763" y="179124"/>
                  </a:lnTo>
                  <a:lnTo>
                    <a:pt x="6776257" y="171926"/>
                  </a:lnTo>
                  <a:lnTo>
                    <a:pt x="6776257" y="162852"/>
                  </a:lnTo>
                  <a:lnTo>
                    <a:pt x="6757174" y="162852"/>
                  </a:lnTo>
                  <a:lnTo>
                    <a:pt x="6727066" y="157416"/>
                  </a:lnTo>
                  <a:lnTo>
                    <a:pt x="6718218" y="139156"/>
                  </a:lnTo>
                  <a:lnTo>
                    <a:pt x="6734752" y="80516"/>
                  </a:lnTo>
                  <a:lnTo>
                    <a:pt x="6756949" y="67094"/>
                  </a:lnTo>
                  <a:lnTo>
                    <a:pt x="6790594" y="67094"/>
                  </a:lnTo>
                  <a:lnTo>
                    <a:pt x="6793917" y="57196"/>
                  </a:lnTo>
                  <a:lnTo>
                    <a:pt x="6748362" y="52772"/>
                  </a:lnTo>
                  <a:close/>
                </a:path>
                <a:path w="14724380" h="504825">
                  <a:moveTo>
                    <a:pt x="6776257" y="155953"/>
                  </a:moveTo>
                  <a:lnTo>
                    <a:pt x="6757174" y="162852"/>
                  </a:lnTo>
                  <a:lnTo>
                    <a:pt x="6776257" y="162852"/>
                  </a:lnTo>
                  <a:lnTo>
                    <a:pt x="6776257" y="155953"/>
                  </a:lnTo>
                  <a:close/>
                </a:path>
                <a:path w="14724380" h="504825">
                  <a:moveTo>
                    <a:pt x="6790594" y="67094"/>
                  </a:moveTo>
                  <a:lnTo>
                    <a:pt x="6756949" y="67094"/>
                  </a:lnTo>
                  <a:lnTo>
                    <a:pt x="6788630" y="72943"/>
                  </a:lnTo>
                  <a:lnTo>
                    <a:pt x="6790594" y="67094"/>
                  </a:lnTo>
                  <a:close/>
                </a:path>
                <a:path w="14724380" h="504825">
                  <a:moveTo>
                    <a:pt x="6843296" y="53596"/>
                  </a:moveTo>
                  <a:lnTo>
                    <a:pt x="6824849" y="53596"/>
                  </a:lnTo>
                  <a:lnTo>
                    <a:pt x="6798754" y="176875"/>
                  </a:lnTo>
                  <a:lnTo>
                    <a:pt x="6817538" y="176875"/>
                  </a:lnTo>
                  <a:lnTo>
                    <a:pt x="6830360" y="115348"/>
                  </a:lnTo>
                  <a:lnTo>
                    <a:pt x="6851551" y="115348"/>
                  </a:lnTo>
                  <a:lnTo>
                    <a:pt x="6850944" y="114448"/>
                  </a:lnTo>
                  <a:lnTo>
                    <a:pt x="6852442" y="112986"/>
                  </a:lnTo>
                  <a:lnTo>
                    <a:pt x="6830585" y="112986"/>
                  </a:lnTo>
                  <a:lnTo>
                    <a:pt x="6843296" y="53596"/>
                  </a:lnTo>
                  <a:close/>
                </a:path>
                <a:path w="14724380" h="504825">
                  <a:moveTo>
                    <a:pt x="6851551" y="115348"/>
                  </a:moveTo>
                  <a:lnTo>
                    <a:pt x="6830360" y="115348"/>
                  </a:lnTo>
                  <a:lnTo>
                    <a:pt x="6870628" y="176875"/>
                  </a:lnTo>
                  <a:lnTo>
                    <a:pt x="6893012" y="176875"/>
                  </a:lnTo>
                  <a:lnTo>
                    <a:pt x="6851551" y="115348"/>
                  </a:lnTo>
                  <a:close/>
                </a:path>
                <a:path w="14724380" h="504825">
                  <a:moveTo>
                    <a:pt x="6913258" y="53596"/>
                  </a:moveTo>
                  <a:lnTo>
                    <a:pt x="6889638" y="53596"/>
                  </a:lnTo>
                  <a:lnTo>
                    <a:pt x="6830585" y="112986"/>
                  </a:lnTo>
                  <a:lnTo>
                    <a:pt x="6852442" y="112986"/>
                  </a:lnTo>
                  <a:lnTo>
                    <a:pt x="6913258" y="53596"/>
                  </a:lnTo>
                  <a:close/>
                </a:path>
                <a:path w="14724380" h="504825">
                  <a:moveTo>
                    <a:pt x="6960500" y="53409"/>
                  </a:moveTo>
                  <a:lnTo>
                    <a:pt x="6931705" y="73843"/>
                  </a:lnTo>
                  <a:lnTo>
                    <a:pt x="6913933" y="123522"/>
                  </a:lnTo>
                  <a:lnTo>
                    <a:pt x="6922913" y="163152"/>
                  </a:lnTo>
                  <a:lnTo>
                    <a:pt x="6923006" y="163565"/>
                  </a:lnTo>
                  <a:lnTo>
                    <a:pt x="6941903" y="176762"/>
                  </a:lnTo>
                  <a:lnTo>
                    <a:pt x="6959488" y="178674"/>
                  </a:lnTo>
                  <a:lnTo>
                    <a:pt x="6967661" y="178674"/>
                  </a:lnTo>
                  <a:lnTo>
                    <a:pt x="6988133" y="171176"/>
                  </a:lnTo>
                  <a:lnTo>
                    <a:pt x="6995921" y="163152"/>
                  </a:lnTo>
                  <a:lnTo>
                    <a:pt x="6960613" y="163152"/>
                  </a:lnTo>
                  <a:lnTo>
                    <a:pt x="6944940" y="160453"/>
                  </a:lnTo>
                  <a:lnTo>
                    <a:pt x="6932942" y="141931"/>
                  </a:lnTo>
                  <a:lnTo>
                    <a:pt x="6933580" y="118197"/>
                  </a:lnTo>
                  <a:lnTo>
                    <a:pt x="6953002" y="75942"/>
                  </a:lnTo>
                  <a:lnTo>
                    <a:pt x="6982396" y="67431"/>
                  </a:lnTo>
                  <a:lnTo>
                    <a:pt x="7012439" y="67431"/>
                  </a:lnTo>
                  <a:lnTo>
                    <a:pt x="7012353" y="67057"/>
                  </a:lnTo>
                  <a:lnTo>
                    <a:pt x="6993569" y="53859"/>
                  </a:lnTo>
                  <a:lnTo>
                    <a:pt x="6960500" y="53409"/>
                  </a:lnTo>
                  <a:close/>
                </a:path>
                <a:path w="14724380" h="504825">
                  <a:moveTo>
                    <a:pt x="7012439" y="67431"/>
                  </a:moveTo>
                  <a:lnTo>
                    <a:pt x="6982396" y="67431"/>
                  </a:lnTo>
                  <a:lnTo>
                    <a:pt x="6995144" y="74855"/>
                  </a:lnTo>
                  <a:lnTo>
                    <a:pt x="7002230" y="105525"/>
                  </a:lnTo>
                  <a:lnTo>
                    <a:pt x="6988807" y="148042"/>
                  </a:lnTo>
                  <a:lnTo>
                    <a:pt x="6960613" y="163152"/>
                  </a:lnTo>
                  <a:lnTo>
                    <a:pt x="6995921" y="163152"/>
                  </a:lnTo>
                  <a:lnTo>
                    <a:pt x="7008042" y="150667"/>
                  </a:lnTo>
                  <a:lnTo>
                    <a:pt x="7021464" y="107137"/>
                  </a:lnTo>
                  <a:lnTo>
                    <a:pt x="7012439" y="67431"/>
                  </a:lnTo>
                  <a:close/>
                </a:path>
                <a:path w="14724380" h="504825">
                  <a:moveTo>
                    <a:pt x="7120644" y="53259"/>
                  </a:moveTo>
                  <a:lnTo>
                    <a:pt x="7085972" y="55270"/>
                  </a:lnTo>
                  <a:lnTo>
                    <a:pt x="7060607" y="77105"/>
                  </a:lnTo>
                  <a:lnTo>
                    <a:pt x="7044115" y="125225"/>
                  </a:lnTo>
                  <a:lnTo>
                    <a:pt x="7052734" y="164539"/>
                  </a:lnTo>
                  <a:lnTo>
                    <a:pt x="7071218" y="177287"/>
                  </a:lnTo>
                  <a:lnTo>
                    <a:pt x="7088390" y="179124"/>
                  </a:lnTo>
                  <a:lnTo>
                    <a:pt x="7125059" y="170463"/>
                  </a:lnTo>
                  <a:lnTo>
                    <a:pt x="7125059" y="160827"/>
                  </a:lnTo>
                  <a:lnTo>
                    <a:pt x="7074855" y="160827"/>
                  </a:lnTo>
                  <a:lnTo>
                    <a:pt x="7065257" y="149654"/>
                  </a:lnTo>
                  <a:lnTo>
                    <a:pt x="7062857" y="131995"/>
                  </a:lnTo>
                  <a:lnTo>
                    <a:pt x="7076713" y="122687"/>
                  </a:lnTo>
                  <a:lnTo>
                    <a:pt x="7126129" y="107587"/>
                  </a:lnTo>
                  <a:lnTo>
                    <a:pt x="7066119" y="107587"/>
                  </a:lnTo>
                  <a:lnTo>
                    <a:pt x="7071467" y="91764"/>
                  </a:lnTo>
                  <a:lnTo>
                    <a:pt x="7071518" y="91615"/>
                  </a:lnTo>
                  <a:lnTo>
                    <a:pt x="7094314" y="68481"/>
                  </a:lnTo>
                  <a:lnTo>
                    <a:pt x="7110436" y="66869"/>
                  </a:lnTo>
                  <a:lnTo>
                    <a:pt x="7137469" y="66869"/>
                  </a:lnTo>
                  <a:lnTo>
                    <a:pt x="7137319" y="64020"/>
                  </a:lnTo>
                  <a:lnTo>
                    <a:pt x="7120644" y="53259"/>
                  </a:lnTo>
                  <a:close/>
                </a:path>
                <a:path w="14724380" h="504825">
                  <a:moveTo>
                    <a:pt x="7125059" y="154379"/>
                  </a:moveTo>
                  <a:lnTo>
                    <a:pt x="7119284" y="157153"/>
                  </a:lnTo>
                  <a:lnTo>
                    <a:pt x="7074855" y="160827"/>
                  </a:lnTo>
                  <a:lnTo>
                    <a:pt x="7125059" y="160827"/>
                  </a:lnTo>
                  <a:lnTo>
                    <a:pt x="7125059" y="154379"/>
                  </a:lnTo>
                  <a:close/>
                </a:path>
                <a:path w="14724380" h="504825">
                  <a:moveTo>
                    <a:pt x="7137469" y="66869"/>
                  </a:moveTo>
                  <a:lnTo>
                    <a:pt x="7110436" y="66869"/>
                  </a:lnTo>
                  <a:lnTo>
                    <a:pt x="7120485" y="73618"/>
                  </a:lnTo>
                  <a:lnTo>
                    <a:pt x="7121909" y="87715"/>
                  </a:lnTo>
                  <a:lnTo>
                    <a:pt x="7109724" y="100613"/>
                  </a:lnTo>
                  <a:lnTo>
                    <a:pt x="7066119" y="107587"/>
                  </a:lnTo>
                  <a:lnTo>
                    <a:pt x="7126129" y="107587"/>
                  </a:lnTo>
                  <a:lnTo>
                    <a:pt x="7128583" y="106837"/>
                  </a:lnTo>
                  <a:lnTo>
                    <a:pt x="7138781" y="91764"/>
                  </a:lnTo>
                  <a:lnTo>
                    <a:pt x="7137554" y="68481"/>
                  </a:lnTo>
                  <a:lnTo>
                    <a:pt x="7137469" y="66869"/>
                  </a:lnTo>
                  <a:close/>
                </a:path>
                <a:path w="14724380" h="504825">
                  <a:moveTo>
                    <a:pt x="7287705" y="52472"/>
                  </a:moveTo>
                  <a:lnTo>
                    <a:pt x="7263597" y="62145"/>
                  </a:lnTo>
                  <a:lnTo>
                    <a:pt x="7219992" y="154679"/>
                  </a:lnTo>
                  <a:lnTo>
                    <a:pt x="7204357" y="162027"/>
                  </a:lnTo>
                  <a:lnTo>
                    <a:pt x="7196934" y="176875"/>
                  </a:lnTo>
                  <a:lnTo>
                    <a:pt x="7206044" y="178337"/>
                  </a:lnTo>
                  <a:lnTo>
                    <a:pt x="7212568" y="178337"/>
                  </a:lnTo>
                  <a:lnTo>
                    <a:pt x="7231615" y="168326"/>
                  </a:lnTo>
                  <a:lnTo>
                    <a:pt x="7273533" y="75755"/>
                  </a:lnTo>
                  <a:lnTo>
                    <a:pt x="7293554" y="68331"/>
                  </a:lnTo>
                  <a:lnTo>
                    <a:pt x="7321186" y="68331"/>
                  </a:lnTo>
                  <a:lnTo>
                    <a:pt x="7323811" y="56071"/>
                  </a:lnTo>
                  <a:lnTo>
                    <a:pt x="7287705" y="52472"/>
                  </a:lnTo>
                  <a:close/>
                </a:path>
                <a:path w="14724380" h="504825">
                  <a:moveTo>
                    <a:pt x="7321186" y="68331"/>
                  </a:moveTo>
                  <a:lnTo>
                    <a:pt x="7293554" y="68331"/>
                  </a:lnTo>
                  <a:lnTo>
                    <a:pt x="7279044" y="176875"/>
                  </a:lnTo>
                  <a:lnTo>
                    <a:pt x="7297941" y="176875"/>
                  </a:lnTo>
                  <a:lnTo>
                    <a:pt x="7321186" y="68331"/>
                  </a:lnTo>
                  <a:close/>
                </a:path>
                <a:path w="14724380" h="504825">
                  <a:moveTo>
                    <a:pt x="7381514" y="53596"/>
                  </a:moveTo>
                  <a:lnTo>
                    <a:pt x="7362617" y="53596"/>
                  </a:lnTo>
                  <a:lnTo>
                    <a:pt x="7346307" y="129296"/>
                  </a:lnTo>
                  <a:lnTo>
                    <a:pt x="7343945" y="155241"/>
                  </a:lnTo>
                  <a:lnTo>
                    <a:pt x="7353806" y="173313"/>
                  </a:lnTo>
                  <a:lnTo>
                    <a:pt x="7374765" y="179124"/>
                  </a:lnTo>
                  <a:lnTo>
                    <a:pt x="7387775" y="177774"/>
                  </a:lnTo>
                  <a:lnTo>
                    <a:pt x="7406560" y="162140"/>
                  </a:lnTo>
                  <a:lnTo>
                    <a:pt x="7369665" y="162140"/>
                  </a:lnTo>
                  <a:lnTo>
                    <a:pt x="7362842" y="152054"/>
                  </a:lnTo>
                  <a:lnTo>
                    <a:pt x="7381514" y="53596"/>
                  </a:lnTo>
                  <a:close/>
                </a:path>
                <a:path w="14724380" h="504825">
                  <a:moveTo>
                    <a:pt x="7435940" y="153029"/>
                  </a:moveTo>
                  <a:lnTo>
                    <a:pt x="7417507" y="153029"/>
                  </a:lnTo>
                  <a:lnTo>
                    <a:pt x="7415483" y="176875"/>
                  </a:lnTo>
                  <a:lnTo>
                    <a:pt x="7430892" y="176875"/>
                  </a:lnTo>
                  <a:lnTo>
                    <a:pt x="7435940" y="153029"/>
                  </a:lnTo>
                  <a:close/>
                </a:path>
                <a:path w="14724380" h="504825">
                  <a:moveTo>
                    <a:pt x="7456988" y="53596"/>
                  </a:moveTo>
                  <a:lnTo>
                    <a:pt x="7438541" y="53596"/>
                  </a:lnTo>
                  <a:lnTo>
                    <a:pt x="7427068" y="107812"/>
                  </a:lnTo>
                  <a:lnTo>
                    <a:pt x="7409671" y="148042"/>
                  </a:lnTo>
                  <a:lnTo>
                    <a:pt x="7391562" y="161690"/>
                  </a:lnTo>
                  <a:lnTo>
                    <a:pt x="7369665" y="162140"/>
                  </a:lnTo>
                  <a:lnTo>
                    <a:pt x="7406560" y="162140"/>
                  </a:lnTo>
                  <a:lnTo>
                    <a:pt x="7417507" y="153029"/>
                  </a:lnTo>
                  <a:lnTo>
                    <a:pt x="7435940" y="153029"/>
                  </a:lnTo>
                  <a:lnTo>
                    <a:pt x="7456988" y="53596"/>
                  </a:lnTo>
                  <a:close/>
                </a:path>
                <a:path w="14724380" h="504825">
                  <a:moveTo>
                    <a:pt x="7574464" y="153479"/>
                  </a:moveTo>
                  <a:lnTo>
                    <a:pt x="7550346" y="153479"/>
                  </a:lnTo>
                  <a:lnTo>
                    <a:pt x="7551190" y="160827"/>
                  </a:lnTo>
                  <a:lnTo>
                    <a:pt x="7551289" y="161690"/>
                  </a:lnTo>
                  <a:lnTo>
                    <a:pt x="7551396" y="162627"/>
                  </a:lnTo>
                  <a:lnTo>
                    <a:pt x="7564519" y="178449"/>
                  </a:lnTo>
                  <a:lnTo>
                    <a:pt x="7555408" y="219392"/>
                  </a:lnTo>
                  <a:lnTo>
                    <a:pt x="7574305" y="219392"/>
                  </a:lnTo>
                  <a:lnTo>
                    <a:pt x="7586626" y="163115"/>
                  </a:lnTo>
                  <a:lnTo>
                    <a:pt x="7572993" y="163115"/>
                  </a:lnTo>
                  <a:lnTo>
                    <a:pt x="7574464" y="153479"/>
                  </a:lnTo>
                  <a:close/>
                </a:path>
                <a:path w="14724380" h="504825">
                  <a:moveTo>
                    <a:pt x="7514240" y="53596"/>
                  </a:moveTo>
                  <a:lnTo>
                    <a:pt x="7495344" y="53596"/>
                  </a:lnTo>
                  <a:lnTo>
                    <a:pt x="7479034" y="129296"/>
                  </a:lnTo>
                  <a:lnTo>
                    <a:pt x="7477947" y="160827"/>
                  </a:lnTo>
                  <a:lnTo>
                    <a:pt x="7495944" y="177962"/>
                  </a:lnTo>
                  <a:lnTo>
                    <a:pt x="7520477" y="177962"/>
                  </a:lnTo>
                  <a:lnTo>
                    <a:pt x="7539780" y="162140"/>
                  </a:lnTo>
                  <a:lnTo>
                    <a:pt x="7502392" y="162140"/>
                  </a:lnTo>
                  <a:lnTo>
                    <a:pt x="7495568" y="152054"/>
                  </a:lnTo>
                  <a:lnTo>
                    <a:pt x="7514240" y="53596"/>
                  </a:lnTo>
                  <a:close/>
                </a:path>
                <a:path w="14724380" h="504825">
                  <a:moveTo>
                    <a:pt x="7586790" y="162365"/>
                  </a:moveTo>
                  <a:lnTo>
                    <a:pt x="7572993" y="163115"/>
                  </a:lnTo>
                  <a:lnTo>
                    <a:pt x="7586626" y="163115"/>
                  </a:lnTo>
                  <a:lnTo>
                    <a:pt x="7586732" y="162627"/>
                  </a:lnTo>
                  <a:lnTo>
                    <a:pt x="7586790" y="162365"/>
                  </a:lnTo>
                  <a:close/>
                </a:path>
                <a:path w="14724380" h="504825">
                  <a:moveTo>
                    <a:pt x="7589714" y="53596"/>
                  </a:moveTo>
                  <a:lnTo>
                    <a:pt x="7571268" y="53596"/>
                  </a:lnTo>
                  <a:lnTo>
                    <a:pt x="7559795" y="107812"/>
                  </a:lnTo>
                  <a:lnTo>
                    <a:pt x="7542398" y="148042"/>
                  </a:lnTo>
                  <a:lnTo>
                    <a:pt x="7524289" y="161690"/>
                  </a:lnTo>
                  <a:lnTo>
                    <a:pt x="7502392" y="162140"/>
                  </a:lnTo>
                  <a:lnTo>
                    <a:pt x="7539780" y="162140"/>
                  </a:lnTo>
                  <a:lnTo>
                    <a:pt x="7550346" y="153479"/>
                  </a:lnTo>
                  <a:lnTo>
                    <a:pt x="7574464" y="153479"/>
                  </a:lnTo>
                  <a:lnTo>
                    <a:pt x="7589714" y="53596"/>
                  </a:lnTo>
                  <a:close/>
                </a:path>
                <a:path w="14724380" h="504825">
                  <a:moveTo>
                    <a:pt x="7658552" y="53409"/>
                  </a:moveTo>
                  <a:lnTo>
                    <a:pt x="7629757" y="73843"/>
                  </a:lnTo>
                  <a:lnTo>
                    <a:pt x="7611985" y="123522"/>
                  </a:lnTo>
                  <a:lnTo>
                    <a:pt x="7620965" y="163152"/>
                  </a:lnTo>
                  <a:lnTo>
                    <a:pt x="7621059" y="163565"/>
                  </a:lnTo>
                  <a:lnTo>
                    <a:pt x="7639955" y="176762"/>
                  </a:lnTo>
                  <a:lnTo>
                    <a:pt x="7657540" y="178674"/>
                  </a:lnTo>
                  <a:lnTo>
                    <a:pt x="7665713" y="178674"/>
                  </a:lnTo>
                  <a:lnTo>
                    <a:pt x="7686185" y="171176"/>
                  </a:lnTo>
                  <a:lnTo>
                    <a:pt x="7693974" y="163152"/>
                  </a:lnTo>
                  <a:lnTo>
                    <a:pt x="7658665" y="163152"/>
                  </a:lnTo>
                  <a:lnTo>
                    <a:pt x="7642992" y="160453"/>
                  </a:lnTo>
                  <a:lnTo>
                    <a:pt x="7630995" y="141931"/>
                  </a:lnTo>
                  <a:lnTo>
                    <a:pt x="7631632" y="118197"/>
                  </a:lnTo>
                  <a:lnTo>
                    <a:pt x="7651054" y="75942"/>
                  </a:lnTo>
                  <a:lnTo>
                    <a:pt x="7680448" y="67431"/>
                  </a:lnTo>
                  <a:lnTo>
                    <a:pt x="7710491" y="67431"/>
                  </a:lnTo>
                  <a:lnTo>
                    <a:pt x="7710406" y="67057"/>
                  </a:lnTo>
                  <a:lnTo>
                    <a:pt x="7691621" y="53859"/>
                  </a:lnTo>
                  <a:lnTo>
                    <a:pt x="7658552" y="53409"/>
                  </a:lnTo>
                  <a:close/>
                </a:path>
                <a:path w="14724380" h="504825">
                  <a:moveTo>
                    <a:pt x="7710491" y="67431"/>
                  </a:moveTo>
                  <a:lnTo>
                    <a:pt x="7680448" y="67431"/>
                  </a:lnTo>
                  <a:lnTo>
                    <a:pt x="7693196" y="74855"/>
                  </a:lnTo>
                  <a:lnTo>
                    <a:pt x="7700282" y="105525"/>
                  </a:lnTo>
                  <a:lnTo>
                    <a:pt x="7686860" y="148042"/>
                  </a:lnTo>
                  <a:lnTo>
                    <a:pt x="7658665" y="163152"/>
                  </a:lnTo>
                  <a:lnTo>
                    <a:pt x="7693974" y="163152"/>
                  </a:lnTo>
                  <a:lnTo>
                    <a:pt x="7706094" y="150667"/>
                  </a:lnTo>
                  <a:lnTo>
                    <a:pt x="7719517" y="107137"/>
                  </a:lnTo>
                  <a:lnTo>
                    <a:pt x="7710491" y="67431"/>
                  </a:lnTo>
                  <a:close/>
                </a:path>
                <a:path w="14724380" h="504825">
                  <a:moveTo>
                    <a:pt x="7763834" y="150104"/>
                  </a:moveTo>
                  <a:lnTo>
                    <a:pt x="7743587" y="150104"/>
                  </a:lnTo>
                  <a:lnTo>
                    <a:pt x="7720641" y="206569"/>
                  </a:lnTo>
                  <a:lnTo>
                    <a:pt x="7734926" y="206569"/>
                  </a:lnTo>
                  <a:lnTo>
                    <a:pt x="7763834" y="150104"/>
                  </a:lnTo>
                  <a:close/>
                </a:path>
                <a:path w="14724380" h="504825">
                  <a:moveTo>
                    <a:pt x="7897798" y="53596"/>
                  </a:moveTo>
                  <a:lnTo>
                    <a:pt x="7878901" y="53596"/>
                  </a:lnTo>
                  <a:lnTo>
                    <a:pt x="7862591" y="129296"/>
                  </a:lnTo>
                  <a:lnTo>
                    <a:pt x="7860229" y="155241"/>
                  </a:lnTo>
                  <a:lnTo>
                    <a:pt x="7870090" y="173313"/>
                  </a:lnTo>
                  <a:lnTo>
                    <a:pt x="7891049" y="179124"/>
                  </a:lnTo>
                  <a:lnTo>
                    <a:pt x="7904059" y="177774"/>
                  </a:lnTo>
                  <a:lnTo>
                    <a:pt x="7922844" y="162140"/>
                  </a:lnTo>
                  <a:lnTo>
                    <a:pt x="7885950" y="162140"/>
                  </a:lnTo>
                  <a:lnTo>
                    <a:pt x="7879126" y="152054"/>
                  </a:lnTo>
                  <a:lnTo>
                    <a:pt x="7897798" y="53596"/>
                  </a:lnTo>
                  <a:close/>
                </a:path>
                <a:path w="14724380" h="504825">
                  <a:moveTo>
                    <a:pt x="7952224" y="153029"/>
                  </a:moveTo>
                  <a:lnTo>
                    <a:pt x="7933791" y="153029"/>
                  </a:lnTo>
                  <a:lnTo>
                    <a:pt x="7931767" y="176875"/>
                  </a:lnTo>
                  <a:lnTo>
                    <a:pt x="7947177" y="176875"/>
                  </a:lnTo>
                  <a:lnTo>
                    <a:pt x="7952224" y="153029"/>
                  </a:lnTo>
                  <a:close/>
                </a:path>
                <a:path w="14724380" h="504825">
                  <a:moveTo>
                    <a:pt x="7973272" y="53596"/>
                  </a:moveTo>
                  <a:lnTo>
                    <a:pt x="7954825" y="53596"/>
                  </a:lnTo>
                  <a:lnTo>
                    <a:pt x="7943352" y="107812"/>
                  </a:lnTo>
                  <a:lnTo>
                    <a:pt x="7925955" y="148042"/>
                  </a:lnTo>
                  <a:lnTo>
                    <a:pt x="7907846" y="161690"/>
                  </a:lnTo>
                  <a:lnTo>
                    <a:pt x="7885950" y="162140"/>
                  </a:lnTo>
                  <a:lnTo>
                    <a:pt x="7922844" y="162140"/>
                  </a:lnTo>
                  <a:lnTo>
                    <a:pt x="7933791" y="153029"/>
                  </a:lnTo>
                  <a:lnTo>
                    <a:pt x="7952224" y="153029"/>
                  </a:lnTo>
                  <a:lnTo>
                    <a:pt x="7973272" y="53596"/>
                  </a:lnTo>
                  <a:close/>
                </a:path>
                <a:path w="14724380" h="504825">
                  <a:moveTo>
                    <a:pt x="8031537" y="53596"/>
                  </a:moveTo>
                  <a:lnTo>
                    <a:pt x="8012977" y="53596"/>
                  </a:lnTo>
                  <a:lnTo>
                    <a:pt x="7986770" y="176875"/>
                  </a:lnTo>
                  <a:lnTo>
                    <a:pt x="8005554" y="176875"/>
                  </a:lnTo>
                  <a:lnTo>
                    <a:pt x="8017364" y="120972"/>
                  </a:lnTo>
                  <a:lnTo>
                    <a:pt x="8096471" y="120972"/>
                  </a:lnTo>
                  <a:lnTo>
                    <a:pt x="8099752" y="105337"/>
                  </a:lnTo>
                  <a:lnTo>
                    <a:pt x="8020851" y="105337"/>
                  </a:lnTo>
                  <a:lnTo>
                    <a:pt x="8031537" y="53596"/>
                  </a:lnTo>
                  <a:close/>
                </a:path>
                <a:path w="14724380" h="504825">
                  <a:moveTo>
                    <a:pt x="8096471" y="120972"/>
                  </a:moveTo>
                  <a:lnTo>
                    <a:pt x="8077429" y="120972"/>
                  </a:lnTo>
                  <a:lnTo>
                    <a:pt x="8065843" y="176875"/>
                  </a:lnTo>
                  <a:lnTo>
                    <a:pt x="8084740" y="176875"/>
                  </a:lnTo>
                  <a:lnTo>
                    <a:pt x="8096471" y="120972"/>
                  </a:lnTo>
                  <a:close/>
                </a:path>
                <a:path w="14724380" h="504825">
                  <a:moveTo>
                    <a:pt x="8110610" y="53596"/>
                  </a:moveTo>
                  <a:lnTo>
                    <a:pt x="8091939" y="53596"/>
                  </a:lnTo>
                  <a:lnTo>
                    <a:pt x="8080916" y="105337"/>
                  </a:lnTo>
                  <a:lnTo>
                    <a:pt x="8099752" y="105337"/>
                  </a:lnTo>
                  <a:lnTo>
                    <a:pt x="8110610" y="53596"/>
                  </a:lnTo>
                  <a:close/>
                </a:path>
                <a:path w="14724380" h="504825">
                  <a:moveTo>
                    <a:pt x="8178811" y="58658"/>
                  </a:moveTo>
                  <a:lnTo>
                    <a:pt x="8159756" y="65969"/>
                  </a:lnTo>
                  <a:lnTo>
                    <a:pt x="8159895" y="65969"/>
                  </a:lnTo>
                  <a:lnTo>
                    <a:pt x="8135243" y="98513"/>
                  </a:lnTo>
                  <a:lnTo>
                    <a:pt x="8128945" y="143168"/>
                  </a:lnTo>
                  <a:lnTo>
                    <a:pt x="8136518" y="164502"/>
                  </a:lnTo>
                  <a:lnTo>
                    <a:pt x="8153053" y="177249"/>
                  </a:lnTo>
                  <a:lnTo>
                    <a:pt x="8169325" y="179124"/>
                  </a:lnTo>
                  <a:lnTo>
                    <a:pt x="8177498" y="179124"/>
                  </a:lnTo>
                  <a:lnTo>
                    <a:pt x="8204044" y="166789"/>
                  </a:lnTo>
                  <a:lnTo>
                    <a:pt x="8206222" y="163377"/>
                  </a:lnTo>
                  <a:lnTo>
                    <a:pt x="8171237" y="163377"/>
                  </a:lnTo>
                  <a:lnTo>
                    <a:pt x="8157139" y="160565"/>
                  </a:lnTo>
                  <a:lnTo>
                    <a:pt x="8149791" y="149317"/>
                  </a:lnTo>
                  <a:lnTo>
                    <a:pt x="8148629" y="120635"/>
                  </a:lnTo>
                  <a:lnTo>
                    <a:pt x="8171537" y="78342"/>
                  </a:lnTo>
                  <a:lnTo>
                    <a:pt x="8197258" y="74518"/>
                  </a:lnTo>
                  <a:lnTo>
                    <a:pt x="8234895" y="74518"/>
                  </a:lnTo>
                  <a:lnTo>
                    <a:pt x="8235215" y="71481"/>
                  </a:lnTo>
                  <a:lnTo>
                    <a:pt x="8219941" y="71481"/>
                  </a:lnTo>
                  <a:lnTo>
                    <a:pt x="8209631" y="65969"/>
                  </a:lnTo>
                  <a:lnTo>
                    <a:pt x="8178811" y="58658"/>
                  </a:lnTo>
                  <a:close/>
                </a:path>
                <a:path w="14724380" h="504825">
                  <a:moveTo>
                    <a:pt x="8234895" y="74518"/>
                  </a:moveTo>
                  <a:lnTo>
                    <a:pt x="8197258" y="74518"/>
                  </a:lnTo>
                  <a:lnTo>
                    <a:pt x="8216342" y="100276"/>
                  </a:lnTo>
                  <a:lnTo>
                    <a:pt x="8192158" y="154753"/>
                  </a:lnTo>
                  <a:lnTo>
                    <a:pt x="8171237" y="163377"/>
                  </a:lnTo>
                  <a:lnTo>
                    <a:pt x="8206222" y="163377"/>
                  </a:lnTo>
                  <a:lnTo>
                    <a:pt x="8229352" y="127158"/>
                  </a:lnTo>
                  <a:lnTo>
                    <a:pt x="8234895" y="74518"/>
                  </a:lnTo>
                  <a:close/>
                </a:path>
                <a:path w="14724380" h="504825">
                  <a:moveTo>
                    <a:pt x="8225626" y="18615"/>
                  </a:moveTo>
                  <a:lnTo>
                    <a:pt x="8202563" y="18615"/>
                  </a:lnTo>
                  <a:lnTo>
                    <a:pt x="8212292" y="29076"/>
                  </a:lnTo>
                  <a:lnTo>
                    <a:pt x="8219941" y="71481"/>
                  </a:lnTo>
                  <a:lnTo>
                    <a:pt x="8235215" y="71481"/>
                  </a:lnTo>
                  <a:lnTo>
                    <a:pt x="8237572" y="49097"/>
                  </a:lnTo>
                  <a:lnTo>
                    <a:pt x="8225626" y="18615"/>
                  </a:lnTo>
                  <a:close/>
                </a:path>
                <a:path w="14724380" h="504825">
                  <a:moveTo>
                    <a:pt x="8198865" y="0"/>
                  </a:moveTo>
                  <a:lnTo>
                    <a:pt x="8159764" y="6242"/>
                  </a:lnTo>
                  <a:lnTo>
                    <a:pt x="8164488" y="20302"/>
                  </a:lnTo>
                  <a:lnTo>
                    <a:pt x="8202563" y="18615"/>
                  </a:lnTo>
                  <a:lnTo>
                    <a:pt x="8225626" y="18615"/>
                  </a:lnTo>
                  <a:lnTo>
                    <a:pt x="8223083" y="12126"/>
                  </a:lnTo>
                  <a:lnTo>
                    <a:pt x="8198865" y="0"/>
                  </a:lnTo>
                  <a:close/>
                </a:path>
                <a:path w="14724380" h="504825">
                  <a:moveTo>
                    <a:pt x="8297777" y="53596"/>
                  </a:moveTo>
                  <a:lnTo>
                    <a:pt x="8278881" y="53596"/>
                  </a:lnTo>
                  <a:lnTo>
                    <a:pt x="8262571" y="129296"/>
                  </a:lnTo>
                  <a:lnTo>
                    <a:pt x="8260209" y="155241"/>
                  </a:lnTo>
                  <a:lnTo>
                    <a:pt x="8270070" y="173313"/>
                  </a:lnTo>
                  <a:lnTo>
                    <a:pt x="8291029" y="179124"/>
                  </a:lnTo>
                  <a:lnTo>
                    <a:pt x="8304039" y="177774"/>
                  </a:lnTo>
                  <a:lnTo>
                    <a:pt x="8322824" y="162140"/>
                  </a:lnTo>
                  <a:lnTo>
                    <a:pt x="8285929" y="162140"/>
                  </a:lnTo>
                  <a:lnTo>
                    <a:pt x="8279106" y="152054"/>
                  </a:lnTo>
                  <a:lnTo>
                    <a:pt x="8297777" y="53596"/>
                  </a:lnTo>
                  <a:close/>
                </a:path>
                <a:path w="14724380" h="504825">
                  <a:moveTo>
                    <a:pt x="8352204" y="153029"/>
                  </a:moveTo>
                  <a:lnTo>
                    <a:pt x="8333771" y="153029"/>
                  </a:lnTo>
                  <a:lnTo>
                    <a:pt x="8331746" y="176875"/>
                  </a:lnTo>
                  <a:lnTo>
                    <a:pt x="8347156" y="176875"/>
                  </a:lnTo>
                  <a:lnTo>
                    <a:pt x="8352204" y="153029"/>
                  </a:lnTo>
                  <a:close/>
                </a:path>
                <a:path w="14724380" h="504825">
                  <a:moveTo>
                    <a:pt x="8373252" y="53596"/>
                  </a:moveTo>
                  <a:lnTo>
                    <a:pt x="8354805" y="53596"/>
                  </a:lnTo>
                  <a:lnTo>
                    <a:pt x="8343332" y="107812"/>
                  </a:lnTo>
                  <a:lnTo>
                    <a:pt x="8325935" y="148042"/>
                  </a:lnTo>
                  <a:lnTo>
                    <a:pt x="8307826" y="161690"/>
                  </a:lnTo>
                  <a:lnTo>
                    <a:pt x="8285929" y="162140"/>
                  </a:lnTo>
                  <a:lnTo>
                    <a:pt x="8322824" y="162140"/>
                  </a:lnTo>
                  <a:lnTo>
                    <a:pt x="8333771" y="153029"/>
                  </a:lnTo>
                  <a:lnTo>
                    <a:pt x="8352204" y="153029"/>
                  </a:lnTo>
                  <a:lnTo>
                    <a:pt x="8373252" y="53596"/>
                  </a:lnTo>
                  <a:close/>
                </a:path>
                <a:path w="14724380" h="504825">
                  <a:moveTo>
                    <a:pt x="8465223" y="51572"/>
                  </a:moveTo>
                  <a:lnTo>
                    <a:pt x="8427355" y="57946"/>
                  </a:lnTo>
                  <a:lnTo>
                    <a:pt x="8406283" y="76392"/>
                  </a:lnTo>
                  <a:lnTo>
                    <a:pt x="8391586" y="119922"/>
                  </a:lnTo>
                  <a:lnTo>
                    <a:pt x="8400022" y="162852"/>
                  </a:lnTo>
                  <a:lnTo>
                    <a:pt x="8412282" y="172938"/>
                  </a:lnTo>
                  <a:lnTo>
                    <a:pt x="8439502" y="179124"/>
                  </a:lnTo>
                  <a:lnTo>
                    <a:pt x="8448198" y="178759"/>
                  </a:lnTo>
                  <a:lnTo>
                    <a:pt x="8475834" y="169301"/>
                  </a:lnTo>
                  <a:lnTo>
                    <a:pt x="8479598" y="163827"/>
                  </a:lnTo>
                  <a:lnTo>
                    <a:pt x="8440852" y="163827"/>
                  </a:lnTo>
                  <a:lnTo>
                    <a:pt x="8424093" y="161052"/>
                  </a:lnTo>
                  <a:lnTo>
                    <a:pt x="8415150" y="150737"/>
                  </a:lnTo>
                  <a:lnTo>
                    <a:pt x="8410595" y="129183"/>
                  </a:lnTo>
                  <a:lnTo>
                    <a:pt x="8453412" y="123559"/>
                  </a:lnTo>
                  <a:lnTo>
                    <a:pt x="8480455" y="123559"/>
                  </a:lnTo>
                  <a:lnTo>
                    <a:pt x="8465148" y="114786"/>
                  </a:lnTo>
                  <a:lnTo>
                    <a:pt x="8479291" y="107587"/>
                  </a:lnTo>
                  <a:lnTo>
                    <a:pt x="8412845" y="107587"/>
                  </a:lnTo>
                  <a:lnTo>
                    <a:pt x="8425780" y="79804"/>
                  </a:lnTo>
                  <a:lnTo>
                    <a:pt x="8442614" y="68706"/>
                  </a:lnTo>
                  <a:lnTo>
                    <a:pt x="8464435" y="67094"/>
                  </a:lnTo>
                  <a:lnTo>
                    <a:pt x="8492340" y="67094"/>
                  </a:lnTo>
                  <a:lnTo>
                    <a:pt x="8489068" y="60945"/>
                  </a:lnTo>
                  <a:lnTo>
                    <a:pt x="8465223" y="51572"/>
                  </a:lnTo>
                  <a:close/>
                </a:path>
                <a:path w="14724380" h="504825">
                  <a:moveTo>
                    <a:pt x="8480455" y="123559"/>
                  </a:moveTo>
                  <a:lnTo>
                    <a:pt x="8453412" y="123559"/>
                  </a:lnTo>
                  <a:lnTo>
                    <a:pt x="8469722" y="133607"/>
                  </a:lnTo>
                  <a:lnTo>
                    <a:pt x="8465523" y="155653"/>
                  </a:lnTo>
                  <a:lnTo>
                    <a:pt x="8440852" y="163827"/>
                  </a:lnTo>
                  <a:lnTo>
                    <a:pt x="8479598" y="163827"/>
                  </a:lnTo>
                  <a:lnTo>
                    <a:pt x="8487307" y="152616"/>
                  </a:lnTo>
                  <a:lnTo>
                    <a:pt x="8486831" y="133607"/>
                  </a:lnTo>
                  <a:lnTo>
                    <a:pt x="8486721" y="129183"/>
                  </a:lnTo>
                  <a:lnTo>
                    <a:pt x="8486669" y="127121"/>
                  </a:lnTo>
                  <a:lnTo>
                    <a:pt x="8480455" y="123559"/>
                  </a:lnTo>
                  <a:close/>
                </a:path>
                <a:path w="14724380" h="504825">
                  <a:moveTo>
                    <a:pt x="8492340" y="67094"/>
                  </a:moveTo>
                  <a:lnTo>
                    <a:pt x="8464435" y="67094"/>
                  </a:lnTo>
                  <a:lnTo>
                    <a:pt x="8476434" y="75455"/>
                  </a:lnTo>
                  <a:lnTo>
                    <a:pt x="8478083" y="90115"/>
                  </a:lnTo>
                  <a:lnTo>
                    <a:pt x="8468522" y="101625"/>
                  </a:lnTo>
                  <a:lnTo>
                    <a:pt x="8412845" y="107587"/>
                  </a:lnTo>
                  <a:lnTo>
                    <a:pt x="8479291" y="107587"/>
                  </a:lnTo>
                  <a:lnTo>
                    <a:pt x="8490119" y="102075"/>
                  </a:lnTo>
                  <a:lnTo>
                    <a:pt x="8496867" y="75605"/>
                  </a:lnTo>
                  <a:lnTo>
                    <a:pt x="8492340" y="67094"/>
                  </a:lnTo>
                  <a:close/>
                </a:path>
                <a:path w="14724380" h="504825">
                  <a:moveTo>
                    <a:pt x="8554232" y="53596"/>
                  </a:moveTo>
                  <a:lnTo>
                    <a:pt x="8535336" y="53596"/>
                  </a:lnTo>
                  <a:lnTo>
                    <a:pt x="8519026" y="129296"/>
                  </a:lnTo>
                  <a:lnTo>
                    <a:pt x="8516664" y="155241"/>
                  </a:lnTo>
                  <a:lnTo>
                    <a:pt x="8526524" y="173313"/>
                  </a:lnTo>
                  <a:lnTo>
                    <a:pt x="8547483" y="179124"/>
                  </a:lnTo>
                  <a:lnTo>
                    <a:pt x="8560493" y="177774"/>
                  </a:lnTo>
                  <a:lnTo>
                    <a:pt x="8579279" y="162140"/>
                  </a:lnTo>
                  <a:lnTo>
                    <a:pt x="8542384" y="162140"/>
                  </a:lnTo>
                  <a:lnTo>
                    <a:pt x="8535561" y="152054"/>
                  </a:lnTo>
                  <a:lnTo>
                    <a:pt x="8554232" y="53596"/>
                  </a:lnTo>
                  <a:close/>
                </a:path>
                <a:path w="14724380" h="504825">
                  <a:moveTo>
                    <a:pt x="8608659" y="153029"/>
                  </a:moveTo>
                  <a:lnTo>
                    <a:pt x="8590226" y="153029"/>
                  </a:lnTo>
                  <a:lnTo>
                    <a:pt x="8588201" y="176875"/>
                  </a:lnTo>
                  <a:lnTo>
                    <a:pt x="8603611" y="176875"/>
                  </a:lnTo>
                  <a:lnTo>
                    <a:pt x="8608659" y="153029"/>
                  </a:lnTo>
                  <a:close/>
                </a:path>
                <a:path w="14724380" h="504825">
                  <a:moveTo>
                    <a:pt x="8629706" y="53596"/>
                  </a:moveTo>
                  <a:lnTo>
                    <a:pt x="8611260" y="53596"/>
                  </a:lnTo>
                  <a:lnTo>
                    <a:pt x="8599787" y="107812"/>
                  </a:lnTo>
                  <a:lnTo>
                    <a:pt x="8582390" y="148042"/>
                  </a:lnTo>
                  <a:lnTo>
                    <a:pt x="8564281" y="161690"/>
                  </a:lnTo>
                  <a:lnTo>
                    <a:pt x="8542384" y="162140"/>
                  </a:lnTo>
                  <a:lnTo>
                    <a:pt x="8579279" y="162140"/>
                  </a:lnTo>
                  <a:lnTo>
                    <a:pt x="8590226" y="153029"/>
                  </a:lnTo>
                  <a:lnTo>
                    <a:pt x="8608659" y="153029"/>
                  </a:lnTo>
                  <a:lnTo>
                    <a:pt x="8629706" y="53596"/>
                  </a:lnTo>
                  <a:close/>
                </a:path>
                <a:path w="14724380" h="504825">
                  <a:moveTo>
                    <a:pt x="8744324" y="214780"/>
                  </a:moveTo>
                  <a:lnTo>
                    <a:pt x="8744324" y="229965"/>
                  </a:lnTo>
                  <a:lnTo>
                    <a:pt x="8759959" y="232327"/>
                  </a:lnTo>
                  <a:lnTo>
                    <a:pt x="8766932" y="232327"/>
                  </a:lnTo>
                  <a:lnTo>
                    <a:pt x="8788041" y="222129"/>
                  </a:lnTo>
                  <a:lnTo>
                    <a:pt x="8791062" y="216805"/>
                  </a:lnTo>
                  <a:lnTo>
                    <a:pt x="8765095" y="216805"/>
                  </a:lnTo>
                  <a:lnTo>
                    <a:pt x="8744324" y="214780"/>
                  </a:lnTo>
                  <a:close/>
                </a:path>
                <a:path w="14724380" h="504825">
                  <a:moveTo>
                    <a:pt x="8796402" y="53596"/>
                  </a:moveTo>
                  <a:lnTo>
                    <a:pt x="8777505" y="53596"/>
                  </a:lnTo>
                  <a:lnTo>
                    <a:pt x="8796402" y="178337"/>
                  </a:lnTo>
                  <a:lnTo>
                    <a:pt x="8783542" y="201320"/>
                  </a:lnTo>
                  <a:lnTo>
                    <a:pt x="8765095" y="216805"/>
                  </a:lnTo>
                  <a:lnTo>
                    <a:pt x="8791062" y="216805"/>
                  </a:lnTo>
                  <a:lnTo>
                    <a:pt x="8822597" y="161240"/>
                  </a:lnTo>
                  <a:lnTo>
                    <a:pt x="8808775" y="161240"/>
                  </a:lnTo>
                  <a:lnTo>
                    <a:pt x="8796402" y="53596"/>
                  </a:lnTo>
                  <a:close/>
                </a:path>
                <a:path w="14724380" h="504825">
                  <a:moveTo>
                    <a:pt x="8697795" y="58658"/>
                  </a:moveTo>
                  <a:lnTo>
                    <a:pt x="8678739" y="65969"/>
                  </a:lnTo>
                  <a:lnTo>
                    <a:pt x="8678878" y="65969"/>
                  </a:lnTo>
                  <a:lnTo>
                    <a:pt x="8654227" y="98513"/>
                  </a:lnTo>
                  <a:lnTo>
                    <a:pt x="8647928" y="143168"/>
                  </a:lnTo>
                  <a:lnTo>
                    <a:pt x="8655502" y="164502"/>
                  </a:lnTo>
                  <a:lnTo>
                    <a:pt x="8672037" y="177249"/>
                  </a:lnTo>
                  <a:lnTo>
                    <a:pt x="8688309" y="179124"/>
                  </a:lnTo>
                  <a:lnTo>
                    <a:pt x="8696482" y="179124"/>
                  </a:lnTo>
                  <a:lnTo>
                    <a:pt x="8723027" y="166789"/>
                  </a:lnTo>
                  <a:lnTo>
                    <a:pt x="8725206" y="163377"/>
                  </a:lnTo>
                  <a:lnTo>
                    <a:pt x="8690221" y="163377"/>
                  </a:lnTo>
                  <a:lnTo>
                    <a:pt x="8676123" y="160565"/>
                  </a:lnTo>
                  <a:lnTo>
                    <a:pt x="8668775" y="149317"/>
                  </a:lnTo>
                  <a:lnTo>
                    <a:pt x="8667612" y="120635"/>
                  </a:lnTo>
                  <a:lnTo>
                    <a:pt x="8690521" y="78342"/>
                  </a:lnTo>
                  <a:lnTo>
                    <a:pt x="8716241" y="74518"/>
                  </a:lnTo>
                  <a:lnTo>
                    <a:pt x="8753879" y="74518"/>
                  </a:lnTo>
                  <a:lnTo>
                    <a:pt x="8754199" y="71481"/>
                  </a:lnTo>
                  <a:lnTo>
                    <a:pt x="8738925" y="71481"/>
                  </a:lnTo>
                  <a:lnTo>
                    <a:pt x="8728614" y="65969"/>
                  </a:lnTo>
                  <a:lnTo>
                    <a:pt x="8697795" y="58658"/>
                  </a:lnTo>
                  <a:close/>
                </a:path>
                <a:path w="14724380" h="504825">
                  <a:moveTo>
                    <a:pt x="8753879" y="74518"/>
                  </a:moveTo>
                  <a:lnTo>
                    <a:pt x="8716241" y="74518"/>
                  </a:lnTo>
                  <a:lnTo>
                    <a:pt x="8735325" y="100276"/>
                  </a:lnTo>
                  <a:lnTo>
                    <a:pt x="8711142" y="154753"/>
                  </a:lnTo>
                  <a:lnTo>
                    <a:pt x="8690221" y="163377"/>
                  </a:lnTo>
                  <a:lnTo>
                    <a:pt x="8725206" y="163377"/>
                  </a:lnTo>
                  <a:lnTo>
                    <a:pt x="8748335" y="127158"/>
                  </a:lnTo>
                  <a:lnTo>
                    <a:pt x="8753879" y="74518"/>
                  </a:lnTo>
                  <a:close/>
                </a:path>
                <a:path w="14724380" h="504825">
                  <a:moveTo>
                    <a:pt x="8883687" y="53596"/>
                  </a:moveTo>
                  <a:lnTo>
                    <a:pt x="8863665" y="53596"/>
                  </a:lnTo>
                  <a:lnTo>
                    <a:pt x="8808775" y="161240"/>
                  </a:lnTo>
                  <a:lnTo>
                    <a:pt x="8822597" y="161240"/>
                  </a:lnTo>
                  <a:lnTo>
                    <a:pt x="8883687" y="53596"/>
                  </a:lnTo>
                  <a:close/>
                </a:path>
                <a:path w="14724380" h="504825">
                  <a:moveTo>
                    <a:pt x="8744610" y="18615"/>
                  </a:moveTo>
                  <a:lnTo>
                    <a:pt x="8721546" y="18615"/>
                  </a:lnTo>
                  <a:lnTo>
                    <a:pt x="8731276" y="29076"/>
                  </a:lnTo>
                  <a:lnTo>
                    <a:pt x="8738925" y="71481"/>
                  </a:lnTo>
                  <a:lnTo>
                    <a:pt x="8754199" y="71481"/>
                  </a:lnTo>
                  <a:lnTo>
                    <a:pt x="8756556" y="49097"/>
                  </a:lnTo>
                  <a:lnTo>
                    <a:pt x="8744610" y="18615"/>
                  </a:lnTo>
                  <a:close/>
                </a:path>
                <a:path w="14724380" h="504825">
                  <a:moveTo>
                    <a:pt x="8717849" y="0"/>
                  </a:moveTo>
                  <a:lnTo>
                    <a:pt x="8678748" y="6242"/>
                  </a:lnTo>
                  <a:lnTo>
                    <a:pt x="8683472" y="20302"/>
                  </a:lnTo>
                  <a:lnTo>
                    <a:pt x="8721546" y="18615"/>
                  </a:lnTo>
                  <a:lnTo>
                    <a:pt x="8744610" y="18615"/>
                  </a:lnTo>
                  <a:lnTo>
                    <a:pt x="8742067" y="12126"/>
                  </a:lnTo>
                  <a:lnTo>
                    <a:pt x="8717849" y="0"/>
                  </a:lnTo>
                  <a:close/>
                </a:path>
                <a:path w="14724380" h="504825">
                  <a:moveTo>
                    <a:pt x="8937340" y="51347"/>
                  </a:moveTo>
                  <a:lnTo>
                    <a:pt x="8912557" y="63045"/>
                  </a:lnTo>
                  <a:lnTo>
                    <a:pt x="8891298" y="94539"/>
                  </a:lnTo>
                  <a:lnTo>
                    <a:pt x="8883799" y="146018"/>
                  </a:lnTo>
                  <a:lnTo>
                    <a:pt x="8894635" y="171063"/>
                  </a:lnTo>
                  <a:lnTo>
                    <a:pt x="8917206" y="179124"/>
                  </a:lnTo>
                  <a:lnTo>
                    <a:pt x="8928679" y="177887"/>
                  </a:lnTo>
                  <a:lnTo>
                    <a:pt x="8946519" y="163602"/>
                  </a:lnTo>
                  <a:lnTo>
                    <a:pt x="8923280" y="163602"/>
                  </a:lnTo>
                  <a:lnTo>
                    <a:pt x="8912426" y="161502"/>
                  </a:lnTo>
                  <a:lnTo>
                    <a:pt x="8911909" y="161502"/>
                  </a:lnTo>
                  <a:lnTo>
                    <a:pt x="8903097" y="146018"/>
                  </a:lnTo>
                  <a:lnTo>
                    <a:pt x="8907578" y="122209"/>
                  </a:lnTo>
                  <a:lnTo>
                    <a:pt x="8913569" y="90977"/>
                  </a:lnTo>
                  <a:lnTo>
                    <a:pt x="8936590" y="68369"/>
                  </a:lnTo>
                  <a:lnTo>
                    <a:pt x="8973008" y="68369"/>
                  </a:lnTo>
                  <a:lnTo>
                    <a:pt x="8966472" y="59370"/>
                  </a:lnTo>
                  <a:lnTo>
                    <a:pt x="8937340" y="51347"/>
                  </a:lnTo>
                  <a:close/>
                </a:path>
                <a:path w="14724380" h="504825">
                  <a:moveTo>
                    <a:pt x="9083564" y="52472"/>
                  </a:moveTo>
                  <a:lnTo>
                    <a:pt x="9059456" y="62145"/>
                  </a:lnTo>
                  <a:lnTo>
                    <a:pt x="9015851" y="154679"/>
                  </a:lnTo>
                  <a:lnTo>
                    <a:pt x="9000216" y="162027"/>
                  </a:lnTo>
                  <a:lnTo>
                    <a:pt x="8992793" y="176875"/>
                  </a:lnTo>
                  <a:lnTo>
                    <a:pt x="9001904" y="178337"/>
                  </a:lnTo>
                  <a:lnTo>
                    <a:pt x="9008427" y="178337"/>
                  </a:lnTo>
                  <a:lnTo>
                    <a:pt x="9027474" y="168326"/>
                  </a:lnTo>
                  <a:lnTo>
                    <a:pt x="9069392" y="75755"/>
                  </a:lnTo>
                  <a:lnTo>
                    <a:pt x="9089312" y="68369"/>
                  </a:lnTo>
                  <a:lnTo>
                    <a:pt x="9117037" y="68369"/>
                  </a:lnTo>
                  <a:lnTo>
                    <a:pt x="9119670" y="56071"/>
                  </a:lnTo>
                  <a:lnTo>
                    <a:pt x="9083564" y="52472"/>
                  </a:lnTo>
                  <a:close/>
                </a:path>
                <a:path w="14724380" h="504825">
                  <a:moveTo>
                    <a:pt x="8977256" y="153029"/>
                  </a:moveTo>
                  <a:lnTo>
                    <a:pt x="8959723" y="153029"/>
                  </a:lnTo>
                  <a:lnTo>
                    <a:pt x="8957249" y="176875"/>
                  </a:lnTo>
                  <a:lnTo>
                    <a:pt x="8972209" y="176875"/>
                  </a:lnTo>
                  <a:lnTo>
                    <a:pt x="8977256" y="153029"/>
                  </a:lnTo>
                  <a:close/>
                </a:path>
                <a:path w="14724380" h="504825">
                  <a:moveTo>
                    <a:pt x="9117037" y="68369"/>
                  </a:moveTo>
                  <a:lnTo>
                    <a:pt x="9089408" y="68369"/>
                  </a:lnTo>
                  <a:lnTo>
                    <a:pt x="9074903" y="176875"/>
                  </a:lnTo>
                  <a:lnTo>
                    <a:pt x="9093800" y="176875"/>
                  </a:lnTo>
                  <a:lnTo>
                    <a:pt x="9117037" y="68369"/>
                  </a:lnTo>
                  <a:close/>
                </a:path>
                <a:path w="14724380" h="504825">
                  <a:moveTo>
                    <a:pt x="8973008" y="68369"/>
                  </a:moveTo>
                  <a:lnTo>
                    <a:pt x="8936590" y="68369"/>
                  </a:lnTo>
                  <a:lnTo>
                    <a:pt x="8958936" y="69493"/>
                  </a:lnTo>
                  <a:lnTo>
                    <a:pt x="8969172" y="85241"/>
                  </a:lnTo>
                  <a:lnTo>
                    <a:pt x="8964131" y="122209"/>
                  </a:lnTo>
                  <a:lnTo>
                    <a:pt x="8934753" y="161502"/>
                  </a:lnTo>
                  <a:lnTo>
                    <a:pt x="8923280" y="163602"/>
                  </a:lnTo>
                  <a:lnTo>
                    <a:pt x="8946519" y="163602"/>
                  </a:lnTo>
                  <a:lnTo>
                    <a:pt x="8959723" y="153029"/>
                  </a:lnTo>
                  <a:lnTo>
                    <a:pt x="8977256" y="153029"/>
                  </a:lnTo>
                  <a:lnTo>
                    <a:pt x="8994066" y="73618"/>
                  </a:lnTo>
                  <a:lnTo>
                    <a:pt x="8976820" y="73618"/>
                  </a:lnTo>
                  <a:lnTo>
                    <a:pt x="8973008" y="68369"/>
                  </a:lnTo>
                  <a:close/>
                </a:path>
                <a:path w="14724380" h="504825">
                  <a:moveTo>
                    <a:pt x="8998304" y="53596"/>
                  </a:moveTo>
                  <a:lnTo>
                    <a:pt x="8984019" y="53596"/>
                  </a:lnTo>
                  <a:lnTo>
                    <a:pt x="8976820" y="73618"/>
                  </a:lnTo>
                  <a:lnTo>
                    <a:pt x="8994066" y="73618"/>
                  </a:lnTo>
                  <a:lnTo>
                    <a:pt x="8998304" y="53596"/>
                  </a:lnTo>
                  <a:close/>
                </a:path>
                <a:path w="14724380" h="504825">
                  <a:moveTo>
                    <a:pt x="9177373" y="53596"/>
                  </a:moveTo>
                  <a:lnTo>
                    <a:pt x="9158476" y="53596"/>
                  </a:lnTo>
                  <a:lnTo>
                    <a:pt x="9144191" y="121084"/>
                  </a:lnTo>
                  <a:lnTo>
                    <a:pt x="9142954" y="157941"/>
                  </a:lnTo>
                  <a:lnTo>
                    <a:pt x="9153864" y="172488"/>
                  </a:lnTo>
                  <a:lnTo>
                    <a:pt x="9182209" y="179124"/>
                  </a:lnTo>
                  <a:lnTo>
                    <a:pt x="9197563" y="177690"/>
                  </a:lnTo>
                  <a:lnTo>
                    <a:pt x="9223077" y="164389"/>
                  </a:lnTo>
                  <a:lnTo>
                    <a:pt x="9223341" y="163827"/>
                  </a:lnTo>
                  <a:lnTo>
                    <a:pt x="9183896" y="163827"/>
                  </a:lnTo>
                  <a:lnTo>
                    <a:pt x="9168561" y="161802"/>
                  </a:lnTo>
                  <a:lnTo>
                    <a:pt x="9161663" y="153629"/>
                  </a:lnTo>
                  <a:lnTo>
                    <a:pt x="9162430" y="126183"/>
                  </a:lnTo>
                  <a:lnTo>
                    <a:pt x="9162525" y="122772"/>
                  </a:lnTo>
                  <a:lnTo>
                    <a:pt x="9227238" y="122772"/>
                  </a:lnTo>
                  <a:lnTo>
                    <a:pt x="9225589" y="115536"/>
                  </a:lnTo>
                  <a:lnTo>
                    <a:pt x="9212581" y="107699"/>
                  </a:lnTo>
                  <a:lnTo>
                    <a:pt x="9165450" y="107699"/>
                  </a:lnTo>
                  <a:lnTo>
                    <a:pt x="9177373" y="53596"/>
                  </a:lnTo>
                  <a:close/>
                </a:path>
                <a:path w="14724380" h="504825">
                  <a:moveTo>
                    <a:pt x="9227238" y="122772"/>
                  </a:moveTo>
                  <a:lnTo>
                    <a:pt x="9162525" y="122772"/>
                  </a:lnTo>
                  <a:lnTo>
                    <a:pt x="9209767" y="126183"/>
                  </a:lnTo>
                  <a:lnTo>
                    <a:pt x="9210779" y="151417"/>
                  </a:lnTo>
                  <a:lnTo>
                    <a:pt x="9183896" y="163827"/>
                  </a:lnTo>
                  <a:lnTo>
                    <a:pt x="9223341" y="163827"/>
                  </a:lnTo>
                  <a:lnTo>
                    <a:pt x="9232263" y="144818"/>
                  </a:lnTo>
                  <a:lnTo>
                    <a:pt x="9227238" y="122772"/>
                  </a:lnTo>
                  <a:close/>
                </a:path>
                <a:path w="14724380" h="504825">
                  <a:moveTo>
                    <a:pt x="9210030" y="106162"/>
                  </a:moveTo>
                  <a:lnTo>
                    <a:pt x="9165450" y="107699"/>
                  </a:lnTo>
                  <a:lnTo>
                    <a:pt x="9212581" y="107699"/>
                  </a:lnTo>
                  <a:lnTo>
                    <a:pt x="9210030" y="106162"/>
                  </a:lnTo>
                  <a:close/>
                </a:path>
                <a:path w="14724380" h="504825">
                  <a:moveTo>
                    <a:pt x="9298064" y="53596"/>
                  </a:moveTo>
                  <a:lnTo>
                    <a:pt x="9279505" y="53596"/>
                  </a:lnTo>
                  <a:lnTo>
                    <a:pt x="9253297" y="176875"/>
                  </a:lnTo>
                  <a:lnTo>
                    <a:pt x="9272081" y="176875"/>
                  </a:lnTo>
                  <a:lnTo>
                    <a:pt x="9283891" y="120972"/>
                  </a:lnTo>
                  <a:lnTo>
                    <a:pt x="9362998" y="120972"/>
                  </a:lnTo>
                  <a:lnTo>
                    <a:pt x="9366279" y="105337"/>
                  </a:lnTo>
                  <a:lnTo>
                    <a:pt x="9287378" y="105337"/>
                  </a:lnTo>
                  <a:lnTo>
                    <a:pt x="9298064" y="53596"/>
                  </a:lnTo>
                  <a:close/>
                </a:path>
                <a:path w="14724380" h="504825">
                  <a:moveTo>
                    <a:pt x="9362998" y="120972"/>
                  </a:moveTo>
                  <a:lnTo>
                    <a:pt x="9343956" y="120972"/>
                  </a:lnTo>
                  <a:lnTo>
                    <a:pt x="9332370" y="176875"/>
                  </a:lnTo>
                  <a:lnTo>
                    <a:pt x="9351267" y="176875"/>
                  </a:lnTo>
                  <a:lnTo>
                    <a:pt x="9362998" y="120972"/>
                  </a:lnTo>
                  <a:close/>
                </a:path>
                <a:path w="14724380" h="504825">
                  <a:moveTo>
                    <a:pt x="9377137" y="53596"/>
                  </a:moveTo>
                  <a:lnTo>
                    <a:pt x="9358466" y="53596"/>
                  </a:lnTo>
                  <a:lnTo>
                    <a:pt x="9347443" y="105337"/>
                  </a:lnTo>
                  <a:lnTo>
                    <a:pt x="9366279" y="105337"/>
                  </a:lnTo>
                  <a:lnTo>
                    <a:pt x="9377137" y="53596"/>
                  </a:lnTo>
                  <a:close/>
                </a:path>
                <a:path w="14724380" h="504825">
                  <a:moveTo>
                    <a:pt x="9434390" y="53596"/>
                  </a:moveTo>
                  <a:lnTo>
                    <a:pt x="9415493" y="53596"/>
                  </a:lnTo>
                  <a:lnTo>
                    <a:pt x="9401321" y="121084"/>
                  </a:lnTo>
                  <a:lnTo>
                    <a:pt x="9400308" y="151304"/>
                  </a:lnTo>
                  <a:lnTo>
                    <a:pt x="9400205" y="154379"/>
                  </a:lnTo>
                  <a:lnTo>
                    <a:pt x="9400083" y="158015"/>
                  </a:lnTo>
                  <a:lnTo>
                    <a:pt x="9410882" y="172488"/>
                  </a:lnTo>
                  <a:lnTo>
                    <a:pt x="9438102" y="179124"/>
                  </a:lnTo>
                  <a:lnTo>
                    <a:pt x="9472033" y="169563"/>
                  </a:lnTo>
                  <a:lnTo>
                    <a:pt x="9475938" y="163827"/>
                  </a:lnTo>
                  <a:lnTo>
                    <a:pt x="9431353" y="163827"/>
                  </a:lnTo>
                  <a:lnTo>
                    <a:pt x="9418680" y="154379"/>
                  </a:lnTo>
                  <a:lnTo>
                    <a:pt x="9419579" y="125246"/>
                  </a:lnTo>
                  <a:lnTo>
                    <a:pt x="9419655" y="122772"/>
                  </a:lnTo>
                  <a:lnTo>
                    <a:pt x="9482501" y="122772"/>
                  </a:lnTo>
                  <a:lnTo>
                    <a:pt x="9478857" y="114748"/>
                  </a:lnTo>
                  <a:lnTo>
                    <a:pt x="9466491" y="107699"/>
                  </a:lnTo>
                  <a:lnTo>
                    <a:pt x="9422804" y="107699"/>
                  </a:lnTo>
                  <a:lnTo>
                    <a:pt x="9434390" y="53596"/>
                  </a:lnTo>
                  <a:close/>
                </a:path>
                <a:path w="14724380" h="504825">
                  <a:moveTo>
                    <a:pt x="9482501" y="122772"/>
                  </a:moveTo>
                  <a:lnTo>
                    <a:pt x="9419655" y="122772"/>
                  </a:lnTo>
                  <a:lnTo>
                    <a:pt x="9462847" y="125246"/>
                  </a:lnTo>
                  <a:lnTo>
                    <a:pt x="9464609" y="151304"/>
                  </a:lnTo>
                  <a:lnTo>
                    <a:pt x="9439227" y="163827"/>
                  </a:lnTo>
                  <a:lnTo>
                    <a:pt x="9475938" y="163827"/>
                  </a:lnTo>
                  <a:lnTo>
                    <a:pt x="9484181" y="151716"/>
                  </a:lnTo>
                  <a:lnTo>
                    <a:pt x="9485906" y="130270"/>
                  </a:lnTo>
                  <a:lnTo>
                    <a:pt x="9482501" y="122772"/>
                  </a:lnTo>
                  <a:close/>
                </a:path>
                <a:path w="14724380" h="504825">
                  <a:moveTo>
                    <a:pt x="9463597" y="106049"/>
                  </a:moveTo>
                  <a:lnTo>
                    <a:pt x="9422804" y="107699"/>
                  </a:lnTo>
                  <a:lnTo>
                    <a:pt x="9466491" y="107699"/>
                  </a:lnTo>
                  <a:lnTo>
                    <a:pt x="9463597" y="106049"/>
                  </a:lnTo>
                  <a:close/>
                </a:path>
                <a:path w="14724380" h="504825">
                  <a:moveTo>
                    <a:pt x="9543046" y="53596"/>
                  </a:moveTo>
                  <a:lnTo>
                    <a:pt x="9524262" y="53596"/>
                  </a:lnTo>
                  <a:lnTo>
                    <a:pt x="9498279" y="176875"/>
                  </a:lnTo>
                  <a:lnTo>
                    <a:pt x="9516838" y="176875"/>
                  </a:lnTo>
                  <a:lnTo>
                    <a:pt x="9543046" y="53596"/>
                  </a:lnTo>
                  <a:close/>
                </a:path>
                <a:path w="14724380" h="504825">
                  <a:moveTo>
                    <a:pt x="9600298" y="53596"/>
                  </a:moveTo>
                  <a:lnTo>
                    <a:pt x="9581402" y="53596"/>
                  </a:lnTo>
                  <a:lnTo>
                    <a:pt x="9565092" y="129296"/>
                  </a:lnTo>
                  <a:lnTo>
                    <a:pt x="9562730" y="155241"/>
                  </a:lnTo>
                  <a:lnTo>
                    <a:pt x="9572590" y="173313"/>
                  </a:lnTo>
                  <a:lnTo>
                    <a:pt x="9593549" y="179124"/>
                  </a:lnTo>
                  <a:lnTo>
                    <a:pt x="9606559" y="177774"/>
                  </a:lnTo>
                  <a:lnTo>
                    <a:pt x="9625345" y="162140"/>
                  </a:lnTo>
                  <a:lnTo>
                    <a:pt x="9588450" y="162140"/>
                  </a:lnTo>
                  <a:lnTo>
                    <a:pt x="9581627" y="152054"/>
                  </a:lnTo>
                  <a:lnTo>
                    <a:pt x="9600298" y="53596"/>
                  </a:lnTo>
                  <a:close/>
                </a:path>
                <a:path w="14724380" h="504825">
                  <a:moveTo>
                    <a:pt x="9654725" y="153029"/>
                  </a:moveTo>
                  <a:lnTo>
                    <a:pt x="9636292" y="153029"/>
                  </a:lnTo>
                  <a:lnTo>
                    <a:pt x="9634267" y="176875"/>
                  </a:lnTo>
                  <a:lnTo>
                    <a:pt x="9649677" y="176875"/>
                  </a:lnTo>
                  <a:lnTo>
                    <a:pt x="9654725" y="153029"/>
                  </a:lnTo>
                  <a:close/>
                </a:path>
                <a:path w="14724380" h="504825">
                  <a:moveTo>
                    <a:pt x="9675772" y="53596"/>
                  </a:moveTo>
                  <a:lnTo>
                    <a:pt x="9657326" y="53596"/>
                  </a:lnTo>
                  <a:lnTo>
                    <a:pt x="9645853" y="107812"/>
                  </a:lnTo>
                  <a:lnTo>
                    <a:pt x="9628456" y="148042"/>
                  </a:lnTo>
                  <a:lnTo>
                    <a:pt x="9610347" y="161690"/>
                  </a:lnTo>
                  <a:lnTo>
                    <a:pt x="9588450" y="162140"/>
                  </a:lnTo>
                  <a:lnTo>
                    <a:pt x="9625345" y="162140"/>
                  </a:lnTo>
                  <a:lnTo>
                    <a:pt x="9636292" y="153029"/>
                  </a:lnTo>
                  <a:lnTo>
                    <a:pt x="9654725" y="153029"/>
                  </a:lnTo>
                  <a:lnTo>
                    <a:pt x="9675772" y="53596"/>
                  </a:lnTo>
                  <a:close/>
                </a:path>
                <a:path w="14724380" h="504825">
                  <a:moveTo>
                    <a:pt x="9597711" y="2530"/>
                  </a:moveTo>
                  <a:lnTo>
                    <a:pt x="9596811" y="15428"/>
                  </a:lnTo>
                  <a:lnTo>
                    <a:pt x="9606710" y="31663"/>
                  </a:lnTo>
                  <a:lnTo>
                    <a:pt x="9632243" y="37287"/>
                  </a:lnTo>
                  <a:lnTo>
                    <a:pt x="9641766" y="37287"/>
                  </a:lnTo>
                  <a:lnTo>
                    <a:pt x="9667374" y="26264"/>
                  </a:lnTo>
                  <a:lnTo>
                    <a:pt x="9669181" y="22477"/>
                  </a:lnTo>
                  <a:lnTo>
                    <a:pt x="9621032" y="22477"/>
                  </a:lnTo>
                  <a:lnTo>
                    <a:pt x="9613458" y="8942"/>
                  </a:lnTo>
                  <a:lnTo>
                    <a:pt x="9597711" y="2530"/>
                  </a:lnTo>
                  <a:close/>
                </a:path>
                <a:path w="14724380" h="504825">
                  <a:moveTo>
                    <a:pt x="9678697" y="2530"/>
                  </a:moveTo>
                  <a:lnTo>
                    <a:pt x="9660813" y="2530"/>
                  </a:lnTo>
                  <a:lnTo>
                    <a:pt x="9656088" y="16290"/>
                  </a:lnTo>
                  <a:lnTo>
                    <a:pt x="9646640" y="22289"/>
                  </a:lnTo>
                  <a:lnTo>
                    <a:pt x="9621032" y="22477"/>
                  </a:lnTo>
                  <a:lnTo>
                    <a:pt x="9669181" y="22477"/>
                  </a:lnTo>
                  <a:lnTo>
                    <a:pt x="9678697" y="2530"/>
                  </a:lnTo>
                  <a:close/>
                </a:path>
                <a:path w="14724380" h="504825">
                  <a:moveTo>
                    <a:pt x="9791290" y="53034"/>
                  </a:moveTo>
                  <a:lnTo>
                    <a:pt x="9774755" y="53034"/>
                  </a:lnTo>
                  <a:lnTo>
                    <a:pt x="9748322" y="176875"/>
                  </a:lnTo>
                  <a:lnTo>
                    <a:pt x="9768344" y="176875"/>
                  </a:lnTo>
                  <a:lnTo>
                    <a:pt x="9779929" y="122547"/>
                  </a:lnTo>
                  <a:lnTo>
                    <a:pt x="9797139" y="82954"/>
                  </a:lnTo>
                  <a:lnTo>
                    <a:pt x="9805330" y="76767"/>
                  </a:lnTo>
                  <a:lnTo>
                    <a:pt x="9788590" y="76767"/>
                  </a:lnTo>
                  <a:lnTo>
                    <a:pt x="9791290" y="53034"/>
                  </a:lnTo>
                  <a:close/>
                </a:path>
                <a:path w="14724380" h="504825">
                  <a:moveTo>
                    <a:pt x="9857389" y="69006"/>
                  </a:moveTo>
                  <a:lnTo>
                    <a:pt x="9835907" y="69006"/>
                  </a:lnTo>
                  <a:lnTo>
                    <a:pt x="9843031" y="78379"/>
                  </a:lnTo>
                  <a:lnTo>
                    <a:pt x="9824134" y="176875"/>
                  </a:lnTo>
                  <a:lnTo>
                    <a:pt x="9844043" y="176875"/>
                  </a:lnTo>
                  <a:lnTo>
                    <a:pt x="9860465" y="101513"/>
                  </a:lnTo>
                  <a:lnTo>
                    <a:pt x="9857439" y="69531"/>
                  </a:lnTo>
                  <a:lnTo>
                    <a:pt x="9857389" y="69006"/>
                  </a:lnTo>
                  <a:close/>
                </a:path>
                <a:path w="14724380" h="504825">
                  <a:moveTo>
                    <a:pt x="9843480" y="51909"/>
                  </a:moveTo>
                  <a:lnTo>
                    <a:pt x="9818285" y="52059"/>
                  </a:lnTo>
                  <a:lnTo>
                    <a:pt x="9788590" y="76767"/>
                  </a:lnTo>
                  <a:lnTo>
                    <a:pt x="9805330" y="76767"/>
                  </a:lnTo>
                  <a:lnTo>
                    <a:pt x="9814910" y="69531"/>
                  </a:lnTo>
                  <a:lnTo>
                    <a:pt x="9835907" y="69006"/>
                  </a:lnTo>
                  <a:lnTo>
                    <a:pt x="9857389" y="69006"/>
                  </a:lnTo>
                  <a:lnTo>
                    <a:pt x="9856566" y="60308"/>
                  </a:lnTo>
                  <a:lnTo>
                    <a:pt x="9843480" y="51909"/>
                  </a:lnTo>
                  <a:close/>
                </a:path>
                <a:path w="14724380" h="504825">
                  <a:moveTo>
                    <a:pt x="9923341" y="53596"/>
                  </a:moveTo>
                  <a:lnTo>
                    <a:pt x="9908044" y="53596"/>
                  </a:lnTo>
                  <a:lnTo>
                    <a:pt x="9870363" y="231990"/>
                  </a:lnTo>
                  <a:lnTo>
                    <a:pt x="9888810" y="231990"/>
                  </a:lnTo>
                  <a:lnTo>
                    <a:pt x="9903432" y="156966"/>
                  </a:lnTo>
                  <a:lnTo>
                    <a:pt x="9917153" y="156966"/>
                  </a:lnTo>
                  <a:lnTo>
                    <a:pt x="9912731" y="151716"/>
                  </a:lnTo>
                  <a:lnTo>
                    <a:pt x="9910744" y="131358"/>
                  </a:lnTo>
                  <a:lnTo>
                    <a:pt x="9931928" y="80367"/>
                  </a:lnTo>
                  <a:lnTo>
                    <a:pt x="9938695" y="77555"/>
                  </a:lnTo>
                  <a:lnTo>
                    <a:pt x="9921092" y="77555"/>
                  </a:lnTo>
                  <a:lnTo>
                    <a:pt x="9923341" y="53596"/>
                  </a:lnTo>
                  <a:close/>
                </a:path>
                <a:path w="14724380" h="504825">
                  <a:moveTo>
                    <a:pt x="9917153" y="156966"/>
                  </a:moveTo>
                  <a:lnTo>
                    <a:pt x="9903432" y="156966"/>
                  </a:lnTo>
                  <a:lnTo>
                    <a:pt x="9913931" y="171251"/>
                  </a:lnTo>
                  <a:lnTo>
                    <a:pt x="9944075" y="179124"/>
                  </a:lnTo>
                  <a:lnTo>
                    <a:pt x="9969196" y="167314"/>
                  </a:lnTo>
                  <a:lnTo>
                    <a:pt x="9971639" y="163602"/>
                  </a:lnTo>
                  <a:lnTo>
                    <a:pt x="9935152" y="163602"/>
                  </a:lnTo>
                  <a:lnTo>
                    <a:pt x="9920754" y="161240"/>
                  </a:lnTo>
                  <a:lnTo>
                    <a:pt x="9917153" y="156966"/>
                  </a:lnTo>
                  <a:close/>
                </a:path>
                <a:path w="14724380" h="504825">
                  <a:moveTo>
                    <a:pt x="9990832" y="67094"/>
                  </a:moveTo>
                  <a:lnTo>
                    <a:pt x="9963872" y="67094"/>
                  </a:lnTo>
                  <a:lnTo>
                    <a:pt x="9976020" y="78154"/>
                  </a:lnTo>
                  <a:lnTo>
                    <a:pt x="9977782" y="100388"/>
                  </a:lnTo>
                  <a:lnTo>
                    <a:pt x="9957911" y="153479"/>
                  </a:lnTo>
                  <a:lnTo>
                    <a:pt x="9935152" y="163602"/>
                  </a:lnTo>
                  <a:lnTo>
                    <a:pt x="9971639" y="163602"/>
                  </a:lnTo>
                  <a:lnTo>
                    <a:pt x="9989930" y="135819"/>
                  </a:lnTo>
                  <a:lnTo>
                    <a:pt x="9996903" y="84566"/>
                  </a:lnTo>
                  <a:lnTo>
                    <a:pt x="9990832" y="67094"/>
                  </a:lnTo>
                  <a:close/>
                </a:path>
                <a:path w="14724380" h="504825">
                  <a:moveTo>
                    <a:pt x="9951724" y="52772"/>
                  </a:moveTo>
                  <a:lnTo>
                    <a:pt x="9921092" y="77555"/>
                  </a:lnTo>
                  <a:lnTo>
                    <a:pt x="9938695" y="77555"/>
                  </a:lnTo>
                  <a:lnTo>
                    <a:pt x="9963872" y="67094"/>
                  </a:lnTo>
                  <a:lnTo>
                    <a:pt x="9990832" y="67094"/>
                  </a:lnTo>
                  <a:lnTo>
                    <a:pt x="9989855" y="64282"/>
                  </a:lnTo>
                  <a:lnTo>
                    <a:pt x="9975907" y="53184"/>
                  </a:lnTo>
                  <a:lnTo>
                    <a:pt x="9951724" y="52772"/>
                  </a:lnTo>
                  <a:close/>
                </a:path>
                <a:path w="14724380" h="504825">
                  <a:moveTo>
                    <a:pt x="10096645" y="53259"/>
                  </a:moveTo>
                  <a:lnTo>
                    <a:pt x="10061973" y="55270"/>
                  </a:lnTo>
                  <a:lnTo>
                    <a:pt x="10036609" y="77105"/>
                  </a:lnTo>
                  <a:lnTo>
                    <a:pt x="10020117" y="125225"/>
                  </a:lnTo>
                  <a:lnTo>
                    <a:pt x="10028735" y="164539"/>
                  </a:lnTo>
                  <a:lnTo>
                    <a:pt x="10047220" y="177287"/>
                  </a:lnTo>
                  <a:lnTo>
                    <a:pt x="10064392" y="179124"/>
                  </a:lnTo>
                  <a:lnTo>
                    <a:pt x="10101060" y="170463"/>
                  </a:lnTo>
                  <a:lnTo>
                    <a:pt x="10101060" y="160827"/>
                  </a:lnTo>
                  <a:lnTo>
                    <a:pt x="10050856" y="160827"/>
                  </a:lnTo>
                  <a:lnTo>
                    <a:pt x="10041258" y="149654"/>
                  </a:lnTo>
                  <a:lnTo>
                    <a:pt x="10038859" y="131995"/>
                  </a:lnTo>
                  <a:lnTo>
                    <a:pt x="10052715" y="122687"/>
                  </a:lnTo>
                  <a:lnTo>
                    <a:pt x="10102131" y="107587"/>
                  </a:lnTo>
                  <a:lnTo>
                    <a:pt x="10042121" y="107587"/>
                  </a:lnTo>
                  <a:lnTo>
                    <a:pt x="10047469" y="91764"/>
                  </a:lnTo>
                  <a:lnTo>
                    <a:pt x="10047520" y="91615"/>
                  </a:lnTo>
                  <a:lnTo>
                    <a:pt x="10070315" y="68481"/>
                  </a:lnTo>
                  <a:lnTo>
                    <a:pt x="10086438" y="66869"/>
                  </a:lnTo>
                  <a:lnTo>
                    <a:pt x="10113471" y="66869"/>
                  </a:lnTo>
                  <a:lnTo>
                    <a:pt x="10113320" y="64020"/>
                  </a:lnTo>
                  <a:lnTo>
                    <a:pt x="10096645" y="53259"/>
                  </a:lnTo>
                  <a:close/>
                </a:path>
                <a:path w="14724380" h="504825">
                  <a:moveTo>
                    <a:pt x="10101060" y="154379"/>
                  </a:moveTo>
                  <a:lnTo>
                    <a:pt x="10095286" y="157153"/>
                  </a:lnTo>
                  <a:lnTo>
                    <a:pt x="10050856" y="160827"/>
                  </a:lnTo>
                  <a:lnTo>
                    <a:pt x="10101060" y="160827"/>
                  </a:lnTo>
                  <a:lnTo>
                    <a:pt x="10101060" y="154379"/>
                  </a:lnTo>
                  <a:close/>
                </a:path>
                <a:path w="14724380" h="504825">
                  <a:moveTo>
                    <a:pt x="10113471" y="66869"/>
                  </a:moveTo>
                  <a:lnTo>
                    <a:pt x="10086438" y="66869"/>
                  </a:lnTo>
                  <a:lnTo>
                    <a:pt x="10096486" y="73618"/>
                  </a:lnTo>
                  <a:lnTo>
                    <a:pt x="10097911" y="87715"/>
                  </a:lnTo>
                  <a:lnTo>
                    <a:pt x="10085725" y="100613"/>
                  </a:lnTo>
                  <a:lnTo>
                    <a:pt x="10042121" y="107587"/>
                  </a:lnTo>
                  <a:lnTo>
                    <a:pt x="10102131" y="107587"/>
                  </a:lnTo>
                  <a:lnTo>
                    <a:pt x="10104585" y="106837"/>
                  </a:lnTo>
                  <a:lnTo>
                    <a:pt x="10114783" y="91764"/>
                  </a:lnTo>
                  <a:lnTo>
                    <a:pt x="10113556" y="68481"/>
                  </a:lnTo>
                  <a:lnTo>
                    <a:pt x="10113471" y="66869"/>
                  </a:lnTo>
                  <a:close/>
                </a:path>
                <a:path w="14724380" h="504825">
                  <a:moveTo>
                    <a:pt x="10184333" y="58658"/>
                  </a:moveTo>
                  <a:lnTo>
                    <a:pt x="10165278" y="65969"/>
                  </a:lnTo>
                  <a:lnTo>
                    <a:pt x="10165417" y="65969"/>
                  </a:lnTo>
                  <a:lnTo>
                    <a:pt x="10140766" y="98513"/>
                  </a:lnTo>
                  <a:lnTo>
                    <a:pt x="10134467" y="143168"/>
                  </a:lnTo>
                  <a:lnTo>
                    <a:pt x="10142041" y="164502"/>
                  </a:lnTo>
                  <a:lnTo>
                    <a:pt x="10158575" y="177249"/>
                  </a:lnTo>
                  <a:lnTo>
                    <a:pt x="10174847" y="179124"/>
                  </a:lnTo>
                  <a:lnTo>
                    <a:pt x="10183021" y="179124"/>
                  </a:lnTo>
                  <a:lnTo>
                    <a:pt x="10209566" y="166789"/>
                  </a:lnTo>
                  <a:lnTo>
                    <a:pt x="10211745" y="163377"/>
                  </a:lnTo>
                  <a:lnTo>
                    <a:pt x="10176759" y="163377"/>
                  </a:lnTo>
                  <a:lnTo>
                    <a:pt x="10162662" y="160565"/>
                  </a:lnTo>
                  <a:lnTo>
                    <a:pt x="10155313" y="149317"/>
                  </a:lnTo>
                  <a:lnTo>
                    <a:pt x="10154151" y="120635"/>
                  </a:lnTo>
                  <a:lnTo>
                    <a:pt x="10177059" y="78342"/>
                  </a:lnTo>
                  <a:lnTo>
                    <a:pt x="10202780" y="74518"/>
                  </a:lnTo>
                  <a:lnTo>
                    <a:pt x="10240417" y="74518"/>
                  </a:lnTo>
                  <a:lnTo>
                    <a:pt x="10240737" y="71481"/>
                  </a:lnTo>
                  <a:lnTo>
                    <a:pt x="10225463" y="71481"/>
                  </a:lnTo>
                  <a:lnTo>
                    <a:pt x="10215153" y="65969"/>
                  </a:lnTo>
                  <a:lnTo>
                    <a:pt x="10184333" y="58658"/>
                  </a:lnTo>
                  <a:close/>
                </a:path>
                <a:path w="14724380" h="504825">
                  <a:moveTo>
                    <a:pt x="10240417" y="74518"/>
                  </a:moveTo>
                  <a:lnTo>
                    <a:pt x="10202780" y="74518"/>
                  </a:lnTo>
                  <a:lnTo>
                    <a:pt x="10221864" y="100276"/>
                  </a:lnTo>
                  <a:lnTo>
                    <a:pt x="10197681" y="154753"/>
                  </a:lnTo>
                  <a:lnTo>
                    <a:pt x="10176759" y="163377"/>
                  </a:lnTo>
                  <a:lnTo>
                    <a:pt x="10211745" y="163377"/>
                  </a:lnTo>
                  <a:lnTo>
                    <a:pt x="10234874" y="127158"/>
                  </a:lnTo>
                  <a:lnTo>
                    <a:pt x="10240417" y="74518"/>
                  </a:lnTo>
                  <a:close/>
                </a:path>
                <a:path w="14724380" h="504825">
                  <a:moveTo>
                    <a:pt x="10231149" y="18615"/>
                  </a:moveTo>
                  <a:lnTo>
                    <a:pt x="10208085" y="18615"/>
                  </a:lnTo>
                  <a:lnTo>
                    <a:pt x="10217815" y="29076"/>
                  </a:lnTo>
                  <a:lnTo>
                    <a:pt x="10225463" y="71481"/>
                  </a:lnTo>
                  <a:lnTo>
                    <a:pt x="10240737" y="71481"/>
                  </a:lnTo>
                  <a:lnTo>
                    <a:pt x="10243095" y="49097"/>
                  </a:lnTo>
                  <a:lnTo>
                    <a:pt x="10231149" y="18615"/>
                  </a:lnTo>
                  <a:close/>
                </a:path>
                <a:path w="14724380" h="504825">
                  <a:moveTo>
                    <a:pt x="10204387" y="0"/>
                  </a:moveTo>
                  <a:lnTo>
                    <a:pt x="10165286" y="6242"/>
                  </a:lnTo>
                  <a:lnTo>
                    <a:pt x="10170011" y="20302"/>
                  </a:lnTo>
                  <a:lnTo>
                    <a:pt x="10208085" y="18615"/>
                  </a:lnTo>
                  <a:lnTo>
                    <a:pt x="10231149" y="18615"/>
                  </a:lnTo>
                  <a:lnTo>
                    <a:pt x="10228606" y="12126"/>
                  </a:lnTo>
                  <a:lnTo>
                    <a:pt x="10204387" y="0"/>
                  </a:lnTo>
                  <a:close/>
                </a:path>
                <a:path w="14724380" h="504825">
                  <a:moveTo>
                    <a:pt x="10301725" y="53034"/>
                  </a:moveTo>
                  <a:lnTo>
                    <a:pt x="10285190" y="53034"/>
                  </a:lnTo>
                  <a:lnTo>
                    <a:pt x="10258757" y="176875"/>
                  </a:lnTo>
                  <a:lnTo>
                    <a:pt x="10278779" y="176875"/>
                  </a:lnTo>
                  <a:lnTo>
                    <a:pt x="10290364" y="122547"/>
                  </a:lnTo>
                  <a:lnTo>
                    <a:pt x="10307574" y="82954"/>
                  </a:lnTo>
                  <a:lnTo>
                    <a:pt x="10315765" y="76767"/>
                  </a:lnTo>
                  <a:lnTo>
                    <a:pt x="10299025" y="76767"/>
                  </a:lnTo>
                  <a:lnTo>
                    <a:pt x="10301725" y="53034"/>
                  </a:lnTo>
                  <a:close/>
                </a:path>
                <a:path w="14724380" h="504825">
                  <a:moveTo>
                    <a:pt x="10367824" y="69006"/>
                  </a:moveTo>
                  <a:lnTo>
                    <a:pt x="10346342" y="69006"/>
                  </a:lnTo>
                  <a:lnTo>
                    <a:pt x="10353466" y="78379"/>
                  </a:lnTo>
                  <a:lnTo>
                    <a:pt x="10334569" y="176875"/>
                  </a:lnTo>
                  <a:lnTo>
                    <a:pt x="10354478" y="176875"/>
                  </a:lnTo>
                  <a:lnTo>
                    <a:pt x="10370900" y="101513"/>
                  </a:lnTo>
                  <a:lnTo>
                    <a:pt x="10367873" y="69531"/>
                  </a:lnTo>
                  <a:lnTo>
                    <a:pt x="10367824" y="69006"/>
                  </a:lnTo>
                  <a:close/>
                </a:path>
                <a:path w="14724380" h="504825">
                  <a:moveTo>
                    <a:pt x="10353916" y="51909"/>
                  </a:moveTo>
                  <a:lnTo>
                    <a:pt x="10328720" y="52059"/>
                  </a:lnTo>
                  <a:lnTo>
                    <a:pt x="10299025" y="76767"/>
                  </a:lnTo>
                  <a:lnTo>
                    <a:pt x="10315765" y="76767"/>
                  </a:lnTo>
                  <a:lnTo>
                    <a:pt x="10325346" y="69531"/>
                  </a:lnTo>
                  <a:lnTo>
                    <a:pt x="10346342" y="69006"/>
                  </a:lnTo>
                  <a:lnTo>
                    <a:pt x="10367824" y="69006"/>
                  </a:lnTo>
                  <a:lnTo>
                    <a:pt x="10367000" y="60308"/>
                  </a:lnTo>
                  <a:lnTo>
                    <a:pt x="10353916" y="51909"/>
                  </a:lnTo>
                  <a:close/>
                </a:path>
                <a:path w="14724380" h="504825">
                  <a:moveTo>
                    <a:pt x="10433777" y="53596"/>
                  </a:moveTo>
                  <a:lnTo>
                    <a:pt x="10418479" y="53596"/>
                  </a:lnTo>
                  <a:lnTo>
                    <a:pt x="10380798" y="231990"/>
                  </a:lnTo>
                  <a:lnTo>
                    <a:pt x="10399245" y="231990"/>
                  </a:lnTo>
                  <a:lnTo>
                    <a:pt x="10413868" y="156966"/>
                  </a:lnTo>
                  <a:lnTo>
                    <a:pt x="10427589" y="156966"/>
                  </a:lnTo>
                  <a:lnTo>
                    <a:pt x="10423166" y="151716"/>
                  </a:lnTo>
                  <a:lnTo>
                    <a:pt x="10421179" y="131358"/>
                  </a:lnTo>
                  <a:lnTo>
                    <a:pt x="10442362" y="80367"/>
                  </a:lnTo>
                  <a:lnTo>
                    <a:pt x="10449130" y="77555"/>
                  </a:lnTo>
                  <a:lnTo>
                    <a:pt x="10431527" y="77555"/>
                  </a:lnTo>
                  <a:lnTo>
                    <a:pt x="10433777" y="53596"/>
                  </a:lnTo>
                  <a:close/>
                </a:path>
                <a:path w="14724380" h="504825">
                  <a:moveTo>
                    <a:pt x="10427589" y="156966"/>
                  </a:moveTo>
                  <a:lnTo>
                    <a:pt x="10413868" y="156966"/>
                  </a:lnTo>
                  <a:lnTo>
                    <a:pt x="10424365" y="171251"/>
                  </a:lnTo>
                  <a:lnTo>
                    <a:pt x="10454510" y="179124"/>
                  </a:lnTo>
                  <a:lnTo>
                    <a:pt x="10479631" y="167314"/>
                  </a:lnTo>
                  <a:lnTo>
                    <a:pt x="10482075" y="163602"/>
                  </a:lnTo>
                  <a:lnTo>
                    <a:pt x="10445587" y="163602"/>
                  </a:lnTo>
                  <a:lnTo>
                    <a:pt x="10431190" y="161240"/>
                  </a:lnTo>
                  <a:lnTo>
                    <a:pt x="10427589" y="156966"/>
                  </a:lnTo>
                  <a:close/>
                </a:path>
                <a:path w="14724380" h="504825">
                  <a:moveTo>
                    <a:pt x="10501267" y="67094"/>
                  </a:moveTo>
                  <a:lnTo>
                    <a:pt x="10474307" y="67094"/>
                  </a:lnTo>
                  <a:lnTo>
                    <a:pt x="10486454" y="78154"/>
                  </a:lnTo>
                  <a:lnTo>
                    <a:pt x="10488217" y="100388"/>
                  </a:lnTo>
                  <a:lnTo>
                    <a:pt x="10468345" y="153479"/>
                  </a:lnTo>
                  <a:lnTo>
                    <a:pt x="10445587" y="163602"/>
                  </a:lnTo>
                  <a:lnTo>
                    <a:pt x="10482075" y="163602"/>
                  </a:lnTo>
                  <a:lnTo>
                    <a:pt x="10500365" y="135819"/>
                  </a:lnTo>
                  <a:lnTo>
                    <a:pt x="10507339" y="84566"/>
                  </a:lnTo>
                  <a:lnTo>
                    <a:pt x="10501267" y="67094"/>
                  </a:lnTo>
                  <a:close/>
                </a:path>
                <a:path w="14724380" h="504825">
                  <a:moveTo>
                    <a:pt x="10462159" y="52772"/>
                  </a:moveTo>
                  <a:lnTo>
                    <a:pt x="10431527" y="77555"/>
                  </a:lnTo>
                  <a:lnTo>
                    <a:pt x="10449130" y="77555"/>
                  </a:lnTo>
                  <a:lnTo>
                    <a:pt x="10474307" y="67094"/>
                  </a:lnTo>
                  <a:lnTo>
                    <a:pt x="10501267" y="67094"/>
                  </a:lnTo>
                  <a:lnTo>
                    <a:pt x="10500289" y="64282"/>
                  </a:lnTo>
                  <a:lnTo>
                    <a:pt x="10486342" y="53184"/>
                  </a:lnTo>
                  <a:lnTo>
                    <a:pt x="10462159" y="52772"/>
                  </a:lnTo>
                  <a:close/>
                </a:path>
                <a:path w="14724380" h="504825">
                  <a:moveTo>
                    <a:pt x="10569203" y="53596"/>
                  </a:moveTo>
                  <a:lnTo>
                    <a:pt x="10550306" y="53596"/>
                  </a:lnTo>
                  <a:lnTo>
                    <a:pt x="10533996" y="129296"/>
                  </a:lnTo>
                  <a:lnTo>
                    <a:pt x="10531634" y="155241"/>
                  </a:lnTo>
                  <a:lnTo>
                    <a:pt x="10541496" y="173313"/>
                  </a:lnTo>
                  <a:lnTo>
                    <a:pt x="10562454" y="179124"/>
                  </a:lnTo>
                  <a:lnTo>
                    <a:pt x="10575465" y="177774"/>
                  </a:lnTo>
                  <a:lnTo>
                    <a:pt x="10594250" y="162140"/>
                  </a:lnTo>
                  <a:lnTo>
                    <a:pt x="10557355" y="162140"/>
                  </a:lnTo>
                  <a:lnTo>
                    <a:pt x="10550531" y="152054"/>
                  </a:lnTo>
                  <a:lnTo>
                    <a:pt x="10569203" y="53596"/>
                  </a:lnTo>
                  <a:close/>
                </a:path>
                <a:path w="14724380" h="504825">
                  <a:moveTo>
                    <a:pt x="10623629" y="153029"/>
                  </a:moveTo>
                  <a:lnTo>
                    <a:pt x="10605196" y="153029"/>
                  </a:lnTo>
                  <a:lnTo>
                    <a:pt x="10603172" y="176875"/>
                  </a:lnTo>
                  <a:lnTo>
                    <a:pt x="10618582" y="176875"/>
                  </a:lnTo>
                  <a:lnTo>
                    <a:pt x="10623629" y="153029"/>
                  </a:lnTo>
                  <a:close/>
                </a:path>
                <a:path w="14724380" h="504825">
                  <a:moveTo>
                    <a:pt x="10644677" y="53596"/>
                  </a:moveTo>
                  <a:lnTo>
                    <a:pt x="10626230" y="53596"/>
                  </a:lnTo>
                  <a:lnTo>
                    <a:pt x="10614757" y="107812"/>
                  </a:lnTo>
                  <a:lnTo>
                    <a:pt x="10597360" y="148042"/>
                  </a:lnTo>
                  <a:lnTo>
                    <a:pt x="10579251" y="161690"/>
                  </a:lnTo>
                  <a:lnTo>
                    <a:pt x="10557355" y="162140"/>
                  </a:lnTo>
                  <a:lnTo>
                    <a:pt x="10594250" y="162140"/>
                  </a:lnTo>
                  <a:lnTo>
                    <a:pt x="10605196" y="153029"/>
                  </a:lnTo>
                  <a:lnTo>
                    <a:pt x="10623629" y="153029"/>
                  </a:lnTo>
                  <a:lnTo>
                    <a:pt x="10644677" y="53596"/>
                  </a:lnTo>
                  <a:close/>
                </a:path>
                <a:path w="14724380" h="504825">
                  <a:moveTo>
                    <a:pt x="10702942" y="53596"/>
                  </a:moveTo>
                  <a:lnTo>
                    <a:pt x="10684383" y="53596"/>
                  </a:lnTo>
                  <a:lnTo>
                    <a:pt x="10658175" y="176875"/>
                  </a:lnTo>
                  <a:lnTo>
                    <a:pt x="10676959" y="176875"/>
                  </a:lnTo>
                  <a:lnTo>
                    <a:pt x="10688769" y="120972"/>
                  </a:lnTo>
                  <a:lnTo>
                    <a:pt x="10767876" y="120972"/>
                  </a:lnTo>
                  <a:lnTo>
                    <a:pt x="10771157" y="105337"/>
                  </a:lnTo>
                  <a:lnTo>
                    <a:pt x="10692256" y="105337"/>
                  </a:lnTo>
                  <a:lnTo>
                    <a:pt x="10702942" y="53596"/>
                  </a:lnTo>
                  <a:close/>
                </a:path>
                <a:path w="14724380" h="504825">
                  <a:moveTo>
                    <a:pt x="10767876" y="120972"/>
                  </a:moveTo>
                  <a:lnTo>
                    <a:pt x="10748834" y="120972"/>
                  </a:lnTo>
                  <a:lnTo>
                    <a:pt x="10737248" y="176875"/>
                  </a:lnTo>
                  <a:lnTo>
                    <a:pt x="10756145" y="176875"/>
                  </a:lnTo>
                  <a:lnTo>
                    <a:pt x="10767876" y="120972"/>
                  </a:lnTo>
                  <a:close/>
                </a:path>
                <a:path w="14724380" h="504825">
                  <a:moveTo>
                    <a:pt x="10782015" y="53596"/>
                  </a:moveTo>
                  <a:lnTo>
                    <a:pt x="10763344" y="53596"/>
                  </a:lnTo>
                  <a:lnTo>
                    <a:pt x="10752321" y="105337"/>
                  </a:lnTo>
                  <a:lnTo>
                    <a:pt x="10771157" y="105337"/>
                  </a:lnTo>
                  <a:lnTo>
                    <a:pt x="10782015" y="53596"/>
                  </a:lnTo>
                  <a:close/>
                </a:path>
                <a:path w="14724380" h="504825">
                  <a:moveTo>
                    <a:pt x="10839380" y="53596"/>
                  </a:moveTo>
                  <a:lnTo>
                    <a:pt x="10820484" y="53596"/>
                  </a:lnTo>
                  <a:lnTo>
                    <a:pt x="10804174" y="129296"/>
                  </a:lnTo>
                  <a:lnTo>
                    <a:pt x="10801812" y="155241"/>
                  </a:lnTo>
                  <a:lnTo>
                    <a:pt x="10811673" y="173313"/>
                  </a:lnTo>
                  <a:lnTo>
                    <a:pt x="10832631" y="179124"/>
                  </a:lnTo>
                  <a:lnTo>
                    <a:pt x="10845642" y="177774"/>
                  </a:lnTo>
                  <a:lnTo>
                    <a:pt x="10864427" y="162140"/>
                  </a:lnTo>
                  <a:lnTo>
                    <a:pt x="10827533" y="162140"/>
                  </a:lnTo>
                  <a:lnTo>
                    <a:pt x="10820709" y="152054"/>
                  </a:lnTo>
                  <a:lnTo>
                    <a:pt x="10839380" y="53596"/>
                  </a:lnTo>
                  <a:close/>
                </a:path>
                <a:path w="14724380" h="504825">
                  <a:moveTo>
                    <a:pt x="10893807" y="153029"/>
                  </a:moveTo>
                  <a:lnTo>
                    <a:pt x="10875374" y="153029"/>
                  </a:lnTo>
                  <a:lnTo>
                    <a:pt x="10873349" y="176875"/>
                  </a:lnTo>
                  <a:lnTo>
                    <a:pt x="10888759" y="176875"/>
                  </a:lnTo>
                  <a:lnTo>
                    <a:pt x="10893807" y="153029"/>
                  </a:lnTo>
                  <a:close/>
                </a:path>
                <a:path w="14724380" h="504825">
                  <a:moveTo>
                    <a:pt x="10914854" y="53596"/>
                  </a:moveTo>
                  <a:lnTo>
                    <a:pt x="10896408" y="53596"/>
                  </a:lnTo>
                  <a:lnTo>
                    <a:pt x="10884935" y="107812"/>
                  </a:lnTo>
                  <a:lnTo>
                    <a:pt x="10867537" y="148042"/>
                  </a:lnTo>
                  <a:lnTo>
                    <a:pt x="10849428" y="161690"/>
                  </a:lnTo>
                  <a:lnTo>
                    <a:pt x="10827533" y="162140"/>
                  </a:lnTo>
                  <a:lnTo>
                    <a:pt x="10864427" y="162140"/>
                  </a:lnTo>
                  <a:lnTo>
                    <a:pt x="10875374" y="153029"/>
                  </a:lnTo>
                  <a:lnTo>
                    <a:pt x="10893807" y="153029"/>
                  </a:lnTo>
                  <a:lnTo>
                    <a:pt x="10914854" y="53596"/>
                  </a:lnTo>
                  <a:close/>
                </a:path>
                <a:path w="14724380" h="504825">
                  <a:moveTo>
                    <a:pt x="10978856" y="53821"/>
                  </a:moveTo>
                  <a:lnTo>
                    <a:pt x="10954560" y="53821"/>
                  </a:lnTo>
                  <a:lnTo>
                    <a:pt x="10928577" y="176875"/>
                  </a:lnTo>
                  <a:lnTo>
                    <a:pt x="10944999" y="176875"/>
                  </a:lnTo>
                  <a:lnTo>
                    <a:pt x="10965583" y="71818"/>
                  </a:lnTo>
                  <a:lnTo>
                    <a:pt x="10981418" y="71818"/>
                  </a:lnTo>
                  <a:lnTo>
                    <a:pt x="10978856" y="53821"/>
                  </a:lnTo>
                  <a:close/>
                </a:path>
                <a:path w="14724380" h="504825">
                  <a:moveTo>
                    <a:pt x="10981418" y="71818"/>
                  </a:moveTo>
                  <a:lnTo>
                    <a:pt x="10965583" y="71818"/>
                  </a:lnTo>
                  <a:lnTo>
                    <a:pt x="10980993" y="176875"/>
                  </a:lnTo>
                  <a:lnTo>
                    <a:pt x="10995840" y="176875"/>
                  </a:lnTo>
                  <a:lnTo>
                    <a:pt x="11009065" y="153366"/>
                  </a:lnTo>
                  <a:lnTo>
                    <a:pt x="10993028" y="153366"/>
                  </a:lnTo>
                  <a:lnTo>
                    <a:pt x="10981418" y="71818"/>
                  </a:lnTo>
                  <a:close/>
                </a:path>
                <a:path w="14724380" h="504825">
                  <a:moveTo>
                    <a:pt x="11071147" y="71818"/>
                  </a:moveTo>
                  <a:lnTo>
                    <a:pt x="11054980" y="71818"/>
                  </a:lnTo>
                  <a:lnTo>
                    <a:pt x="11032059" y="176875"/>
                  </a:lnTo>
                  <a:lnTo>
                    <a:pt x="11049156" y="176875"/>
                  </a:lnTo>
                  <a:lnTo>
                    <a:pt x="11071147" y="71818"/>
                  </a:lnTo>
                  <a:close/>
                </a:path>
                <a:path w="14724380" h="504825">
                  <a:moveTo>
                    <a:pt x="11074914" y="53821"/>
                  </a:moveTo>
                  <a:lnTo>
                    <a:pt x="11048706" y="53821"/>
                  </a:lnTo>
                  <a:lnTo>
                    <a:pt x="10993028" y="153366"/>
                  </a:lnTo>
                  <a:lnTo>
                    <a:pt x="11009065" y="153366"/>
                  </a:lnTo>
                  <a:lnTo>
                    <a:pt x="11054942" y="71818"/>
                  </a:lnTo>
                  <a:lnTo>
                    <a:pt x="11071147" y="71818"/>
                  </a:lnTo>
                  <a:lnTo>
                    <a:pt x="11074914" y="53821"/>
                  </a:lnTo>
                  <a:close/>
                </a:path>
                <a:path w="14724380" h="504825">
                  <a:moveTo>
                    <a:pt x="11146226" y="51347"/>
                  </a:moveTo>
                  <a:lnTo>
                    <a:pt x="11121444" y="63045"/>
                  </a:lnTo>
                  <a:lnTo>
                    <a:pt x="11100185" y="94539"/>
                  </a:lnTo>
                  <a:lnTo>
                    <a:pt x="11092686" y="146018"/>
                  </a:lnTo>
                  <a:lnTo>
                    <a:pt x="11103521" y="171063"/>
                  </a:lnTo>
                  <a:lnTo>
                    <a:pt x="11126092" y="179124"/>
                  </a:lnTo>
                  <a:lnTo>
                    <a:pt x="11137565" y="177887"/>
                  </a:lnTo>
                  <a:lnTo>
                    <a:pt x="11155405" y="163602"/>
                  </a:lnTo>
                  <a:lnTo>
                    <a:pt x="11132166" y="163602"/>
                  </a:lnTo>
                  <a:lnTo>
                    <a:pt x="11121312" y="161502"/>
                  </a:lnTo>
                  <a:lnTo>
                    <a:pt x="11120794" y="161502"/>
                  </a:lnTo>
                  <a:lnTo>
                    <a:pt x="11111984" y="146018"/>
                  </a:lnTo>
                  <a:lnTo>
                    <a:pt x="11116465" y="122209"/>
                  </a:lnTo>
                  <a:lnTo>
                    <a:pt x="11122456" y="90977"/>
                  </a:lnTo>
                  <a:lnTo>
                    <a:pt x="11145476" y="68369"/>
                  </a:lnTo>
                  <a:lnTo>
                    <a:pt x="11181894" y="68369"/>
                  </a:lnTo>
                  <a:lnTo>
                    <a:pt x="11175359" y="59370"/>
                  </a:lnTo>
                  <a:lnTo>
                    <a:pt x="11146226" y="51347"/>
                  </a:lnTo>
                  <a:close/>
                </a:path>
                <a:path w="14724380" h="504825">
                  <a:moveTo>
                    <a:pt x="11186143" y="153029"/>
                  </a:moveTo>
                  <a:lnTo>
                    <a:pt x="11168610" y="153029"/>
                  </a:lnTo>
                  <a:lnTo>
                    <a:pt x="11166135" y="176875"/>
                  </a:lnTo>
                  <a:lnTo>
                    <a:pt x="11181095" y="176875"/>
                  </a:lnTo>
                  <a:lnTo>
                    <a:pt x="11186143" y="153029"/>
                  </a:lnTo>
                  <a:close/>
                </a:path>
                <a:path w="14724380" h="504825">
                  <a:moveTo>
                    <a:pt x="11181894" y="68369"/>
                  </a:moveTo>
                  <a:lnTo>
                    <a:pt x="11145476" y="68369"/>
                  </a:lnTo>
                  <a:lnTo>
                    <a:pt x="11167822" y="69493"/>
                  </a:lnTo>
                  <a:lnTo>
                    <a:pt x="11178058" y="85241"/>
                  </a:lnTo>
                  <a:lnTo>
                    <a:pt x="11173018" y="122209"/>
                  </a:lnTo>
                  <a:lnTo>
                    <a:pt x="11143639" y="161502"/>
                  </a:lnTo>
                  <a:lnTo>
                    <a:pt x="11132166" y="163602"/>
                  </a:lnTo>
                  <a:lnTo>
                    <a:pt x="11155405" y="163602"/>
                  </a:lnTo>
                  <a:lnTo>
                    <a:pt x="11168610" y="153029"/>
                  </a:lnTo>
                  <a:lnTo>
                    <a:pt x="11186143" y="153029"/>
                  </a:lnTo>
                  <a:lnTo>
                    <a:pt x="11202952" y="73618"/>
                  </a:lnTo>
                  <a:lnTo>
                    <a:pt x="11185707" y="73618"/>
                  </a:lnTo>
                  <a:lnTo>
                    <a:pt x="11181894" y="68369"/>
                  </a:lnTo>
                  <a:close/>
                </a:path>
                <a:path w="14724380" h="504825">
                  <a:moveTo>
                    <a:pt x="11207191" y="53596"/>
                  </a:moveTo>
                  <a:lnTo>
                    <a:pt x="11192906" y="53596"/>
                  </a:lnTo>
                  <a:lnTo>
                    <a:pt x="11185707" y="73618"/>
                  </a:lnTo>
                  <a:lnTo>
                    <a:pt x="11202952" y="73618"/>
                  </a:lnTo>
                  <a:lnTo>
                    <a:pt x="11207191" y="53596"/>
                  </a:lnTo>
                  <a:close/>
                </a:path>
                <a:path w="14724380" h="504825">
                  <a:moveTo>
                    <a:pt x="11259831" y="53596"/>
                  </a:moveTo>
                  <a:lnTo>
                    <a:pt x="11244534" y="53596"/>
                  </a:lnTo>
                  <a:lnTo>
                    <a:pt x="11218326" y="176875"/>
                  </a:lnTo>
                  <a:lnTo>
                    <a:pt x="11237110" y="176875"/>
                  </a:lnTo>
                  <a:lnTo>
                    <a:pt x="11250228" y="115446"/>
                  </a:lnTo>
                  <a:lnTo>
                    <a:pt x="11272976" y="77442"/>
                  </a:lnTo>
                  <a:lnTo>
                    <a:pt x="11258032" y="77442"/>
                  </a:lnTo>
                  <a:lnTo>
                    <a:pt x="11259831" y="53596"/>
                  </a:lnTo>
                  <a:close/>
                </a:path>
                <a:path w="14724380" h="504825">
                  <a:moveTo>
                    <a:pt x="11323971" y="68631"/>
                  </a:moveTo>
                  <a:lnTo>
                    <a:pt x="11302461" y="68631"/>
                  </a:lnTo>
                  <a:lnTo>
                    <a:pt x="11308648" y="78867"/>
                  </a:lnTo>
                  <a:lnTo>
                    <a:pt x="11290201" y="176875"/>
                  </a:lnTo>
                  <a:lnTo>
                    <a:pt x="11308873" y="176875"/>
                  </a:lnTo>
                  <a:lnTo>
                    <a:pt x="11325444" y="103462"/>
                  </a:lnTo>
                  <a:lnTo>
                    <a:pt x="11342692" y="79467"/>
                  </a:lnTo>
                  <a:lnTo>
                    <a:pt x="11326870" y="79467"/>
                  </a:lnTo>
                  <a:lnTo>
                    <a:pt x="11323971" y="68631"/>
                  </a:lnTo>
                  <a:close/>
                </a:path>
                <a:path w="14724380" h="504825">
                  <a:moveTo>
                    <a:pt x="11396958" y="68631"/>
                  </a:moveTo>
                  <a:lnTo>
                    <a:pt x="11374163" y="68631"/>
                  </a:lnTo>
                  <a:lnTo>
                    <a:pt x="11380860" y="78379"/>
                  </a:lnTo>
                  <a:lnTo>
                    <a:pt x="11362188" y="176875"/>
                  </a:lnTo>
                  <a:lnTo>
                    <a:pt x="11381085" y="176875"/>
                  </a:lnTo>
                  <a:lnTo>
                    <a:pt x="11397057" y="101288"/>
                  </a:lnTo>
                  <a:lnTo>
                    <a:pt x="11396958" y="68631"/>
                  </a:lnTo>
                  <a:close/>
                </a:path>
                <a:path w="14724380" h="504825">
                  <a:moveTo>
                    <a:pt x="11379248" y="51347"/>
                  </a:moveTo>
                  <a:lnTo>
                    <a:pt x="11357352" y="52734"/>
                  </a:lnTo>
                  <a:lnTo>
                    <a:pt x="11326870" y="79467"/>
                  </a:lnTo>
                  <a:lnTo>
                    <a:pt x="11342692" y="79467"/>
                  </a:lnTo>
                  <a:lnTo>
                    <a:pt x="11347678" y="72530"/>
                  </a:lnTo>
                  <a:lnTo>
                    <a:pt x="11373612" y="68631"/>
                  </a:lnTo>
                  <a:lnTo>
                    <a:pt x="11396958" y="68631"/>
                  </a:lnTo>
                  <a:lnTo>
                    <a:pt x="11396945" y="64282"/>
                  </a:lnTo>
                  <a:lnTo>
                    <a:pt x="11379248" y="51347"/>
                  </a:lnTo>
                  <a:close/>
                </a:path>
                <a:path w="14724380" h="504825">
                  <a:moveTo>
                    <a:pt x="11307110" y="51347"/>
                  </a:moveTo>
                  <a:lnTo>
                    <a:pt x="11286189" y="52734"/>
                  </a:lnTo>
                  <a:lnTo>
                    <a:pt x="11258032" y="77442"/>
                  </a:lnTo>
                  <a:lnTo>
                    <a:pt x="11272976" y="77442"/>
                  </a:lnTo>
                  <a:lnTo>
                    <a:pt x="11275916" y="72530"/>
                  </a:lnTo>
                  <a:lnTo>
                    <a:pt x="11276028" y="72343"/>
                  </a:lnTo>
                  <a:lnTo>
                    <a:pt x="11302461" y="68631"/>
                  </a:lnTo>
                  <a:lnTo>
                    <a:pt x="11323971" y="68631"/>
                  </a:lnTo>
                  <a:lnTo>
                    <a:pt x="11322808" y="64282"/>
                  </a:lnTo>
                  <a:lnTo>
                    <a:pt x="11322708" y="63907"/>
                  </a:lnTo>
                  <a:lnTo>
                    <a:pt x="11307110" y="51347"/>
                  </a:lnTo>
                  <a:close/>
                </a:path>
                <a:path w="14724380" h="504825">
                  <a:moveTo>
                    <a:pt x="11500848" y="53259"/>
                  </a:moveTo>
                  <a:lnTo>
                    <a:pt x="11466176" y="55270"/>
                  </a:lnTo>
                  <a:lnTo>
                    <a:pt x="11440812" y="77105"/>
                  </a:lnTo>
                  <a:lnTo>
                    <a:pt x="11424320" y="125225"/>
                  </a:lnTo>
                  <a:lnTo>
                    <a:pt x="11432938" y="164539"/>
                  </a:lnTo>
                  <a:lnTo>
                    <a:pt x="11451422" y="177287"/>
                  </a:lnTo>
                  <a:lnTo>
                    <a:pt x="11468595" y="179124"/>
                  </a:lnTo>
                  <a:lnTo>
                    <a:pt x="11505263" y="170463"/>
                  </a:lnTo>
                  <a:lnTo>
                    <a:pt x="11505263" y="160827"/>
                  </a:lnTo>
                  <a:lnTo>
                    <a:pt x="11455060" y="160827"/>
                  </a:lnTo>
                  <a:lnTo>
                    <a:pt x="11445461" y="149654"/>
                  </a:lnTo>
                  <a:lnTo>
                    <a:pt x="11443062" y="131995"/>
                  </a:lnTo>
                  <a:lnTo>
                    <a:pt x="11456918" y="122687"/>
                  </a:lnTo>
                  <a:lnTo>
                    <a:pt x="11506333" y="107587"/>
                  </a:lnTo>
                  <a:lnTo>
                    <a:pt x="11446324" y="107587"/>
                  </a:lnTo>
                  <a:lnTo>
                    <a:pt x="11451672" y="91764"/>
                  </a:lnTo>
                  <a:lnTo>
                    <a:pt x="11451723" y="91615"/>
                  </a:lnTo>
                  <a:lnTo>
                    <a:pt x="11474519" y="68481"/>
                  </a:lnTo>
                  <a:lnTo>
                    <a:pt x="11490641" y="66869"/>
                  </a:lnTo>
                  <a:lnTo>
                    <a:pt x="11517674" y="66869"/>
                  </a:lnTo>
                  <a:lnTo>
                    <a:pt x="11517523" y="64020"/>
                  </a:lnTo>
                  <a:lnTo>
                    <a:pt x="11500848" y="53259"/>
                  </a:lnTo>
                  <a:close/>
                </a:path>
                <a:path w="14724380" h="504825">
                  <a:moveTo>
                    <a:pt x="11608070" y="52472"/>
                  </a:moveTo>
                  <a:lnTo>
                    <a:pt x="11583962" y="62145"/>
                  </a:lnTo>
                  <a:lnTo>
                    <a:pt x="11540357" y="154679"/>
                  </a:lnTo>
                  <a:lnTo>
                    <a:pt x="11524722" y="162027"/>
                  </a:lnTo>
                  <a:lnTo>
                    <a:pt x="11517299" y="176875"/>
                  </a:lnTo>
                  <a:lnTo>
                    <a:pt x="11526409" y="178337"/>
                  </a:lnTo>
                  <a:lnTo>
                    <a:pt x="11532933" y="178337"/>
                  </a:lnTo>
                  <a:lnTo>
                    <a:pt x="11551979" y="168326"/>
                  </a:lnTo>
                  <a:lnTo>
                    <a:pt x="11593898" y="75755"/>
                  </a:lnTo>
                  <a:lnTo>
                    <a:pt x="11613919" y="68331"/>
                  </a:lnTo>
                  <a:lnTo>
                    <a:pt x="11641551" y="68331"/>
                  </a:lnTo>
                  <a:lnTo>
                    <a:pt x="11644176" y="56071"/>
                  </a:lnTo>
                  <a:lnTo>
                    <a:pt x="11608070" y="52472"/>
                  </a:lnTo>
                  <a:close/>
                </a:path>
                <a:path w="14724380" h="504825">
                  <a:moveTo>
                    <a:pt x="11641551" y="68331"/>
                  </a:moveTo>
                  <a:lnTo>
                    <a:pt x="11613919" y="68331"/>
                  </a:lnTo>
                  <a:lnTo>
                    <a:pt x="11599409" y="176875"/>
                  </a:lnTo>
                  <a:lnTo>
                    <a:pt x="11618306" y="176875"/>
                  </a:lnTo>
                  <a:lnTo>
                    <a:pt x="11641519" y="68481"/>
                  </a:lnTo>
                  <a:lnTo>
                    <a:pt x="11641551" y="68331"/>
                  </a:lnTo>
                  <a:close/>
                </a:path>
                <a:path w="14724380" h="504825">
                  <a:moveTo>
                    <a:pt x="11505263" y="154379"/>
                  </a:moveTo>
                  <a:lnTo>
                    <a:pt x="11499490" y="157153"/>
                  </a:lnTo>
                  <a:lnTo>
                    <a:pt x="11455060" y="160827"/>
                  </a:lnTo>
                  <a:lnTo>
                    <a:pt x="11505263" y="160827"/>
                  </a:lnTo>
                  <a:lnTo>
                    <a:pt x="11505263" y="154379"/>
                  </a:lnTo>
                  <a:close/>
                </a:path>
                <a:path w="14724380" h="504825">
                  <a:moveTo>
                    <a:pt x="11517674" y="66869"/>
                  </a:moveTo>
                  <a:lnTo>
                    <a:pt x="11490641" y="66869"/>
                  </a:lnTo>
                  <a:lnTo>
                    <a:pt x="11500689" y="73618"/>
                  </a:lnTo>
                  <a:lnTo>
                    <a:pt x="11502114" y="87715"/>
                  </a:lnTo>
                  <a:lnTo>
                    <a:pt x="11489929" y="100613"/>
                  </a:lnTo>
                  <a:lnTo>
                    <a:pt x="11446324" y="107587"/>
                  </a:lnTo>
                  <a:lnTo>
                    <a:pt x="11506333" y="107587"/>
                  </a:lnTo>
                  <a:lnTo>
                    <a:pt x="11508787" y="106837"/>
                  </a:lnTo>
                  <a:lnTo>
                    <a:pt x="11518986" y="91764"/>
                  </a:lnTo>
                  <a:lnTo>
                    <a:pt x="11517759" y="68481"/>
                  </a:lnTo>
                  <a:lnTo>
                    <a:pt x="11517674" y="66869"/>
                  </a:lnTo>
                  <a:close/>
                </a:path>
                <a:path w="14724380" h="504825">
                  <a:moveTo>
                    <a:pt x="11701879" y="53596"/>
                  </a:moveTo>
                  <a:lnTo>
                    <a:pt x="11682982" y="53596"/>
                  </a:lnTo>
                  <a:lnTo>
                    <a:pt x="11668697" y="121084"/>
                  </a:lnTo>
                  <a:lnTo>
                    <a:pt x="11667460" y="157941"/>
                  </a:lnTo>
                  <a:lnTo>
                    <a:pt x="11678370" y="172488"/>
                  </a:lnTo>
                  <a:lnTo>
                    <a:pt x="11706715" y="179124"/>
                  </a:lnTo>
                  <a:lnTo>
                    <a:pt x="11722069" y="177690"/>
                  </a:lnTo>
                  <a:lnTo>
                    <a:pt x="11747583" y="164389"/>
                  </a:lnTo>
                  <a:lnTo>
                    <a:pt x="11747847" y="163827"/>
                  </a:lnTo>
                  <a:lnTo>
                    <a:pt x="11708402" y="163827"/>
                  </a:lnTo>
                  <a:lnTo>
                    <a:pt x="11693068" y="161802"/>
                  </a:lnTo>
                  <a:lnTo>
                    <a:pt x="11686168" y="153629"/>
                  </a:lnTo>
                  <a:lnTo>
                    <a:pt x="11686936" y="126183"/>
                  </a:lnTo>
                  <a:lnTo>
                    <a:pt x="11687031" y="122772"/>
                  </a:lnTo>
                  <a:lnTo>
                    <a:pt x="11751745" y="122772"/>
                  </a:lnTo>
                  <a:lnTo>
                    <a:pt x="11750095" y="115536"/>
                  </a:lnTo>
                  <a:lnTo>
                    <a:pt x="11737087" y="107699"/>
                  </a:lnTo>
                  <a:lnTo>
                    <a:pt x="11689956" y="107699"/>
                  </a:lnTo>
                  <a:lnTo>
                    <a:pt x="11701879" y="53596"/>
                  </a:lnTo>
                  <a:close/>
                </a:path>
                <a:path w="14724380" h="504825">
                  <a:moveTo>
                    <a:pt x="11751745" y="122772"/>
                  </a:moveTo>
                  <a:lnTo>
                    <a:pt x="11687031" y="122772"/>
                  </a:lnTo>
                  <a:lnTo>
                    <a:pt x="11734273" y="126183"/>
                  </a:lnTo>
                  <a:lnTo>
                    <a:pt x="11735285" y="151417"/>
                  </a:lnTo>
                  <a:lnTo>
                    <a:pt x="11708402" y="163827"/>
                  </a:lnTo>
                  <a:lnTo>
                    <a:pt x="11747847" y="163827"/>
                  </a:lnTo>
                  <a:lnTo>
                    <a:pt x="11756769" y="144818"/>
                  </a:lnTo>
                  <a:lnTo>
                    <a:pt x="11751745" y="122772"/>
                  </a:lnTo>
                  <a:close/>
                </a:path>
                <a:path w="14724380" h="504825">
                  <a:moveTo>
                    <a:pt x="11734535" y="106162"/>
                  </a:moveTo>
                  <a:lnTo>
                    <a:pt x="11689956" y="107699"/>
                  </a:lnTo>
                  <a:lnTo>
                    <a:pt x="11737087" y="107699"/>
                  </a:lnTo>
                  <a:lnTo>
                    <a:pt x="11734535" y="106162"/>
                  </a:lnTo>
                  <a:close/>
                </a:path>
                <a:path w="14724380" h="504825">
                  <a:moveTo>
                    <a:pt x="11804573" y="150104"/>
                  </a:moveTo>
                  <a:lnTo>
                    <a:pt x="11784327" y="150104"/>
                  </a:lnTo>
                  <a:lnTo>
                    <a:pt x="11761381" y="206569"/>
                  </a:lnTo>
                  <a:lnTo>
                    <a:pt x="11775666" y="206569"/>
                  </a:lnTo>
                  <a:lnTo>
                    <a:pt x="11804573" y="150104"/>
                  </a:lnTo>
                  <a:close/>
                </a:path>
                <a:path w="14724380" h="504825">
                  <a:moveTo>
                    <a:pt x="11952934" y="51347"/>
                  </a:moveTo>
                  <a:lnTo>
                    <a:pt x="11928152" y="63045"/>
                  </a:lnTo>
                  <a:lnTo>
                    <a:pt x="11906893" y="94539"/>
                  </a:lnTo>
                  <a:lnTo>
                    <a:pt x="11899394" y="146018"/>
                  </a:lnTo>
                  <a:lnTo>
                    <a:pt x="11910229" y="171063"/>
                  </a:lnTo>
                  <a:lnTo>
                    <a:pt x="11932800" y="179124"/>
                  </a:lnTo>
                  <a:lnTo>
                    <a:pt x="11944273" y="177887"/>
                  </a:lnTo>
                  <a:lnTo>
                    <a:pt x="11962113" y="163602"/>
                  </a:lnTo>
                  <a:lnTo>
                    <a:pt x="11938874" y="163602"/>
                  </a:lnTo>
                  <a:lnTo>
                    <a:pt x="11928020" y="161502"/>
                  </a:lnTo>
                  <a:lnTo>
                    <a:pt x="11927502" y="161502"/>
                  </a:lnTo>
                  <a:lnTo>
                    <a:pt x="11918692" y="146018"/>
                  </a:lnTo>
                  <a:lnTo>
                    <a:pt x="11923173" y="122209"/>
                  </a:lnTo>
                  <a:lnTo>
                    <a:pt x="11929164" y="90977"/>
                  </a:lnTo>
                  <a:lnTo>
                    <a:pt x="11952184" y="68369"/>
                  </a:lnTo>
                  <a:lnTo>
                    <a:pt x="11988602" y="68369"/>
                  </a:lnTo>
                  <a:lnTo>
                    <a:pt x="11982067" y="59370"/>
                  </a:lnTo>
                  <a:lnTo>
                    <a:pt x="11952934" y="51347"/>
                  </a:lnTo>
                  <a:close/>
                </a:path>
                <a:path w="14724380" h="504825">
                  <a:moveTo>
                    <a:pt x="11992851" y="153029"/>
                  </a:moveTo>
                  <a:lnTo>
                    <a:pt x="11975318" y="153029"/>
                  </a:lnTo>
                  <a:lnTo>
                    <a:pt x="11972843" y="176875"/>
                  </a:lnTo>
                  <a:lnTo>
                    <a:pt x="11987803" y="176875"/>
                  </a:lnTo>
                  <a:lnTo>
                    <a:pt x="11992851" y="153029"/>
                  </a:lnTo>
                  <a:close/>
                </a:path>
                <a:path w="14724380" h="504825">
                  <a:moveTo>
                    <a:pt x="11988602" y="68369"/>
                  </a:moveTo>
                  <a:lnTo>
                    <a:pt x="11952184" y="68369"/>
                  </a:lnTo>
                  <a:lnTo>
                    <a:pt x="11974531" y="69493"/>
                  </a:lnTo>
                  <a:lnTo>
                    <a:pt x="11984766" y="85241"/>
                  </a:lnTo>
                  <a:lnTo>
                    <a:pt x="11979726" y="122209"/>
                  </a:lnTo>
                  <a:lnTo>
                    <a:pt x="11950347" y="161502"/>
                  </a:lnTo>
                  <a:lnTo>
                    <a:pt x="11938874" y="163602"/>
                  </a:lnTo>
                  <a:lnTo>
                    <a:pt x="11962113" y="163602"/>
                  </a:lnTo>
                  <a:lnTo>
                    <a:pt x="11975318" y="153029"/>
                  </a:lnTo>
                  <a:lnTo>
                    <a:pt x="11992851" y="153029"/>
                  </a:lnTo>
                  <a:lnTo>
                    <a:pt x="12009661" y="73618"/>
                  </a:lnTo>
                  <a:lnTo>
                    <a:pt x="11992415" y="73618"/>
                  </a:lnTo>
                  <a:lnTo>
                    <a:pt x="11988602" y="68369"/>
                  </a:lnTo>
                  <a:close/>
                </a:path>
                <a:path w="14724380" h="504825">
                  <a:moveTo>
                    <a:pt x="12013899" y="53596"/>
                  </a:moveTo>
                  <a:lnTo>
                    <a:pt x="11999614" y="53596"/>
                  </a:lnTo>
                  <a:lnTo>
                    <a:pt x="11992415" y="73618"/>
                  </a:lnTo>
                  <a:lnTo>
                    <a:pt x="12009661" y="73618"/>
                  </a:lnTo>
                  <a:lnTo>
                    <a:pt x="12013899" y="53596"/>
                  </a:lnTo>
                  <a:close/>
                </a:path>
                <a:path w="14724380" h="504825">
                  <a:moveTo>
                    <a:pt x="12126379" y="53596"/>
                  </a:moveTo>
                  <a:lnTo>
                    <a:pt x="12111082" y="53596"/>
                  </a:lnTo>
                  <a:lnTo>
                    <a:pt x="12084874" y="176875"/>
                  </a:lnTo>
                  <a:lnTo>
                    <a:pt x="12103658" y="176875"/>
                  </a:lnTo>
                  <a:lnTo>
                    <a:pt x="12116776" y="115446"/>
                  </a:lnTo>
                  <a:lnTo>
                    <a:pt x="12139524" y="77442"/>
                  </a:lnTo>
                  <a:lnTo>
                    <a:pt x="12124579" y="77442"/>
                  </a:lnTo>
                  <a:lnTo>
                    <a:pt x="12126379" y="53596"/>
                  </a:lnTo>
                  <a:close/>
                </a:path>
                <a:path w="14724380" h="504825">
                  <a:moveTo>
                    <a:pt x="12190519" y="68631"/>
                  </a:moveTo>
                  <a:lnTo>
                    <a:pt x="12169009" y="68631"/>
                  </a:lnTo>
                  <a:lnTo>
                    <a:pt x="12175195" y="78867"/>
                  </a:lnTo>
                  <a:lnTo>
                    <a:pt x="12156749" y="176875"/>
                  </a:lnTo>
                  <a:lnTo>
                    <a:pt x="12175420" y="176875"/>
                  </a:lnTo>
                  <a:lnTo>
                    <a:pt x="12191992" y="103462"/>
                  </a:lnTo>
                  <a:lnTo>
                    <a:pt x="12209240" y="79467"/>
                  </a:lnTo>
                  <a:lnTo>
                    <a:pt x="12193417" y="79467"/>
                  </a:lnTo>
                  <a:lnTo>
                    <a:pt x="12190519" y="68631"/>
                  </a:lnTo>
                  <a:close/>
                </a:path>
                <a:path w="14724380" h="504825">
                  <a:moveTo>
                    <a:pt x="12263505" y="68631"/>
                  </a:moveTo>
                  <a:lnTo>
                    <a:pt x="12240710" y="68631"/>
                  </a:lnTo>
                  <a:lnTo>
                    <a:pt x="12247408" y="78379"/>
                  </a:lnTo>
                  <a:lnTo>
                    <a:pt x="12228736" y="176875"/>
                  </a:lnTo>
                  <a:lnTo>
                    <a:pt x="12247633" y="176875"/>
                  </a:lnTo>
                  <a:lnTo>
                    <a:pt x="12263605" y="101288"/>
                  </a:lnTo>
                  <a:lnTo>
                    <a:pt x="12263505" y="68631"/>
                  </a:lnTo>
                  <a:close/>
                </a:path>
                <a:path w="14724380" h="504825">
                  <a:moveTo>
                    <a:pt x="12245796" y="51347"/>
                  </a:moveTo>
                  <a:lnTo>
                    <a:pt x="12223899" y="52734"/>
                  </a:lnTo>
                  <a:lnTo>
                    <a:pt x="12193417" y="79467"/>
                  </a:lnTo>
                  <a:lnTo>
                    <a:pt x="12209240" y="79467"/>
                  </a:lnTo>
                  <a:lnTo>
                    <a:pt x="12214226" y="72530"/>
                  </a:lnTo>
                  <a:lnTo>
                    <a:pt x="12240159" y="68631"/>
                  </a:lnTo>
                  <a:lnTo>
                    <a:pt x="12263505" y="68631"/>
                  </a:lnTo>
                  <a:lnTo>
                    <a:pt x="12263492" y="64282"/>
                  </a:lnTo>
                  <a:lnTo>
                    <a:pt x="12245796" y="51347"/>
                  </a:lnTo>
                  <a:close/>
                </a:path>
                <a:path w="14724380" h="504825">
                  <a:moveTo>
                    <a:pt x="12173658" y="51347"/>
                  </a:moveTo>
                  <a:lnTo>
                    <a:pt x="12152736" y="52734"/>
                  </a:lnTo>
                  <a:lnTo>
                    <a:pt x="12124579" y="77442"/>
                  </a:lnTo>
                  <a:lnTo>
                    <a:pt x="12139524" y="77442"/>
                  </a:lnTo>
                  <a:lnTo>
                    <a:pt x="12142464" y="72530"/>
                  </a:lnTo>
                  <a:lnTo>
                    <a:pt x="12142576" y="72343"/>
                  </a:lnTo>
                  <a:lnTo>
                    <a:pt x="12169009" y="68631"/>
                  </a:lnTo>
                  <a:lnTo>
                    <a:pt x="12190519" y="68631"/>
                  </a:lnTo>
                  <a:lnTo>
                    <a:pt x="12189356" y="64282"/>
                  </a:lnTo>
                  <a:lnTo>
                    <a:pt x="12189255" y="63907"/>
                  </a:lnTo>
                  <a:lnTo>
                    <a:pt x="12173658" y="51347"/>
                  </a:lnTo>
                  <a:close/>
                </a:path>
                <a:path w="14724380" h="504825">
                  <a:moveTo>
                    <a:pt x="12343916" y="51347"/>
                  </a:moveTo>
                  <a:lnTo>
                    <a:pt x="12319133" y="63045"/>
                  </a:lnTo>
                  <a:lnTo>
                    <a:pt x="12297874" y="94539"/>
                  </a:lnTo>
                  <a:lnTo>
                    <a:pt x="12290375" y="146018"/>
                  </a:lnTo>
                  <a:lnTo>
                    <a:pt x="12301210" y="171063"/>
                  </a:lnTo>
                  <a:lnTo>
                    <a:pt x="12323782" y="179124"/>
                  </a:lnTo>
                  <a:lnTo>
                    <a:pt x="12335255" y="177887"/>
                  </a:lnTo>
                  <a:lnTo>
                    <a:pt x="12353095" y="163602"/>
                  </a:lnTo>
                  <a:lnTo>
                    <a:pt x="12329856" y="163602"/>
                  </a:lnTo>
                  <a:lnTo>
                    <a:pt x="12319001" y="161502"/>
                  </a:lnTo>
                  <a:lnTo>
                    <a:pt x="12318484" y="161502"/>
                  </a:lnTo>
                  <a:lnTo>
                    <a:pt x="12309673" y="146018"/>
                  </a:lnTo>
                  <a:lnTo>
                    <a:pt x="12314154" y="122209"/>
                  </a:lnTo>
                  <a:lnTo>
                    <a:pt x="12320145" y="90977"/>
                  </a:lnTo>
                  <a:lnTo>
                    <a:pt x="12343165" y="68369"/>
                  </a:lnTo>
                  <a:lnTo>
                    <a:pt x="12379584" y="68369"/>
                  </a:lnTo>
                  <a:lnTo>
                    <a:pt x="12373048" y="59370"/>
                  </a:lnTo>
                  <a:lnTo>
                    <a:pt x="12343916" y="51347"/>
                  </a:lnTo>
                  <a:close/>
                </a:path>
                <a:path w="14724380" h="504825">
                  <a:moveTo>
                    <a:pt x="12383832" y="153029"/>
                  </a:moveTo>
                  <a:lnTo>
                    <a:pt x="12366299" y="153029"/>
                  </a:lnTo>
                  <a:lnTo>
                    <a:pt x="12363825" y="176875"/>
                  </a:lnTo>
                  <a:lnTo>
                    <a:pt x="12378784" y="176875"/>
                  </a:lnTo>
                  <a:lnTo>
                    <a:pt x="12383832" y="153029"/>
                  </a:lnTo>
                  <a:close/>
                </a:path>
                <a:path w="14724380" h="504825">
                  <a:moveTo>
                    <a:pt x="12379584" y="68369"/>
                  </a:moveTo>
                  <a:lnTo>
                    <a:pt x="12343165" y="68369"/>
                  </a:lnTo>
                  <a:lnTo>
                    <a:pt x="12365512" y="69493"/>
                  </a:lnTo>
                  <a:lnTo>
                    <a:pt x="12375748" y="85241"/>
                  </a:lnTo>
                  <a:lnTo>
                    <a:pt x="12370707" y="122209"/>
                  </a:lnTo>
                  <a:lnTo>
                    <a:pt x="12341329" y="161502"/>
                  </a:lnTo>
                  <a:lnTo>
                    <a:pt x="12329856" y="163602"/>
                  </a:lnTo>
                  <a:lnTo>
                    <a:pt x="12353095" y="163602"/>
                  </a:lnTo>
                  <a:lnTo>
                    <a:pt x="12366299" y="153029"/>
                  </a:lnTo>
                  <a:lnTo>
                    <a:pt x="12383832" y="153029"/>
                  </a:lnTo>
                  <a:lnTo>
                    <a:pt x="12400642" y="73618"/>
                  </a:lnTo>
                  <a:lnTo>
                    <a:pt x="12383396" y="73618"/>
                  </a:lnTo>
                  <a:lnTo>
                    <a:pt x="12379584" y="68369"/>
                  </a:lnTo>
                  <a:close/>
                </a:path>
                <a:path w="14724380" h="504825">
                  <a:moveTo>
                    <a:pt x="12404880" y="53596"/>
                  </a:moveTo>
                  <a:lnTo>
                    <a:pt x="12390595" y="53596"/>
                  </a:lnTo>
                  <a:lnTo>
                    <a:pt x="12383396" y="73618"/>
                  </a:lnTo>
                  <a:lnTo>
                    <a:pt x="12400642" y="73618"/>
                  </a:lnTo>
                  <a:lnTo>
                    <a:pt x="12404880" y="53596"/>
                  </a:lnTo>
                  <a:close/>
                </a:path>
                <a:path w="14724380" h="504825">
                  <a:moveTo>
                    <a:pt x="12560904" y="52120"/>
                  </a:moveTo>
                  <a:lnTo>
                    <a:pt x="12536482" y="53146"/>
                  </a:lnTo>
                  <a:lnTo>
                    <a:pt x="12536482" y="68669"/>
                  </a:lnTo>
                  <a:lnTo>
                    <a:pt x="12562915" y="70056"/>
                  </a:lnTo>
                  <a:lnTo>
                    <a:pt x="12570113" y="81829"/>
                  </a:lnTo>
                  <a:lnTo>
                    <a:pt x="12571913" y="98813"/>
                  </a:lnTo>
                  <a:lnTo>
                    <a:pt x="12553241" y="153629"/>
                  </a:lnTo>
                  <a:lnTo>
                    <a:pt x="12529845" y="163602"/>
                  </a:lnTo>
                  <a:lnTo>
                    <a:pt x="12516311" y="177474"/>
                  </a:lnTo>
                  <a:lnTo>
                    <a:pt x="12516642" y="177474"/>
                  </a:lnTo>
                  <a:lnTo>
                    <a:pt x="12529620" y="179124"/>
                  </a:lnTo>
                  <a:lnTo>
                    <a:pt x="12545742" y="177474"/>
                  </a:lnTo>
                  <a:lnTo>
                    <a:pt x="12574238" y="155354"/>
                  </a:lnTo>
                  <a:lnTo>
                    <a:pt x="12588223" y="121647"/>
                  </a:lnTo>
                  <a:lnTo>
                    <a:pt x="12664192" y="121647"/>
                  </a:lnTo>
                  <a:lnTo>
                    <a:pt x="12668985" y="107137"/>
                  </a:lnTo>
                  <a:lnTo>
                    <a:pt x="12590360" y="107137"/>
                  </a:lnTo>
                  <a:lnTo>
                    <a:pt x="12588363" y="78567"/>
                  </a:lnTo>
                  <a:lnTo>
                    <a:pt x="12575526" y="58306"/>
                  </a:lnTo>
                  <a:lnTo>
                    <a:pt x="12560904" y="52120"/>
                  </a:lnTo>
                  <a:close/>
                </a:path>
                <a:path w="14724380" h="504825">
                  <a:moveTo>
                    <a:pt x="12664192" y="121647"/>
                  </a:moveTo>
                  <a:lnTo>
                    <a:pt x="12642326" y="121647"/>
                  </a:lnTo>
                  <a:lnTo>
                    <a:pt x="12649074" y="164614"/>
                  </a:lnTo>
                  <a:lnTo>
                    <a:pt x="12665047" y="177287"/>
                  </a:lnTo>
                  <a:lnTo>
                    <a:pt x="12693954" y="177737"/>
                  </a:lnTo>
                  <a:lnTo>
                    <a:pt x="12695754" y="161915"/>
                  </a:lnTo>
                  <a:lnTo>
                    <a:pt x="12669396" y="160640"/>
                  </a:lnTo>
                  <a:lnTo>
                    <a:pt x="12662572" y="148717"/>
                  </a:lnTo>
                  <a:lnTo>
                    <a:pt x="12660885" y="131658"/>
                  </a:lnTo>
                  <a:lnTo>
                    <a:pt x="12664192" y="121647"/>
                  </a:lnTo>
                  <a:close/>
                </a:path>
                <a:path w="14724380" h="504825">
                  <a:moveTo>
                    <a:pt x="12460558" y="53596"/>
                  </a:moveTo>
                  <a:lnTo>
                    <a:pt x="12442111" y="53596"/>
                  </a:lnTo>
                  <a:lnTo>
                    <a:pt x="12416015" y="176875"/>
                  </a:lnTo>
                  <a:lnTo>
                    <a:pt x="12434800" y="176875"/>
                  </a:lnTo>
                  <a:lnTo>
                    <a:pt x="12447622" y="115348"/>
                  </a:lnTo>
                  <a:lnTo>
                    <a:pt x="12468813" y="115348"/>
                  </a:lnTo>
                  <a:lnTo>
                    <a:pt x="12468206" y="114448"/>
                  </a:lnTo>
                  <a:lnTo>
                    <a:pt x="12469704" y="112986"/>
                  </a:lnTo>
                  <a:lnTo>
                    <a:pt x="12447847" y="112986"/>
                  </a:lnTo>
                  <a:lnTo>
                    <a:pt x="12460558" y="53596"/>
                  </a:lnTo>
                  <a:close/>
                </a:path>
                <a:path w="14724380" h="504825">
                  <a:moveTo>
                    <a:pt x="12468813" y="115348"/>
                  </a:moveTo>
                  <a:lnTo>
                    <a:pt x="12447622" y="115348"/>
                  </a:lnTo>
                  <a:lnTo>
                    <a:pt x="12487890" y="176875"/>
                  </a:lnTo>
                  <a:lnTo>
                    <a:pt x="12510274" y="176875"/>
                  </a:lnTo>
                  <a:lnTo>
                    <a:pt x="12468813" y="115348"/>
                  </a:lnTo>
                  <a:close/>
                </a:path>
                <a:path w="14724380" h="504825">
                  <a:moveTo>
                    <a:pt x="12623316" y="121647"/>
                  </a:moveTo>
                  <a:lnTo>
                    <a:pt x="12606444" y="121647"/>
                  </a:lnTo>
                  <a:lnTo>
                    <a:pt x="12594634" y="176875"/>
                  </a:lnTo>
                  <a:lnTo>
                    <a:pt x="12611731" y="176875"/>
                  </a:lnTo>
                  <a:lnTo>
                    <a:pt x="12623316" y="121647"/>
                  </a:lnTo>
                  <a:close/>
                </a:path>
                <a:path w="14724380" h="504825">
                  <a:moveTo>
                    <a:pt x="12530520" y="53596"/>
                  </a:moveTo>
                  <a:lnTo>
                    <a:pt x="12506899" y="53596"/>
                  </a:lnTo>
                  <a:lnTo>
                    <a:pt x="12447847" y="112986"/>
                  </a:lnTo>
                  <a:lnTo>
                    <a:pt x="12469704" y="112986"/>
                  </a:lnTo>
                  <a:lnTo>
                    <a:pt x="12530520" y="53596"/>
                  </a:lnTo>
                  <a:close/>
                </a:path>
                <a:path w="14724380" h="504825">
                  <a:moveTo>
                    <a:pt x="12637826" y="53596"/>
                  </a:moveTo>
                  <a:lnTo>
                    <a:pt x="12620617" y="53596"/>
                  </a:lnTo>
                  <a:lnTo>
                    <a:pt x="12609256" y="107137"/>
                  </a:lnTo>
                  <a:lnTo>
                    <a:pt x="12626353" y="107137"/>
                  </a:lnTo>
                  <a:lnTo>
                    <a:pt x="12637826" y="53596"/>
                  </a:lnTo>
                  <a:close/>
                </a:path>
                <a:path w="14724380" h="504825">
                  <a:moveTo>
                    <a:pt x="12693279" y="51347"/>
                  </a:moveTo>
                  <a:lnTo>
                    <a:pt x="12666771" y="64357"/>
                  </a:lnTo>
                  <a:lnTo>
                    <a:pt x="12644463" y="107137"/>
                  </a:lnTo>
                  <a:lnTo>
                    <a:pt x="12668985" y="107137"/>
                  </a:lnTo>
                  <a:lnTo>
                    <a:pt x="12678919" y="77067"/>
                  </a:lnTo>
                  <a:lnTo>
                    <a:pt x="12702165" y="67094"/>
                  </a:lnTo>
                  <a:lnTo>
                    <a:pt x="12717125" y="53146"/>
                  </a:lnTo>
                  <a:lnTo>
                    <a:pt x="12693279" y="51347"/>
                  </a:lnTo>
                  <a:close/>
                </a:path>
                <a:path w="14724380" h="504825">
                  <a:moveTo>
                    <a:pt x="12799320" y="53259"/>
                  </a:moveTo>
                  <a:lnTo>
                    <a:pt x="12764648" y="55270"/>
                  </a:lnTo>
                  <a:lnTo>
                    <a:pt x="12739284" y="77105"/>
                  </a:lnTo>
                  <a:lnTo>
                    <a:pt x="12722791" y="125225"/>
                  </a:lnTo>
                  <a:lnTo>
                    <a:pt x="12731410" y="164539"/>
                  </a:lnTo>
                  <a:lnTo>
                    <a:pt x="12749894" y="177287"/>
                  </a:lnTo>
                  <a:lnTo>
                    <a:pt x="12767066" y="179124"/>
                  </a:lnTo>
                  <a:lnTo>
                    <a:pt x="12803735" y="170463"/>
                  </a:lnTo>
                  <a:lnTo>
                    <a:pt x="12803735" y="160827"/>
                  </a:lnTo>
                  <a:lnTo>
                    <a:pt x="12753531" y="160827"/>
                  </a:lnTo>
                  <a:lnTo>
                    <a:pt x="12743932" y="149654"/>
                  </a:lnTo>
                  <a:lnTo>
                    <a:pt x="12741533" y="131995"/>
                  </a:lnTo>
                  <a:lnTo>
                    <a:pt x="12755389" y="122687"/>
                  </a:lnTo>
                  <a:lnTo>
                    <a:pt x="12804804" y="107587"/>
                  </a:lnTo>
                  <a:lnTo>
                    <a:pt x="12744795" y="107587"/>
                  </a:lnTo>
                  <a:lnTo>
                    <a:pt x="12750143" y="91764"/>
                  </a:lnTo>
                  <a:lnTo>
                    <a:pt x="12750194" y="91615"/>
                  </a:lnTo>
                  <a:lnTo>
                    <a:pt x="12772991" y="68481"/>
                  </a:lnTo>
                  <a:lnTo>
                    <a:pt x="12789112" y="66869"/>
                  </a:lnTo>
                  <a:lnTo>
                    <a:pt x="12816145" y="66869"/>
                  </a:lnTo>
                  <a:lnTo>
                    <a:pt x="12815995" y="64020"/>
                  </a:lnTo>
                  <a:lnTo>
                    <a:pt x="12799320" y="53259"/>
                  </a:lnTo>
                  <a:close/>
                </a:path>
                <a:path w="14724380" h="504825">
                  <a:moveTo>
                    <a:pt x="12803735" y="154379"/>
                  </a:moveTo>
                  <a:lnTo>
                    <a:pt x="12797961" y="157153"/>
                  </a:lnTo>
                  <a:lnTo>
                    <a:pt x="12753531" y="160827"/>
                  </a:lnTo>
                  <a:lnTo>
                    <a:pt x="12803735" y="160827"/>
                  </a:lnTo>
                  <a:lnTo>
                    <a:pt x="12803735" y="154379"/>
                  </a:lnTo>
                  <a:close/>
                </a:path>
                <a:path w="14724380" h="504825">
                  <a:moveTo>
                    <a:pt x="12816145" y="66869"/>
                  </a:moveTo>
                  <a:lnTo>
                    <a:pt x="12789112" y="66869"/>
                  </a:lnTo>
                  <a:lnTo>
                    <a:pt x="12799160" y="73618"/>
                  </a:lnTo>
                  <a:lnTo>
                    <a:pt x="12800585" y="87715"/>
                  </a:lnTo>
                  <a:lnTo>
                    <a:pt x="12788400" y="100613"/>
                  </a:lnTo>
                  <a:lnTo>
                    <a:pt x="12744795" y="107587"/>
                  </a:lnTo>
                  <a:lnTo>
                    <a:pt x="12804804" y="107587"/>
                  </a:lnTo>
                  <a:lnTo>
                    <a:pt x="12807259" y="106837"/>
                  </a:lnTo>
                  <a:lnTo>
                    <a:pt x="12817457" y="91764"/>
                  </a:lnTo>
                  <a:lnTo>
                    <a:pt x="12816230" y="68481"/>
                  </a:lnTo>
                  <a:lnTo>
                    <a:pt x="12816145" y="66869"/>
                  </a:lnTo>
                  <a:close/>
                </a:path>
                <a:path w="14724380" h="504825">
                  <a:moveTo>
                    <a:pt x="12970731" y="51572"/>
                  </a:moveTo>
                  <a:lnTo>
                    <a:pt x="12932862" y="57946"/>
                  </a:lnTo>
                  <a:lnTo>
                    <a:pt x="12911791" y="76392"/>
                  </a:lnTo>
                  <a:lnTo>
                    <a:pt x="12897093" y="119922"/>
                  </a:lnTo>
                  <a:lnTo>
                    <a:pt x="12905529" y="162852"/>
                  </a:lnTo>
                  <a:lnTo>
                    <a:pt x="12917790" y="172938"/>
                  </a:lnTo>
                  <a:lnTo>
                    <a:pt x="12945010" y="179124"/>
                  </a:lnTo>
                  <a:lnTo>
                    <a:pt x="12953706" y="178759"/>
                  </a:lnTo>
                  <a:lnTo>
                    <a:pt x="12981341" y="169301"/>
                  </a:lnTo>
                  <a:lnTo>
                    <a:pt x="12985105" y="163827"/>
                  </a:lnTo>
                  <a:lnTo>
                    <a:pt x="12946360" y="163827"/>
                  </a:lnTo>
                  <a:lnTo>
                    <a:pt x="12929600" y="161052"/>
                  </a:lnTo>
                  <a:lnTo>
                    <a:pt x="12920658" y="150737"/>
                  </a:lnTo>
                  <a:lnTo>
                    <a:pt x="12916102" y="129183"/>
                  </a:lnTo>
                  <a:lnTo>
                    <a:pt x="12958920" y="123559"/>
                  </a:lnTo>
                  <a:lnTo>
                    <a:pt x="12985962" y="123559"/>
                  </a:lnTo>
                  <a:lnTo>
                    <a:pt x="12970655" y="114786"/>
                  </a:lnTo>
                  <a:lnTo>
                    <a:pt x="12984798" y="107587"/>
                  </a:lnTo>
                  <a:lnTo>
                    <a:pt x="12918352" y="107587"/>
                  </a:lnTo>
                  <a:lnTo>
                    <a:pt x="12931287" y="79804"/>
                  </a:lnTo>
                  <a:lnTo>
                    <a:pt x="12948122" y="68706"/>
                  </a:lnTo>
                  <a:lnTo>
                    <a:pt x="12969943" y="67094"/>
                  </a:lnTo>
                  <a:lnTo>
                    <a:pt x="12997847" y="67094"/>
                  </a:lnTo>
                  <a:lnTo>
                    <a:pt x="12994577" y="60945"/>
                  </a:lnTo>
                  <a:lnTo>
                    <a:pt x="12970731" y="51572"/>
                  </a:lnTo>
                  <a:close/>
                </a:path>
                <a:path w="14724380" h="504825">
                  <a:moveTo>
                    <a:pt x="12985962" y="123559"/>
                  </a:moveTo>
                  <a:lnTo>
                    <a:pt x="12958920" y="123559"/>
                  </a:lnTo>
                  <a:lnTo>
                    <a:pt x="12975230" y="133607"/>
                  </a:lnTo>
                  <a:lnTo>
                    <a:pt x="12971030" y="155653"/>
                  </a:lnTo>
                  <a:lnTo>
                    <a:pt x="12946360" y="163827"/>
                  </a:lnTo>
                  <a:lnTo>
                    <a:pt x="12985105" y="163827"/>
                  </a:lnTo>
                  <a:lnTo>
                    <a:pt x="12992814" y="152616"/>
                  </a:lnTo>
                  <a:lnTo>
                    <a:pt x="12992338" y="133607"/>
                  </a:lnTo>
                  <a:lnTo>
                    <a:pt x="12992228" y="129183"/>
                  </a:lnTo>
                  <a:lnTo>
                    <a:pt x="12992176" y="127121"/>
                  </a:lnTo>
                  <a:lnTo>
                    <a:pt x="12985962" y="123559"/>
                  </a:lnTo>
                  <a:close/>
                </a:path>
                <a:path w="14724380" h="504825">
                  <a:moveTo>
                    <a:pt x="12997847" y="67094"/>
                  </a:moveTo>
                  <a:lnTo>
                    <a:pt x="12969943" y="67094"/>
                  </a:lnTo>
                  <a:lnTo>
                    <a:pt x="12981940" y="75455"/>
                  </a:lnTo>
                  <a:lnTo>
                    <a:pt x="12983591" y="90115"/>
                  </a:lnTo>
                  <a:lnTo>
                    <a:pt x="12974030" y="101625"/>
                  </a:lnTo>
                  <a:lnTo>
                    <a:pt x="12918352" y="107587"/>
                  </a:lnTo>
                  <a:lnTo>
                    <a:pt x="12984798" y="107587"/>
                  </a:lnTo>
                  <a:lnTo>
                    <a:pt x="12995626" y="102075"/>
                  </a:lnTo>
                  <a:lnTo>
                    <a:pt x="13002375" y="75605"/>
                  </a:lnTo>
                  <a:lnTo>
                    <a:pt x="12997847" y="67094"/>
                  </a:lnTo>
                  <a:close/>
                </a:path>
                <a:path w="14724380" h="504825">
                  <a:moveTo>
                    <a:pt x="13069975" y="52772"/>
                  </a:moveTo>
                  <a:lnTo>
                    <a:pt x="13040093" y="72530"/>
                  </a:lnTo>
                  <a:lnTo>
                    <a:pt x="13022291" y="113837"/>
                  </a:lnTo>
                  <a:lnTo>
                    <a:pt x="13030157" y="165252"/>
                  </a:lnTo>
                  <a:lnTo>
                    <a:pt x="13049204" y="177400"/>
                  </a:lnTo>
                  <a:lnTo>
                    <a:pt x="13066376" y="179124"/>
                  </a:lnTo>
                  <a:lnTo>
                    <a:pt x="13097870" y="171926"/>
                  </a:lnTo>
                  <a:lnTo>
                    <a:pt x="13097870" y="162852"/>
                  </a:lnTo>
                  <a:lnTo>
                    <a:pt x="13078786" y="162852"/>
                  </a:lnTo>
                  <a:lnTo>
                    <a:pt x="13048680" y="157416"/>
                  </a:lnTo>
                  <a:lnTo>
                    <a:pt x="13039831" y="139156"/>
                  </a:lnTo>
                  <a:lnTo>
                    <a:pt x="13056365" y="80516"/>
                  </a:lnTo>
                  <a:lnTo>
                    <a:pt x="13078561" y="67094"/>
                  </a:lnTo>
                  <a:lnTo>
                    <a:pt x="13112207" y="67094"/>
                  </a:lnTo>
                  <a:lnTo>
                    <a:pt x="13115530" y="57196"/>
                  </a:lnTo>
                  <a:lnTo>
                    <a:pt x="13069975" y="52772"/>
                  </a:lnTo>
                  <a:close/>
                </a:path>
                <a:path w="14724380" h="504825">
                  <a:moveTo>
                    <a:pt x="13097870" y="155953"/>
                  </a:moveTo>
                  <a:lnTo>
                    <a:pt x="13078786" y="162852"/>
                  </a:lnTo>
                  <a:lnTo>
                    <a:pt x="13097870" y="162852"/>
                  </a:lnTo>
                  <a:lnTo>
                    <a:pt x="13097870" y="155953"/>
                  </a:lnTo>
                  <a:close/>
                </a:path>
                <a:path w="14724380" h="504825">
                  <a:moveTo>
                    <a:pt x="13112207" y="67094"/>
                  </a:moveTo>
                  <a:lnTo>
                    <a:pt x="13078561" y="67094"/>
                  </a:lnTo>
                  <a:lnTo>
                    <a:pt x="13110243" y="72943"/>
                  </a:lnTo>
                  <a:lnTo>
                    <a:pt x="13112207" y="67094"/>
                  </a:lnTo>
                  <a:close/>
                </a:path>
                <a:path w="14724380" h="504825">
                  <a:moveTo>
                    <a:pt x="13201999" y="53259"/>
                  </a:moveTo>
                  <a:lnTo>
                    <a:pt x="13167327" y="55270"/>
                  </a:lnTo>
                  <a:lnTo>
                    <a:pt x="13141963" y="77105"/>
                  </a:lnTo>
                  <a:lnTo>
                    <a:pt x="13125470" y="125225"/>
                  </a:lnTo>
                  <a:lnTo>
                    <a:pt x="13134089" y="164539"/>
                  </a:lnTo>
                  <a:lnTo>
                    <a:pt x="13152573" y="177287"/>
                  </a:lnTo>
                  <a:lnTo>
                    <a:pt x="13169745" y="179124"/>
                  </a:lnTo>
                  <a:lnTo>
                    <a:pt x="13206414" y="170463"/>
                  </a:lnTo>
                  <a:lnTo>
                    <a:pt x="13206414" y="160827"/>
                  </a:lnTo>
                  <a:lnTo>
                    <a:pt x="13156211" y="160827"/>
                  </a:lnTo>
                  <a:lnTo>
                    <a:pt x="13146611" y="149654"/>
                  </a:lnTo>
                  <a:lnTo>
                    <a:pt x="13144212" y="131995"/>
                  </a:lnTo>
                  <a:lnTo>
                    <a:pt x="13158069" y="122687"/>
                  </a:lnTo>
                  <a:lnTo>
                    <a:pt x="13207484" y="107587"/>
                  </a:lnTo>
                  <a:lnTo>
                    <a:pt x="13147474" y="107587"/>
                  </a:lnTo>
                  <a:lnTo>
                    <a:pt x="13152823" y="91764"/>
                  </a:lnTo>
                  <a:lnTo>
                    <a:pt x="13152873" y="91615"/>
                  </a:lnTo>
                  <a:lnTo>
                    <a:pt x="13175670" y="68481"/>
                  </a:lnTo>
                  <a:lnTo>
                    <a:pt x="13191791" y="66869"/>
                  </a:lnTo>
                  <a:lnTo>
                    <a:pt x="13218824" y="66869"/>
                  </a:lnTo>
                  <a:lnTo>
                    <a:pt x="13218674" y="64020"/>
                  </a:lnTo>
                  <a:lnTo>
                    <a:pt x="13201999" y="53259"/>
                  </a:lnTo>
                  <a:close/>
                </a:path>
                <a:path w="14724380" h="504825">
                  <a:moveTo>
                    <a:pt x="13206414" y="154379"/>
                  </a:moveTo>
                  <a:lnTo>
                    <a:pt x="13200640" y="157153"/>
                  </a:lnTo>
                  <a:lnTo>
                    <a:pt x="13156211" y="160827"/>
                  </a:lnTo>
                  <a:lnTo>
                    <a:pt x="13206414" y="160827"/>
                  </a:lnTo>
                  <a:lnTo>
                    <a:pt x="13206414" y="154379"/>
                  </a:lnTo>
                  <a:close/>
                </a:path>
                <a:path w="14724380" h="504825">
                  <a:moveTo>
                    <a:pt x="13218824" y="66869"/>
                  </a:moveTo>
                  <a:lnTo>
                    <a:pt x="13191791" y="66869"/>
                  </a:lnTo>
                  <a:lnTo>
                    <a:pt x="13201839" y="73618"/>
                  </a:lnTo>
                  <a:lnTo>
                    <a:pt x="13203264" y="87715"/>
                  </a:lnTo>
                  <a:lnTo>
                    <a:pt x="13191080" y="100613"/>
                  </a:lnTo>
                  <a:lnTo>
                    <a:pt x="13147474" y="107587"/>
                  </a:lnTo>
                  <a:lnTo>
                    <a:pt x="13207484" y="107587"/>
                  </a:lnTo>
                  <a:lnTo>
                    <a:pt x="13209938" y="106837"/>
                  </a:lnTo>
                  <a:lnTo>
                    <a:pt x="13220136" y="91764"/>
                  </a:lnTo>
                  <a:lnTo>
                    <a:pt x="13218909" y="68481"/>
                  </a:lnTo>
                  <a:lnTo>
                    <a:pt x="13218824" y="66869"/>
                  </a:lnTo>
                  <a:close/>
                </a:path>
                <a:path w="14724380" h="504825">
                  <a:moveTo>
                    <a:pt x="13346227" y="53409"/>
                  </a:moveTo>
                  <a:lnTo>
                    <a:pt x="13317432" y="73843"/>
                  </a:lnTo>
                  <a:lnTo>
                    <a:pt x="13299660" y="123522"/>
                  </a:lnTo>
                  <a:lnTo>
                    <a:pt x="13308640" y="163152"/>
                  </a:lnTo>
                  <a:lnTo>
                    <a:pt x="13308734" y="163565"/>
                  </a:lnTo>
                  <a:lnTo>
                    <a:pt x="13327630" y="176762"/>
                  </a:lnTo>
                  <a:lnTo>
                    <a:pt x="13345214" y="178674"/>
                  </a:lnTo>
                  <a:lnTo>
                    <a:pt x="13353388" y="178674"/>
                  </a:lnTo>
                  <a:lnTo>
                    <a:pt x="13373860" y="171176"/>
                  </a:lnTo>
                  <a:lnTo>
                    <a:pt x="13381649" y="163152"/>
                  </a:lnTo>
                  <a:lnTo>
                    <a:pt x="13346339" y="163152"/>
                  </a:lnTo>
                  <a:lnTo>
                    <a:pt x="13330667" y="160453"/>
                  </a:lnTo>
                  <a:lnTo>
                    <a:pt x="13318669" y="141931"/>
                  </a:lnTo>
                  <a:lnTo>
                    <a:pt x="13319307" y="118197"/>
                  </a:lnTo>
                  <a:lnTo>
                    <a:pt x="13338728" y="75942"/>
                  </a:lnTo>
                  <a:lnTo>
                    <a:pt x="13368123" y="67431"/>
                  </a:lnTo>
                  <a:lnTo>
                    <a:pt x="13398165" y="67431"/>
                  </a:lnTo>
                  <a:lnTo>
                    <a:pt x="13398080" y="67057"/>
                  </a:lnTo>
                  <a:lnTo>
                    <a:pt x="13379296" y="53859"/>
                  </a:lnTo>
                  <a:lnTo>
                    <a:pt x="13346227" y="53409"/>
                  </a:lnTo>
                  <a:close/>
                </a:path>
                <a:path w="14724380" h="504825">
                  <a:moveTo>
                    <a:pt x="13398165" y="67431"/>
                  </a:moveTo>
                  <a:lnTo>
                    <a:pt x="13368123" y="67431"/>
                  </a:lnTo>
                  <a:lnTo>
                    <a:pt x="13380871" y="74855"/>
                  </a:lnTo>
                  <a:lnTo>
                    <a:pt x="13387957" y="105525"/>
                  </a:lnTo>
                  <a:lnTo>
                    <a:pt x="13374535" y="148042"/>
                  </a:lnTo>
                  <a:lnTo>
                    <a:pt x="13346339" y="163152"/>
                  </a:lnTo>
                  <a:lnTo>
                    <a:pt x="13381649" y="163152"/>
                  </a:lnTo>
                  <a:lnTo>
                    <a:pt x="13393769" y="150667"/>
                  </a:lnTo>
                  <a:lnTo>
                    <a:pt x="13407191" y="107137"/>
                  </a:lnTo>
                  <a:lnTo>
                    <a:pt x="13398165" y="67431"/>
                  </a:lnTo>
                  <a:close/>
                </a:path>
                <a:path w="14724380" h="504825">
                  <a:moveTo>
                    <a:pt x="13466243" y="53596"/>
                  </a:moveTo>
                  <a:lnTo>
                    <a:pt x="13450946" y="53596"/>
                  </a:lnTo>
                  <a:lnTo>
                    <a:pt x="13413265" y="231990"/>
                  </a:lnTo>
                  <a:lnTo>
                    <a:pt x="13431712" y="231990"/>
                  </a:lnTo>
                  <a:lnTo>
                    <a:pt x="13446334" y="156966"/>
                  </a:lnTo>
                  <a:lnTo>
                    <a:pt x="13460055" y="156966"/>
                  </a:lnTo>
                  <a:lnTo>
                    <a:pt x="13455633" y="151716"/>
                  </a:lnTo>
                  <a:lnTo>
                    <a:pt x="13453645" y="131358"/>
                  </a:lnTo>
                  <a:lnTo>
                    <a:pt x="13474829" y="80367"/>
                  </a:lnTo>
                  <a:lnTo>
                    <a:pt x="13481597" y="77555"/>
                  </a:lnTo>
                  <a:lnTo>
                    <a:pt x="13463994" y="77555"/>
                  </a:lnTo>
                  <a:lnTo>
                    <a:pt x="13466243" y="53596"/>
                  </a:lnTo>
                  <a:close/>
                </a:path>
                <a:path w="14724380" h="504825">
                  <a:moveTo>
                    <a:pt x="13460055" y="156966"/>
                  </a:moveTo>
                  <a:lnTo>
                    <a:pt x="13446334" y="156966"/>
                  </a:lnTo>
                  <a:lnTo>
                    <a:pt x="13456832" y="171251"/>
                  </a:lnTo>
                  <a:lnTo>
                    <a:pt x="13486977" y="179124"/>
                  </a:lnTo>
                  <a:lnTo>
                    <a:pt x="13512098" y="167314"/>
                  </a:lnTo>
                  <a:lnTo>
                    <a:pt x="13514542" y="163602"/>
                  </a:lnTo>
                  <a:lnTo>
                    <a:pt x="13478054" y="163602"/>
                  </a:lnTo>
                  <a:lnTo>
                    <a:pt x="13463656" y="161240"/>
                  </a:lnTo>
                  <a:lnTo>
                    <a:pt x="13460055" y="156966"/>
                  </a:lnTo>
                  <a:close/>
                </a:path>
                <a:path w="14724380" h="504825">
                  <a:moveTo>
                    <a:pt x="13533733" y="67094"/>
                  </a:moveTo>
                  <a:lnTo>
                    <a:pt x="13506773" y="67094"/>
                  </a:lnTo>
                  <a:lnTo>
                    <a:pt x="13518921" y="78154"/>
                  </a:lnTo>
                  <a:lnTo>
                    <a:pt x="13520684" y="100388"/>
                  </a:lnTo>
                  <a:lnTo>
                    <a:pt x="13500812" y="153479"/>
                  </a:lnTo>
                  <a:lnTo>
                    <a:pt x="13478054" y="163602"/>
                  </a:lnTo>
                  <a:lnTo>
                    <a:pt x="13514542" y="163602"/>
                  </a:lnTo>
                  <a:lnTo>
                    <a:pt x="13532831" y="135819"/>
                  </a:lnTo>
                  <a:lnTo>
                    <a:pt x="13539805" y="84566"/>
                  </a:lnTo>
                  <a:lnTo>
                    <a:pt x="13533733" y="67094"/>
                  </a:lnTo>
                  <a:close/>
                </a:path>
                <a:path w="14724380" h="504825">
                  <a:moveTo>
                    <a:pt x="13494625" y="52772"/>
                  </a:moveTo>
                  <a:lnTo>
                    <a:pt x="13463994" y="77555"/>
                  </a:lnTo>
                  <a:lnTo>
                    <a:pt x="13481597" y="77555"/>
                  </a:lnTo>
                  <a:lnTo>
                    <a:pt x="13506773" y="67094"/>
                  </a:lnTo>
                  <a:lnTo>
                    <a:pt x="13533733" y="67094"/>
                  </a:lnTo>
                  <a:lnTo>
                    <a:pt x="13532756" y="64282"/>
                  </a:lnTo>
                  <a:lnTo>
                    <a:pt x="13518809" y="53184"/>
                  </a:lnTo>
                  <a:lnTo>
                    <a:pt x="13494625" y="52772"/>
                  </a:lnTo>
                  <a:close/>
                </a:path>
                <a:path w="14724380" h="504825">
                  <a:moveTo>
                    <a:pt x="13647049" y="67094"/>
                  </a:moveTo>
                  <a:lnTo>
                    <a:pt x="13619441" y="67094"/>
                  </a:lnTo>
                  <a:lnTo>
                    <a:pt x="13629077" y="73468"/>
                  </a:lnTo>
                  <a:lnTo>
                    <a:pt x="13629039" y="88728"/>
                  </a:lnTo>
                  <a:lnTo>
                    <a:pt x="13562827" y="128658"/>
                  </a:lnTo>
                  <a:lnTo>
                    <a:pt x="13557015" y="155616"/>
                  </a:lnTo>
                  <a:lnTo>
                    <a:pt x="13565825" y="170576"/>
                  </a:lnTo>
                  <a:lnTo>
                    <a:pt x="13595933" y="179124"/>
                  </a:lnTo>
                  <a:lnTo>
                    <a:pt x="13634064" y="170576"/>
                  </a:lnTo>
                  <a:lnTo>
                    <a:pt x="13634064" y="163602"/>
                  </a:lnTo>
                  <a:lnTo>
                    <a:pt x="13590908" y="163602"/>
                  </a:lnTo>
                  <a:lnTo>
                    <a:pt x="13577748" y="156103"/>
                  </a:lnTo>
                  <a:lnTo>
                    <a:pt x="13577298" y="137807"/>
                  </a:lnTo>
                  <a:lnTo>
                    <a:pt x="13644111" y="97501"/>
                  </a:lnTo>
                  <a:lnTo>
                    <a:pt x="13647899" y="67731"/>
                  </a:lnTo>
                  <a:lnTo>
                    <a:pt x="13647049" y="67094"/>
                  </a:lnTo>
                  <a:close/>
                </a:path>
                <a:path w="14724380" h="504825">
                  <a:moveTo>
                    <a:pt x="13634064" y="154041"/>
                  </a:moveTo>
                  <a:lnTo>
                    <a:pt x="13590908" y="163602"/>
                  </a:lnTo>
                  <a:lnTo>
                    <a:pt x="13634064" y="163602"/>
                  </a:lnTo>
                  <a:lnTo>
                    <a:pt x="13634064" y="154041"/>
                  </a:lnTo>
                  <a:close/>
                </a:path>
                <a:path w="14724380" h="504825">
                  <a:moveTo>
                    <a:pt x="13627652" y="52547"/>
                  </a:moveTo>
                  <a:lnTo>
                    <a:pt x="13573999" y="60458"/>
                  </a:lnTo>
                  <a:lnTo>
                    <a:pt x="13579173" y="75417"/>
                  </a:lnTo>
                  <a:lnTo>
                    <a:pt x="13619441" y="67094"/>
                  </a:lnTo>
                  <a:lnTo>
                    <a:pt x="13647049" y="67094"/>
                  </a:lnTo>
                  <a:lnTo>
                    <a:pt x="13627652" y="52547"/>
                  </a:lnTo>
                  <a:close/>
                </a:path>
                <a:path w="14724380" h="504825">
                  <a:moveTo>
                    <a:pt x="13720898" y="51347"/>
                  </a:moveTo>
                  <a:lnTo>
                    <a:pt x="13696116" y="63045"/>
                  </a:lnTo>
                  <a:lnTo>
                    <a:pt x="13674857" y="94539"/>
                  </a:lnTo>
                  <a:lnTo>
                    <a:pt x="13667358" y="146018"/>
                  </a:lnTo>
                  <a:lnTo>
                    <a:pt x="13678193" y="171063"/>
                  </a:lnTo>
                  <a:lnTo>
                    <a:pt x="13700764" y="179124"/>
                  </a:lnTo>
                  <a:lnTo>
                    <a:pt x="13712237" y="177887"/>
                  </a:lnTo>
                  <a:lnTo>
                    <a:pt x="13730077" y="163602"/>
                  </a:lnTo>
                  <a:lnTo>
                    <a:pt x="13706838" y="163602"/>
                  </a:lnTo>
                  <a:lnTo>
                    <a:pt x="13695984" y="161502"/>
                  </a:lnTo>
                  <a:lnTo>
                    <a:pt x="13695466" y="161502"/>
                  </a:lnTo>
                  <a:lnTo>
                    <a:pt x="13686656" y="146018"/>
                  </a:lnTo>
                  <a:lnTo>
                    <a:pt x="13691137" y="122209"/>
                  </a:lnTo>
                  <a:lnTo>
                    <a:pt x="13697128" y="90977"/>
                  </a:lnTo>
                  <a:lnTo>
                    <a:pt x="13720148" y="68369"/>
                  </a:lnTo>
                  <a:lnTo>
                    <a:pt x="13756566" y="68369"/>
                  </a:lnTo>
                  <a:lnTo>
                    <a:pt x="13750031" y="59370"/>
                  </a:lnTo>
                  <a:lnTo>
                    <a:pt x="13720898" y="51347"/>
                  </a:lnTo>
                  <a:close/>
                </a:path>
                <a:path w="14724380" h="504825">
                  <a:moveTo>
                    <a:pt x="13760815" y="153029"/>
                  </a:moveTo>
                  <a:lnTo>
                    <a:pt x="13743282" y="153029"/>
                  </a:lnTo>
                  <a:lnTo>
                    <a:pt x="13740807" y="176875"/>
                  </a:lnTo>
                  <a:lnTo>
                    <a:pt x="13755767" y="176875"/>
                  </a:lnTo>
                  <a:lnTo>
                    <a:pt x="13760815" y="153029"/>
                  </a:lnTo>
                  <a:close/>
                </a:path>
                <a:path w="14724380" h="504825">
                  <a:moveTo>
                    <a:pt x="13756566" y="68369"/>
                  </a:moveTo>
                  <a:lnTo>
                    <a:pt x="13720148" y="68369"/>
                  </a:lnTo>
                  <a:lnTo>
                    <a:pt x="13742495" y="69493"/>
                  </a:lnTo>
                  <a:lnTo>
                    <a:pt x="13752730" y="85241"/>
                  </a:lnTo>
                  <a:lnTo>
                    <a:pt x="13747690" y="122209"/>
                  </a:lnTo>
                  <a:lnTo>
                    <a:pt x="13718311" y="161502"/>
                  </a:lnTo>
                  <a:lnTo>
                    <a:pt x="13706838" y="163602"/>
                  </a:lnTo>
                  <a:lnTo>
                    <a:pt x="13730077" y="163602"/>
                  </a:lnTo>
                  <a:lnTo>
                    <a:pt x="13743282" y="153029"/>
                  </a:lnTo>
                  <a:lnTo>
                    <a:pt x="13760815" y="153029"/>
                  </a:lnTo>
                  <a:lnTo>
                    <a:pt x="13777625" y="73618"/>
                  </a:lnTo>
                  <a:lnTo>
                    <a:pt x="13760379" y="73618"/>
                  </a:lnTo>
                  <a:lnTo>
                    <a:pt x="13756566" y="68369"/>
                  </a:lnTo>
                  <a:close/>
                </a:path>
                <a:path w="14724380" h="504825">
                  <a:moveTo>
                    <a:pt x="13781863" y="53596"/>
                  </a:moveTo>
                  <a:lnTo>
                    <a:pt x="13767578" y="53596"/>
                  </a:lnTo>
                  <a:lnTo>
                    <a:pt x="13760379" y="73618"/>
                  </a:lnTo>
                  <a:lnTo>
                    <a:pt x="13777625" y="73618"/>
                  </a:lnTo>
                  <a:lnTo>
                    <a:pt x="13781863" y="53596"/>
                  </a:lnTo>
                  <a:close/>
                </a:path>
                <a:path w="14724380" h="504825">
                  <a:moveTo>
                    <a:pt x="13837765" y="53596"/>
                  </a:moveTo>
                  <a:lnTo>
                    <a:pt x="13819206" y="53596"/>
                  </a:lnTo>
                  <a:lnTo>
                    <a:pt x="13792998" y="176875"/>
                  </a:lnTo>
                  <a:lnTo>
                    <a:pt x="13811782" y="176875"/>
                  </a:lnTo>
                  <a:lnTo>
                    <a:pt x="13823593" y="120972"/>
                  </a:lnTo>
                  <a:lnTo>
                    <a:pt x="13902700" y="120972"/>
                  </a:lnTo>
                  <a:lnTo>
                    <a:pt x="13905981" y="105337"/>
                  </a:lnTo>
                  <a:lnTo>
                    <a:pt x="13827080" y="105337"/>
                  </a:lnTo>
                  <a:lnTo>
                    <a:pt x="13837765" y="53596"/>
                  </a:lnTo>
                  <a:close/>
                </a:path>
                <a:path w="14724380" h="504825">
                  <a:moveTo>
                    <a:pt x="13902700" y="120972"/>
                  </a:moveTo>
                  <a:lnTo>
                    <a:pt x="13883657" y="120972"/>
                  </a:lnTo>
                  <a:lnTo>
                    <a:pt x="13872072" y="176875"/>
                  </a:lnTo>
                  <a:lnTo>
                    <a:pt x="13890968" y="176875"/>
                  </a:lnTo>
                  <a:lnTo>
                    <a:pt x="13902700" y="120972"/>
                  </a:lnTo>
                  <a:close/>
                </a:path>
                <a:path w="14724380" h="504825">
                  <a:moveTo>
                    <a:pt x="13916839" y="53596"/>
                  </a:moveTo>
                  <a:lnTo>
                    <a:pt x="13898167" y="53596"/>
                  </a:lnTo>
                  <a:lnTo>
                    <a:pt x="13887144" y="105337"/>
                  </a:lnTo>
                  <a:lnTo>
                    <a:pt x="13905981" y="105337"/>
                  </a:lnTo>
                  <a:lnTo>
                    <a:pt x="13916839" y="53596"/>
                  </a:lnTo>
                  <a:close/>
                </a:path>
                <a:path w="14724380" h="504825">
                  <a:moveTo>
                    <a:pt x="13974204" y="53596"/>
                  </a:moveTo>
                  <a:lnTo>
                    <a:pt x="13955307" y="53596"/>
                  </a:lnTo>
                  <a:lnTo>
                    <a:pt x="13938998" y="129296"/>
                  </a:lnTo>
                  <a:lnTo>
                    <a:pt x="13936635" y="155241"/>
                  </a:lnTo>
                  <a:lnTo>
                    <a:pt x="13946497" y="173313"/>
                  </a:lnTo>
                  <a:lnTo>
                    <a:pt x="13967455" y="179124"/>
                  </a:lnTo>
                  <a:lnTo>
                    <a:pt x="13980466" y="177774"/>
                  </a:lnTo>
                  <a:lnTo>
                    <a:pt x="13999251" y="162140"/>
                  </a:lnTo>
                  <a:lnTo>
                    <a:pt x="13962356" y="162140"/>
                  </a:lnTo>
                  <a:lnTo>
                    <a:pt x="13955532" y="152054"/>
                  </a:lnTo>
                  <a:lnTo>
                    <a:pt x="13974204" y="53596"/>
                  </a:lnTo>
                  <a:close/>
                </a:path>
                <a:path w="14724380" h="504825">
                  <a:moveTo>
                    <a:pt x="14028630" y="153029"/>
                  </a:moveTo>
                  <a:lnTo>
                    <a:pt x="14010197" y="153029"/>
                  </a:lnTo>
                  <a:lnTo>
                    <a:pt x="14008173" y="176875"/>
                  </a:lnTo>
                  <a:lnTo>
                    <a:pt x="14023583" y="176875"/>
                  </a:lnTo>
                  <a:lnTo>
                    <a:pt x="14028630" y="153029"/>
                  </a:lnTo>
                  <a:close/>
                </a:path>
                <a:path w="14724380" h="504825">
                  <a:moveTo>
                    <a:pt x="14049678" y="53596"/>
                  </a:moveTo>
                  <a:lnTo>
                    <a:pt x="14031231" y="53596"/>
                  </a:lnTo>
                  <a:lnTo>
                    <a:pt x="14019758" y="107812"/>
                  </a:lnTo>
                  <a:lnTo>
                    <a:pt x="14002361" y="148042"/>
                  </a:lnTo>
                  <a:lnTo>
                    <a:pt x="13984252" y="161690"/>
                  </a:lnTo>
                  <a:lnTo>
                    <a:pt x="13962356" y="162140"/>
                  </a:lnTo>
                  <a:lnTo>
                    <a:pt x="13999251" y="162140"/>
                  </a:lnTo>
                  <a:lnTo>
                    <a:pt x="14010197" y="153029"/>
                  </a:lnTo>
                  <a:lnTo>
                    <a:pt x="14028630" y="153029"/>
                  </a:lnTo>
                  <a:lnTo>
                    <a:pt x="14049678" y="53596"/>
                  </a:lnTo>
                  <a:close/>
                </a:path>
                <a:path w="14724380" h="504825">
                  <a:moveTo>
                    <a:pt x="14056427" y="153929"/>
                  </a:moveTo>
                  <a:lnTo>
                    <a:pt x="14056427" y="171363"/>
                  </a:lnTo>
                  <a:lnTo>
                    <a:pt x="14091633" y="179124"/>
                  </a:lnTo>
                  <a:lnTo>
                    <a:pt x="14128152" y="170501"/>
                  </a:lnTo>
                  <a:lnTo>
                    <a:pt x="14133524" y="163827"/>
                  </a:lnTo>
                  <a:lnTo>
                    <a:pt x="14085146" y="163827"/>
                  </a:lnTo>
                  <a:lnTo>
                    <a:pt x="14056427" y="153929"/>
                  </a:lnTo>
                  <a:close/>
                </a:path>
                <a:path w="14724380" h="504825">
                  <a:moveTo>
                    <a:pt x="14148097" y="67094"/>
                  </a:moveTo>
                  <a:lnTo>
                    <a:pt x="14119866" y="67094"/>
                  </a:lnTo>
                  <a:lnTo>
                    <a:pt x="14131376" y="74218"/>
                  </a:lnTo>
                  <a:lnTo>
                    <a:pt x="14133026" y="88840"/>
                  </a:lnTo>
                  <a:lnTo>
                    <a:pt x="14124778" y="99826"/>
                  </a:lnTo>
                  <a:lnTo>
                    <a:pt x="14088821" y="104887"/>
                  </a:lnTo>
                  <a:lnTo>
                    <a:pt x="14085222" y="120635"/>
                  </a:lnTo>
                  <a:lnTo>
                    <a:pt x="14117279" y="122359"/>
                  </a:lnTo>
                  <a:lnTo>
                    <a:pt x="14124027" y="129183"/>
                  </a:lnTo>
                  <a:lnTo>
                    <a:pt x="14125715" y="144368"/>
                  </a:lnTo>
                  <a:lnTo>
                    <a:pt x="14115066" y="158878"/>
                  </a:lnTo>
                  <a:lnTo>
                    <a:pt x="14085146" y="163827"/>
                  </a:lnTo>
                  <a:lnTo>
                    <a:pt x="14133524" y="163827"/>
                  </a:lnTo>
                  <a:lnTo>
                    <a:pt x="14141762" y="153591"/>
                  </a:lnTo>
                  <a:lnTo>
                    <a:pt x="14143712" y="131733"/>
                  </a:lnTo>
                  <a:lnTo>
                    <a:pt x="14134601" y="117298"/>
                  </a:lnTo>
                  <a:lnTo>
                    <a:pt x="14122903" y="112648"/>
                  </a:lnTo>
                  <a:lnTo>
                    <a:pt x="14146074" y="99338"/>
                  </a:lnTo>
                  <a:lnTo>
                    <a:pt x="14151664" y="74218"/>
                  </a:lnTo>
                  <a:lnTo>
                    <a:pt x="14151698" y="74068"/>
                  </a:lnTo>
                  <a:lnTo>
                    <a:pt x="14148097" y="67094"/>
                  </a:lnTo>
                  <a:close/>
                </a:path>
                <a:path w="14724380" h="504825">
                  <a:moveTo>
                    <a:pt x="14123277" y="51347"/>
                  </a:moveTo>
                  <a:lnTo>
                    <a:pt x="14075886" y="60570"/>
                  </a:lnTo>
                  <a:lnTo>
                    <a:pt x="14081397" y="74968"/>
                  </a:lnTo>
                  <a:lnTo>
                    <a:pt x="14119866" y="67094"/>
                  </a:lnTo>
                  <a:lnTo>
                    <a:pt x="14148097" y="67094"/>
                  </a:lnTo>
                  <a:lnTo>
                    <a:pt x="14144574" y="60270"/>
                  </a:lnTo>
                  <a:lnTo>
                    <a:pt x="14123277" y="51347"/>
                  </a:lnTo>
                  <a:close/>
                </a:path>
                <a:path w="14724380" h="504825">
                  <a:moveTo>
                    <a:pt x="14223010" y="51347"/>
                  </a:moveTo>
                  <a:lnTo>
                    <a:pt x="14198227" y="63045"/>
                  </a:lnTo>
                  <a:lnTo>
                    <a:pt x="14176969" y="94539"/>
                  </a:lnTo>
                  <a:lnTo>
                    <a:pt x="14169469" y="146018"/>
                  </a:lnTo>
                  <a:lnTo>
                    <a:pt x="14180305" y="171063"/>
                  </a:lnTo>
                  <a:lnTo>
                    <a:pt x="14202876" y="179124"/>
                  </a:lnTo>
                  <a:lnTo>
                    <a:pt x="14214349" y="177887"/>
                  </a:lnTo>
                  <a:lnTo>
                    <a:pt x="14232189" y="163602"/>
                  </a:lnTo>
                  <a:lnTo>
                    <a:pt x="14208950" y="163602"/>
                  </a:lnTo>
                  <a:lnTo>
                    <a:pt x="14198096" y="161502"/>
                  </a:lnTo>
                  <a:lnTo>
                    <a:pt x="14197578" y="161502"/>
                  </a:lnTo>
                  <a:lnTo>
                    <a:pt x="14188768" y="146018"/>
                  </a:lnTo>
                  <a:lnTo>
                    <a:pt x="14193249" y="122209"/>
                  </a:lnTo>
                  <a:lnTo>
                    <a:pt x="14199240" y="90977"/>
                  </a:lnTo>
                  <a:lnTo>
                    <a:pt x="14222260" y="68369"/>
                  </a:lnTo>
                  <a:lnTo>
                    <a:pt x="14258678" y="68369"/>
                  </a:lnTo>
                  <a:lnTo>
                    <a:pt x="14252142" y="59370"/>
                  </a:lnTo>
                  <a:lnTo>
                    <a:pt x="14223010" y="51347"/>
                  </a:lnTo>
                  <a:close/>
                </a:path>
                <a:path w="14724380" h="504825">
                  <a:moveTo>
                    <a:pt x="14262927" y="153029"/>
                  </a:moveTo>
                  <a:lnTo>
                    <a:pt x="14245394" y="153029"/>
                  </a:lnTo>
                  <a:lnTo>
                    <a:pt x="14242919" y="176875"/>
                  </a:lnTo>
                  <a:lnTo>
                    <a:pt x="14257879" y="176875"/>
                  </a:lnTo>
                  <a:lnTo>
                    <a:pt x="14262927" y="153029"/>
                  </a:lnTo>
                  <a:close/>
                </a:path>
                <a:path w="14724380" h="504825">
                  <a:moveTo>
                    <a:pt x="14258678" y="68369"/>
                  </a:moveTo>
                  <a:lnTo>
                    <a:pt x="14222260" y="68369"/>
                  </a:lnTo>
                  <a:lnTo>
                    <a:pt x="14244606" y="69493"/>
                  </a:lnTo>
                  <a:lnTo>
                    <a:pt x="14254842" y="85241"/>
                  </a:lnTo>
                  <a:lnTo>
                    <a:pt x="14249802" y="122209"/>
                  </a:lnTo>
                  <a:lnTo>
                    <a:pt x="14220423" y="161502"/>
                  </a:lnTo>
                  <a:lnTo>
                    <a:pt x="14208950" y="163602"/>
                  </a:lnTo>
                  <a:lnTo>
                    <a:pt x="14232189" y="163602"/>
                  </a:lnTo>
                  <a:lnTo>
                    <a:pt x="14245394" y="153029"/>
                  </a:lnTo>
                  <a:lnTo>
                    <a:pt x="14262927" y="153029"/>
                  </a:lnTo>
                  <a:lnTo>
                    <a:pt x="14279736" y="73618"/>
                  </a:lnTo>
                  <a:lnTo>
                    <a:pt x="14262491" y="73618"/>
                  </a:lnTo>
                  <a:lnTo>
                    <a:pt x="14258678" y="68369"/>
                  </a:lnTo>
                  <a:close/>
                </a:path>
                <a:path w="14724380" h="504825">
                  <a:moveTo>
                    <a:pt x="14283974" y="53596"/>
                  </a:moveTo>
                  <a:lnTo>
                    <a:pt x="14269689" y="53596"/>
                  </a:lnTo>
                  <a:lnTo>
                    <a:pt x="14262491" y="73618"/>
                  </a:lnTo>
                  <a:lnTo>
                    <a:pt x="14279736" y="73618"/>
                  </a:lnTo>
                  <a:lnTo>
                    <a:pt x="14283974" y="53596"/>
                  </a:lnTo>
                  <a:close/>
                </a:path>
                <a:path w="14724380" h="504825">
                  <a:moveTo>
                    <a:pt x="14399088" y="153479"/>
                  </a:moveTo>
                  <a:lnTo>
                    <a:pt x="14374971" y="153479"/>
                  </a:lnTo>
                  <a:lnTo>
                    <a:pt x="14375814" y="160827"/>
                  </a:lnTo>
                  <a:lnTo>
                    <a:pt x="14375913" y="161690"/>
                  </a:lnTo>
                  <a:lnTo>
                    <a:pt x="14376020" y="162627"/>
                  </a:lnTo>
                  <a:lnTo>
                    <a:pt x="14389143" y="178449"/>
                  </a:lnTo>
                  <a:lnTo>
                    <a:pt x="14380032" y="219392"/>
                  </a:lnTo>
                  <a:lnTo>
                    <a:pt x="14398929" y="219392"/>
                  </a:lnTo>
                  <a:lnTo>
                    <a:pt x="14411250" y="163115"/>
                  </a:lnTo>
                  <a:lnTo>
                    <a:pt x="14397616" y="163115"/>
                  </a:lnTo>
                  <a:lnTo>
                    <a:pt x="14399088" y="153479"/>
                  </a:lnTo>
                  <a:close/>
                </a:path>
                <a:path w="14724380" h="504825">
                  <a:moveTo>
                    <a:pt x="14338865" y="53596"/>
                  </a:moveTo>
                  <a:lnTo>
                    <a:pt x="14319968" y="53596"/>
                  </a:lnTo>
                  <a:lnTo>
                    <a:pt x="14303658" y="129296"/>
                  </a:lnTo>
                  <a:lnTo>
                    <a:pt x="14302571" y="160827"/>
                  </a:lnTo>
                  <a:lnTo>
                    <a:pt x="14320567" y="177962"/>
                  </a:lnTo>
                  <a:lnTo>
                    <a:pt x="14345102" y="177962"/>
                  </a:lnTo>
                  <a:lnTo>
                    <a:pt x="14364405" y="162140"/>
                  </a:lnTo>
                  <a:lnTo>
                    <a:pt x="14327017" y="162140"/>
                  </a:lnTo>
                  <a:lnTo>
                    <a:pt x="14320193" y="152054"/>
                  </a:lnTo>
                  <a:lnTo>
                    <a:pt x="14338865" y="53596"/>
                  </a:lnTo>
                  <a:close/>
                </a:path>
                <a:path w="14724380" h="504825">
                  <a:moveTo>
                    <a:pt x="14411414" y="162365"/>
                  </a:moveTo>
                  <a:lnTo>
                    <a:pt x="14397616" y="163115"/>
                  </a:lnTo>
                  <a:lnTo>
                    <a:pt x="14411250" y="163115"/>
                  </a:lnTo>
                  <a:lnTo>
                    <a:pt x="14411357" y="162627"/>
                  </a:lnTo>
                  <a:lnTo>
                    <a:pt x="14411414" y="162365"/>
                  </a:lnTo>
                  <a:close/>
                </a:path>
                <a:path w="14724380" h="504825">
                  <a:moveTo>
                    <a:pt x="14414339" y="53596"/>
                  </a:moveTo>
                  <a:lnTo>
                    <a:pt x="14395892" y="53596"/>
                  </a:lnTo>
                  <a:lnTo>
                    <a:pt x="14384419" y="107812"/>
                  </a:lnTo>
                  <a:lnTo>
                    <a:pt x="14367022" y="148042"/>
                  </a:lnTo>
                  <a:lnTo>
                    <a:pt x="14348912" y="161690"/>
                  </a:lnTo>
                  <a:lnTo>
                    <a:pt x="14327017" y="162140"/>
                  </a:lnTo>
                  <a:lnTo>
                    <a:pt x="14364405" y="162140"/>
                  </a:lnTo>
                  <a:lnTo>
                    <a:pt x="14374971" y="153479"/>
                  </a:lnTo>
                  <a:lnTo>
                    <a:pt x="14399088" y="153479"/>
                  </a:lnTo>
                  <a:lnTo>
                    <a:pt x="14414339" y="53596"/>
                  </a:lnTo>
                  <a:close/>
                </a:path>
                <a:path w="14724380" h="504825">
                  <a:moveTo>
                    <a:pt x="14475641" y="53596"/>
                  </a:moveTo>
                  <a:lnTo>
                    <a:pt x="14456744" y="53596"/>
                  </a:lnTo>
                  <a:lnTo>
                    <a:pt x="14440434" y="129296"/>
                  </a:lnTo>
                  <a:lnTo>
                    <a:pt x="14438072" y="155241"/>
                  </a:lnTo>
                  <a:lnTo>
                    <a:pt x="14447933" y="173313"/>
                  </a:lnTo>
                  <a:lnTo>
                    <a:pt x="14468892" y="179124"/>
                  </a:lnTo>
                  <a:lnTo>
                    <a:pt x="14481902" y="177774"/>
                  </a:lnTo>
                  <a:lnTo>
                    <a:pt x="14500688" y="162140"/>
                  </a:lnTo>
                  <a:lnTo>
                    <a:pt x="14463793" y="162140"/>
                  </a:lnTo>
                  <a:lnTo>
                    <a:pt x="14456969" y="152054"/>
                  </a:lnTo>
                  <a:lnTo>
                    <a:pt x="14475641" y="53596"/>
                  </a:lnTo>
                  <a:close/>
                </a:path>
                <a:path w="14724380" h="504825">
                  <a:moveTo>
                    <a:pt x="14530067" y="153029"/>
                  </a:moveTo>
                  <a:lnTo>
                    <a:pt x="14511634" y="153029"/>
                  </a:lnTo>
                  <a:lnTo>
                    <a:pt x="14509610" y="176875"/>
                  </a:lnTo>
                  <a:lnTo>
                    <a:pt x="14525019" y="176875"/>
                  </a:lnTo>
                  <a:lnTo>
                    <a:pt x="14530067" y="153029"/>
                  </a:lnTo>
                  <a:close/>
                </a:path>
                <a:path w="14724380" h="504825">
                  <a:moveTo>
                    <a:pt x="14551115" y="53596"/>
                  </a:moveTo>
                  <a:lnTo>
                    <a:pt x="14532668" y="53596"/>
                  </a:lnTo>
                  <a:lnTo>
                    <a:pt x="14521195" y="107812"/>
                  </a:lnTo>
                  <a:lnTo>
                    <a:pt x="14503798" y="148042"/>
                  </a:lnTo>
                  <a:lnTo>
                    <a:pt x="14485688" y="161690"/>
                  </a:lnTo>
                  <a:lnTo>
                    <a:pt x="14463793" y="162140"/>
                  </a:lnTo>
                  <a:lnTo>
                    <a:pt x="14500688" y="162140"/>
                  </a:lnTo>
                  <a:lnTo>
                    <a:pt x="14511634" y="153029"/>
                  </a:lnTo>
                  <a:lnTo>
                    <a:pt x="14530067" y="153029"/>
                  </a:lnTo>
                  <a:lnTo>
                    <a:pt x="14551115" y="53596"/>
                  </a:lnTo>
                  <a:close/>
                </a:path>
                <a:path w="14724380" h="504825">
                  <a:moveTo>
                    <a:pt x="14724109" y="150104"/>
                  </a:moveTo>
                  <a:lnTo>
                    <a:pt x="14703863" y="150104"/>
                  </a:lnTo>
                  <a:lnTo>
                    <a:pt x="14680917" y="206569"/>
                  </a:lnTo>
                  <a:lnTo>
                    <a:pt x="14695202" y="206569"/>
                  </a:lnTo>
                  <a:lnTo>
                    <a:pt x="14724109" y="150104"/>
                  </a:lnTo>
                  <a:close/>
                </a:path>
                <a:path w="14724380" h="504825">
                  <a:moveTo>
                    <a:pt x="14608367" y="53596"/>
                  </a:moveTo>
                  <a:lnTo>
                    <a:pt x="14589471" y="53596"/>
                  </a:lnTo>
                  <a:lnTo>
                    <a:pt x="14573161" y="129296"/>
                  </a:lnTo>
                  <a:lnTo>
                    <a:pt x="14570799" y="155241"/>
                  </a:lnTo>
                  <a:lnTo>
                    <a:pt x="14580660" y="173313"/>
                  </a:lnTo>
                  <a:lnTo>
                    <a:pt x="14601618" y="179124"/>
                  </a:lnTo>
                  <a:lnTo>
                    <a:pt x="14614629" y="177774"/>
                  </a:lnTo>
                  <a:lnTo>
                    <a:pt x="14633414" y="162140"/>
                  </a:lnTo>
                  <a:lnTo>
                    <a:pt x="14596520" y="162140"/>
                  </a:lnTo>
                  <a:lnTo>
                    <a:pt x="14589696" y="152054"/>
                  </a:lnTo>
                  <a:lnTo>
                    <a:pt x="14608367" y="53596"/>
                  </a:lnTo>
                  <a:close/>
                </a:path>
                <a:path w="14724380" h="504825">
                  <a:moveTo>
                    <a:pt x="14662794" y="153029"/>
                  </a:moveTo>
                  <a:lnTo>
                    <a:pt x="14644361" y="153029"/>
                  </a:lnTo>
                  <a:lnTo>
                    <a:pt x="14642336" y="176875"/>
                  </a:lnTo>
                  <a:lnTo>
                    <a:pt x="14657746" y="176875"/>
                  </a:lnTo>
                  <a:lnTo>
                    <a:pt x="14662794" y="153029"/>
                  </a:lnTo>
                  <a:close/>
                </a:path>
                <a:path w="14724380" h="504825">
                  <a:moveTo>
                    <a:pt x="14683842" y="53596"/>
                  </a:moveTo>
                  <a:lnTo>
                    <a:pt x="14665395" y="53596"/>
                  </a:lnTo>
                  <a:lnTo>
                    <a:pt x="14653922" y="107812"/>
                  </a:lnTo>
                  <a:lnTo>
                    <a:pt x="14636524" y="148042"/>
                  </a:lnTo>
                  <a:lnTo>
                    <a:pt x="14618415" y="161690"/>
                  </a:lnTo>
                  <a:lnTo>
                    <a:pt x="14596520" y="162140"/>
                  </a:lnTo>
                  <a:lnTo>
                    <a:pt x="14633414" y="162140"/>
                  </a:lnTo>
                  <a:lnTo>
                    <a:pt x="14644361" y="153029"/>
                  </a:lnTo>
                  <a:lnTo>
                    <a:pt x="14662794" y="153029"/>
                  </a:lnTo>
                  <a:lnTo>
                    <a:pt x="14683842" y="53596"/>
                  </a:lnTo>
                  <a:close/>
                </a:path>
                <a:path w="14724380" h="504825">
                  <a:moveTo>
                    <a:pt x="46566" y="325652"/>
                  </a:moveTo>
                  <a:lnTo>
                    <a:pt x="17771" y="346086"/>
                  </a:lnTo>
                  <a:lnTo>
                    <a:pt x="0" y="395765"/>
                  </a:lnTo>
                  <a:lnTo>
                    <a:pt x="8979" y="435395"/>
                  </a:lnTo>
                  <a:lnTo>
                    <a:pt x="9073" y="435808"/>
                  </a:lnTo>
                  <a:lnTo>
                    <a:pt x="27970" y="449005"/>
                  </a:lnTo>
                  <a:lnTo>
                    <a:pt x="45554" y="450917"/>
                  </a:lnTo>
                  <a:lnTo>
                    <a:pt x="53728" y="450917"/>
                  </a:lnTo>
                  <a:lnTo>
                    <a:pt x="74199" y="443419"/>
                  </a:lnTo>
                  <a:lnTo>
                    <a:pt x="81988" y="435395"/>
                  </a:lnTo>
                  <a:lnTo>
                    <a:pt x="46679" y="435395"/>
                  </a:lnTo>
                  <a:lnTo>
                    <a:pt x="31007" y="432696"/>
                  </a:lnTo>
                  <a:lnTo>
                    <a:pt x="19009" y="414174"/>
                  </a:lnTo>
                  <a:lnTo>
                    <a:pt x="19646" y="390440"/>
                  </a:lnTo>
                  <a:lnTo>
                    <a:pt x="39068" y="348186"/>
                  </a:lnTo>
                  <a:lnTo>
                    <a:pt x="68462" y="339674"/>
                  </a:lnTo>
                  <a:lnTo>
                    <a:pt x="98505" y="339674"/>
                  </a:lnTo>
                  <a:lnTo>
                    <a:pt x="98420" y="339300"/>
                  </a:lnTo>
                  <a:lnTo>
                    <a:pt x="79635" y="326102"/>
                  </a:lnTo>
                  <a:lnTo>
                    <a:pt x="46566" y="325652"/>
                  </a:lnTo>
                  <a:close/>
                </a:path>
                <a:path w="14724380" h="504825">
                  <a:moveTo>
                    <a:pt x="98505" y="339674"/>
                  </a:moveTo>
                  <a:lnTo>
                    <a:pt x="68462" y="339674"/>
                  </a:lnTo>
                  <a:lnTo>
                    <a:pt x="81210" y="347098"/>
                  </a:lnTo>
                  <a:lnTo>
                    <a:pt x="88296" y="377768"/>
                  </a:lnTo>
                  <a:lnTo>
                    <a:pt x="74874" y="420285"/>
                  </a:lnTo>
                  <a:lnTo>
                    <a:pt x="46679" y="435395"/>
                  </a:lnTo>
                  <a:lnTo>
                    <a:pt x="81988" y="435395"/>
                  </a:lnTo>
                  <a:lnTo>
                    <a:pt x="94108" y="422910"/>
                  </a:lnTo>
                  <a:lnTo>
                    <a:pt x="107531" y="379380"/>
                  </a:lnTo>
                  <a:lnTo>
                    <a:pt x="98505" y="339674"/>
                  </a:lnTo>
                  <a:close/>
                </a:path>
                <a:path w="14724380" h="504825">
                  <a:moveTo>
                    <a:pt x="200777" y="487023"/>
                  </a:moveTo>
                  <a:lnTo>
                    <a:pt x="200777" y="502208"/>
                  </a:lnTo>
                  <a:lnTo>
                    <a:pt x="216411" y="504570"/>
                  </a:lnTo>
                  <a:lnTo>
                    <a:pt x="223385" y="504570"/>
                  </a:lnTo>
                  <a:lnTo>
                    <a:pt x="244494" y="494372"/>
                  </a:lnTo>
                  <a:lnTo>
                    <a:pt x="247515" y="489048"/>
                  </a:lnTo>
                  <a:lnTo>
                    <a:pt x="221548" y="489048"/>
                  </a:lnTo>
                  <a:lnTo>
                    <a:pt x="200777" y="487023"/>
                  </a:lnTo>
                  <a:close/>
                </a:path>
                <a:path w="14724380" h="504825">
                  <a:moveTo>
                    <a:pt x="252855" y="325839"/>
                  </a:moveTo>
                  <a:lnTo>
                    <a:pt x="233958" y="325839"/>
                  </a:lnTo>
                  <a:lnTo>
                    <a:pt x="252855" y="450580"/>
                  </a:lnTo>
                  <a:lnTo>
                    <a:pt x="239995" y="473563"/>
                  </a:lnTo>
                  <a:lnTo>
                    <a:pt x="221548" y="489048"/>
                  </a:lnTo>
                  <a:lnTo>
                    <a:pt x="247515" y="489048"/>
                  </a:lnTo>
                  <a:lnTo>
                    <a:pt x="279050" y="433483"/>
                  </a:lnTo>
                  <a:lnTo>
                    <a:pt x="265228" y="433483"/>
                  </a:lnTo>
                  <a:lnTo>
                    <a:pt x="252855" y="325839"/>
                  </a:lnTo>
                  <a:close/>
                </a:path>
                <a:path w="14724380" h="504825">
                  <a:moveTo>
                    <a:pt x="179068" y="325015"/>
                  </a:moveTo>
                  <a:lnTo>
                    <a:pt x="149186" y="344773"/>
                  </a:lnTo>
                  <a:lnTo>
                    <a:pt x="131383" y="386080"/>
                  </a:lnTo>
                  <a:lnTo>
                    <a:pt x="139250" y="437495"/>
                  </a:lnTo>
                  <a:lnTo>
                    <a:pt x="158297" y="449643"/>
                  </a:lnTo>
                  <a:lnTo>
                    <a:pt x="175469" y="451367"/>
                  </a:lnTo>
                  <a:lnTo>
                    <a:pt x="206963" y="444169"/>
                  </a:lnTo>
                  <a:lnTo>
                    <a:pt x="206963" y="435095"/>
                  </a:lnTo>
                  <a:lnTo>
                    <a:pt x="187879" y="435095"/>
                  </a:lnTo>
                  <a:lnTo>
                    <a:pt x="157772" y="429659"/>
                  </a:lnTo>
                  <a:lnTo>
                    <a:pt x="148923" y="411399"/>
                  </a:lnTo>
                  <a:lnTo>
                    <a:pt x="165458" y="352760"/>
                  </a:lnTo>
                  <a:lnTo>
                    <a:pt x="187654" y="339337"/>
                  </a:lnTo>
                  <a:lnTo>
                    <a:pt x="221299" y="339337"/>
                  </a:lnTo>
                  <a:lnTo>
                    <a:pt x="224622" y="329439"/>
                  </a:lnTo>
                  <a:lnTo>
                    <a:pt x="179068" y="325015"/>
                  </a:lnTo>
                  <a:close/>
                </a:path>
                <a:path w="14724380" h="504825">
                  <a:moveTo>
                    <a:pt x="206963" y="428196"/>
                  </a:moveTo>
                  <a:lnTo>
                    <a:pt x="187879" y="435095"/>
                  </a:lnTo>
                  <a:lnTo>
                    <a:pt x="206963" y="435095"/>
                  </a:lnTo>
                  <a:lnTo>
                    <a:pt x="206963" y="428196"/>
                  </a:lnTo>
                  <a:close/>
                </a:path>
                <a:path w="14724380" h="504825">
                  <a:moveTo>
                    <a:pt x="340140" y="325839"/>
                  </a:moveTo>
                  <a:lnTo>
                    <a:pt x="320118" y="325839"/>
                  </a:lnTo>
                  <a:lnTo>
                    <a:pt x="265228" y="433483"/>
                  </a:lnTo>
                  <a:lnTo>
                    <a:pt x="279050" y="433483"/>
                  </a:lnTo>
                  <a:lnTo>
                    <a:pt x="340140" y="325839"/>
                  </a:lnTo>
                  <a:close/>
                </a:path>
                <a:path w="14724380" h="504825">
                  <a:moveTo>
                    <a:pt x="221299" y="339337"/>
                  </a:moveTo>
                  <a:lnTo>
                    <a:pt x="187654" y="339337"/>
                  </a:lnTo>
                  <a:lnTo>
                    <a:pt x="219336" y="345186"/>
                  </a:lnTo>
                  <a:lnTo>
                    <a:pt x="221299" y="339337"/>
                  </a:lnTo>
                  <a:close/>
                </a:path>
                <a:path w="14724380" h="504825">
                  <a:moveTo>
                    <a:pt x="507997" y="425722"/>
                  </a:moveTo>
                  <a:lnTo>
                    <a:pt x="483327" y="425722"/>
                  </a:lnTo>
                  <a:lnTo>
                    <a:pt x="484178" y="433708"/>
                  </a:lnTo>
                  <a:lnTo>
                    <a:pt x="484302" y="434870"/>
                  </a:lnTo>
                  <a:lnTo>
                    <a:pt x="497612" y="450692"/>
                  </a:lnTo>
                  <a:lnTo>
                    <a:pt x="488726" y="491635"/>
                  </a:lnTo>
                  <a:lnTo>
                    <a:pt x="507398" y="491635"/>
                  </a:lnTo>
                  <a:lnTo>
                    <a:pt x="520060" y="435432"/>
                  </a:lnTo>
                  <a:lnTo>
                    <a:pt x="506535" y="435432"/>
                  </a:lnTo>
                  <a:lnTo>
                    <a:pt x="507997" y="425722"/>
                  </a:lnTo>
                  <a:close/>
                </a:path>
                <a:path w="14724380" h="504825">
                  <a:moveTo>
                    <a:pt x="379170" y="325839"/>
                  </a:moveTo>
                  <a:lnTo>
                    <a:pt x="360161" y="325839"/>
                  </a:lnTo>
                  <a:lnTo>
                    <a:pt x="344189" y="401314"/>
                  </a:lnTo>
                  <a:lnTo>
                    <a:pt x="344304" y="420210"/>
                  </a:lnTo>
                  <a:lnTo>
                    <a:pt x="344414" y="438244"/>
                  </a:lnTo>
                  <a:lnTo>
                    <a:pt x="362111" y="451367"/>
                  </a:lnTo>
                  <a:lnTo>
                    <a:pt x="382300" y="450093"/>
                  </a:lnTo>
                  <a:lnTo>
                    <a:pt x="383954" y="450093"/>
                  </a:lnTo>
                  <a:lnTo>
                    <a:pt x="402088" y="434158"/>
                  </a:lnTo>
                  <a:lnTo>
                    <a:pt x="367247" y="434158"/>
                  </a:lnTo>
                  <a:lnTo>
                    <a:pt x="360499" y="424335"/>
                  </a:lnTo>
                  <a:lnTo>
                    <a:pt x="379170" y="325839"/>
                  </a:lnTo>
                  <a:close/>
                </a:path>
                <a:path w="14724380" h="504825">
                  <a:moveTo>
                    <a:pt x="432845" y="423360"/>
                  </a:moveTo>
                  <a:lnTo>
                    <a:pt x="414377" y="423360"/>
                  </a:lnTo>
                  <a:lnTo>
                    <a:pt x="418576" y="438807"/>
                  </a:lnTo>
                  <a:lnTo>
                    <a:pt x="434436" y="451367"/>
                  </a:lnTo>
                  <a:lnTo>
                    <a:pt x="455244" y="450093"/>
                  </a:lnTo>
                  <a:lnTo>
                    <a:pt x="473606" y="434158"/>
                  </a:lnTo>
                  <a:lnTo>
                    <a:pt x="438897" y="434158"/>
                  </a:lnTo>
                  <a:lnTo>
                    <a:pt x="432711" y="424072"/>
                  </a:lnTo>
                  <a:lnTo>
                    <a:pt x="432845" y="423360"/>
                  </a:lnTo>
                  <a:close/>
                </a:path>
                <a:path w="14724380" h="504825">
                  <a:moveTo>
                    <a:pt x="520220" y="434720"/>
                  </a:moveTo>
                  <a:lnTo>
                    <a:pt x="506535" y="435432"/>
                  </a:lnTo>
                  <a:lnTo>
                    <a:pt x="520060" y="435432"/>
                  </a:lnTo>
                  <a:lnTo>
                    <a:pt x="520187" y="434870"/>
                  </a:lnTo>
                  <a:lnTo>
                    <a:pt x="520220" y="434720"/>
                  </a:lnTo>
                  <a:close/>
                </a:path>
                <a:path w="14724380" h="504825">
                  <a:moveTo>
                    <a:pt x="451270" y="325839"/>
                  </a:moveTo>
                  <a:lnTo>
                    <a:pt x="432598" y="325839"/>
                  </a:lnTo>
                  <a:lnTo>
                    <a:pt x="420451" y="382417"/>
                  </a:lnTo>
                  <a:lnTo>
                    <a:pt x="404516" y="420210"/>
                  </a:lnTo>
                  <a:lnTo>
                    <a:pt x="387756" y="433708"/>
                  </a:lnTo>
                  <a:lnTo>
                    <a:pt x="367247" y="434158"/>
                  </a:lnTo>
                  <a:lnTo>
                    <a:pt x="402088" y="434158"/>
                  </a:lnTo>
                  <a:lnTo>
                    <a:pt x="414377" y="423360"/>
                  </a:lnTo>
                  <a:lnTo>
                    <a:pt x="432845" y="423360"/>
                  </a:lnTo>
                  <a:lnTo>
                    <a:pt x="451270" y="325839"/>
                  </a:lnTo>
                  <a:close/>
                </a:path>
                <a:path w="14724380" h="504825">
                  <a:moveTo>
                    <a:pt x="523032" y="325839"/>
                  </a:moveTo>
                  <a:lnTo>
                    <a:pt x="504248" y="325839"/>
                  </a:lnTo>
                  <a:lnTo>
                    <a:pt x="491130" y="387162"/>
                  </a:lnTo>
                  <a:lnTo>
                    <a:pt x="465293" y="430296"/>
                  </a:lnTo>
                  <a:lnTo>
                    <a:pt x="438897" y="434158"/>
                  </a:lnTo>
                  <a:lnTo>
                    <a:pt x="473606" y="434158"/>
                  </a:lnTo>
                  <a:lnTo>
                    <a:pt x="483327" y="425722"/>
                  </a:lnTo>
                  <a:lnTo>
                    <a:pt x="507997" y="425722"/>
                  </a:lnTo>
                  <a:lnTo>
                    <a:pt x="523032" y="325839"/>
                  </a:lnTo>
                  <a:close/>
                </a:path>
                <a:path w="14724380" h="504825">
                  <a:moveTo>
                    <a:pt x="622212" y="325502"/>
                  </a:moveTo>
                  <a:lnTo>
                    <a:pt x="587540" y="327513"/>
                  </a:lnTo>
                  <a:lnTo>
                    <a:pt x="562176" y="349348"/>
                  </a:lnTo>
                  <a:lnTo>
                    <a:pt x="545683" y="397468"/>
                  </a:lnTo>
                  <a:lnTo>
                    <a:pt x="554302" y="436782"/>
                  </a:lnTo>
                  <a:lnTo>
                    <a:pt x="572786" y="449530"/>
                  </a:lnTo>
                  <a:lnTo>
                    <a:pt x="589958" y="451367"/>
                  </a:lnTo>
                  <a:lnTo>
                    <a:pt x="626627" y="442706"/>
                  </a:lnTo>
                  <a:lnTo>
                    <a:pt x="626627" y="433070"/>
                  </a:lnTo>
                  <a:lnTo>
                    <a:pt x="576423" y="433070"/>
                  </a:lnTo>
                  <a:lnTo>
                    <a:pt x="566825" y="421897"/>
                  </a:lnTo>
                  <a:lnTo>
                    <a:pt x="564425" y="404238"/>
                  </a:lnTo>
                  <a:lnTo>
                    <a:pt x="578281" y="394930"/>
                  </a:lnTo>
                  <a:lnTo>
                    <a:pt x="627697" y="379830"/>
                  </a:lnTo>
                  <a:lnTo>
                    <a:pt x="567687" y="379830"/>
                  </a:lnTo>
                  <a:lnTo>
                    <a:pt x="573036" y="364008"/>
                  </a:lnTo>
                  <a:lnTo>
                    <a:pt x="573086" y="363858"/>
                  </a:lnTo>
                  <a:lnTo>
                    <a:pt x="595882" y="340724"/>
                  </a:lnTo>
                  <a:lnTo>
                    <a:pt x="612004" y="339112"/>
                  </a:lnTo>
                  <a:lnTo>
                    <a:pt x="639037" y="339112"/>
                  </a:lnTo>
                  <a:lnTo>
                    <a:pt x="638887" y="336263"/>
                  </a:lnTo>
                  <a:lnTo>
                    <a:pt x="622212" y="325502"/>
                  </a:lnTo>
                  <a:close/>
                </a:path>
                <a:path w="14724380" h="504825">
                  <a:moveTo>
                    <a:pt x="626627" y="426622"/>
                  </a:moveTo>
                  <a:lnTo>
                    <a:pt x="620853" y="429396"/>
                  </a:lnTo>
                  <a:lnTo>
                    <a:pt x="576423" y="433070"/>
                  </a:lnTo>
                  <a:lnTo>
                    <a:pt x="626627" y="433070"/>
                  </a:lnTo>
                  <a:lnTo>
                    <a:pt x="626627" y="426622"/>
                  </a:lnTo>
                  <a:close/>
                </a:path>
                <a:path w="14724380" h="504825">
                  <a:moveTo>
                    <a:pt x="639037" y="339112"/>
                  </a:moveTo>
                  <a:lnTo>
                    <a:pt x="612004" y="339112"/>
                  </a:lnTo>
                  <a:lnTo>
                    <a:pt x="622053" y="345861"/>
                  </a:lnTo>
                  <a:lnTo>
                    <a:pt x="623477" y="359958"/>
                  </a:lnTo>
                  <a:lnTo>
                    <a:pt x="611292" y="372856"/>
                  </a:lnTo>
                  <a:lnTo>
                    <a:pt x="567687" y="379830"/>
                  </a:lnTo>
                  <a:lnTo>
                    <a:pt x="627697" y="379830"/>
                  </a:lnTo>
                  <a:lnTo>
                    <a:pt x="630151" y="379080"/>
                  </a:lnTo>
                  <a:lnTo>
                    <a:pt x="640349" y="364008"/>
                  </a:lnTo>
                  <a:lnTo>
                    <a:pt x="639122" y="340724"/>
                  </a:lnTo>
                  <a:lnTo>
                    <a:pt x="639037" y="339112"/>
                  </a:lnTo>
                  <a:close/>
                </a:path>
                <a:path w="14724380" h="504825">
                  <a:moveTo>
                    <a:pt x="709300" y="325015"/>
                  </a:moveTo>
                  <a:lnTo>
                    <a:pt x="679417" y="344773"/>
                  </a:lnTo>
                  <a:lnTo>
                    <a:pt x="661615" y="386080"/>
                  </a:lnTo>
                  <a:lnTo>
                    <a:pt x="669482" y="437495"/>
                  </a:lnTo>
                  <a:lnTo>
                    <a:pt x="688528" y="449643"/>
                  </a:lnTo>
                  <a:lnTo>
                    <a:pt x="705700" y="451367"/>
                  </a:lnTo>
                  <a:lnTo>
                    <a:pt x="737195" y="444169"/>
                  </a:lnTo>
                  <a:lnTo>
                    <a:pt x="737195" y="435095"/>
                  </a:lnTo>
                  <a:lnTo>
                    <a:pt x="718111" y="435095"/>
                  </a:lnTo>
                  <a:lnTo>
                    <a:pt x="688004" y="429659"/>
                  </a:lnTo>
                  <a:lnTo>
                    <a:pt x="679155" y="411399"/>
                  </a:lnTo>
                  <a:lnTo>
                    <a:pt x="695690" y="352760"/>
                  </a:lnTo>
                  <a:lnTo>
                    <a:pt x="717886" y="339337"/>
                  </a:lnTo>
                  <a:lnTo>
                    <a:pt x="751531" y="339337"/>
                  </a:lnTo>
                  <a:lnTo>
                    <a:pt x="754854" y="329439"/>
                  </a:lnTo>
                  <a:lnTo>
                    <a:pt x="709300" y="325015"/>
                  </a:lnTo>
                  <a:close/>
                </a:path>
                <a:path w="14724380" h="504825">
                  <a:moveTo>
                    <a:pt x="737195" y="428196"/>
                  </a:moveTo>
                  <a:lnTo>
                    <a:pt x="718111" y="435095"/>
                  </a:lnTo>
                  <a:lnTo>
                    <a:pt x="737195" y="435095"/>
                  </a:lnTo>
                  <a:lnTo>
                    <a:pt x="737195" y="428196"/>
                  </a:lnTo>
                  <a:close/>
                </a:path>
                <a:path w="14724380" h="504825">
                  <a:moveTo>
                    <a:pt x="751531" y="339337"/>
                  </a:moveTo>
                  <a:lnTo>
                    <a:pt x="717886" y="339337"/>
                  </a:lnTo>
                  <a:lnTo>
                    <a:pt x="749568" y="345186"/>
                  </a:lnTo>
                  <a:lnTo>
                    <a:pt x="751531" y="339337"/>
                  </a:lnTo>
                  <a:close/>
                </a:path>
                <a:path w="14724380" h="504825">
                  <a:moveTo>
                    <a:pt x="801196" y="325839"/>
                  </a:moveTo>
                  <a:lnTo>
                    <a:pt x="785899" y="325839"/>
                  </a:lnTo>
                  <a:lnTo>
                    <a:pt x="759691" y="449118"/>
                  </a:lnTo>
                  <a:lnTo>
                    <a:pt x="778475" y="449118"/>
                  </a:lnTo>
                  <a:lnTo>
                    <a:pt x="791593" y="387689"/>
                  </a:lnTo>
                  <a:lnTo>
                    <a:pt x="814341" y="349685"/>
                  </a:lnTo>
                  <a:lnTo>
                    <a:pt x="799396" y="349685"/>
                  </a:lnTo>
                  <a:lnTo>
                    <a:pt x="801196" y="325839"/>
                  </a:lnTo>
                  <a:close/>
                </a:path>
                <a:path w="14724380" h="504825">
                  <a:moveTo>
                    <a:pt x="865336" y="340874"/>
                  </a:moveTo>
                  <a:lnTo>
                    <a:pt x="843826" y="340874"/>
                  </a:lnTo>
                  <a:lnTo>
                    <a:pt x="850012" y="351110"/>
                  </a:lnTo>
                  <a:lnTo>
                    <a:pt x="831566" y="449118"/>
                  </a:lnTo>
                  <a:lnTo>
                    <a:pt x="850237" y="449118"/>
                  </a:lnTo>
                  <a:lnTo>
                    <a:pt x="866809" y="375705"/>
                  </a:lnTo>
                  <a:lnTo>
                    <a:pt x="884057" y="351710"/>
                  </a:lnTo>
                  <a:lnTo>
                    <a:pt x="868234" y="351710"/>
                  </a:lnTo>
                  <a:lnTo>
                    <a:pt x="865336" y="340874"/>
                  </a:lnTo>
                  <a:close/>
                </a:path>
                <a:path w="14724380" h="504825">
                  <a:moveTo>
                    <a:pt x="938323" y="340874"/>
                  </a:moveTo>
                  <a:lnTo>
                    <a:pt x="915528" y="340874"/>
                  </a:lnTo>
                  <a:lnTo>
                    <a:pt x="922225" y="350622"/>
                  </a:lnTo>
                  <a:lnTo>
                    <a:pt x="903553" y="449118"/>
                  </a:lnTo>
                  <a:lnTo>
                    <a:pt x="922450" y="449118"/>
                  </a:lnTo>
                  <a:lnTo>
                    <a:pt x="938422" y="373531"/>
                  </a:lnTo>
                  <a:lnTo>
                    <a:pt x="938323" y="340874"/>
                  </a:lnTo>
                  <a:close/>
                </a:path>
                <a:path w="14724380" h="504825">
                  <a:moveTo>
                    <a:pt x="920613" y="323590"/>
                  </a:moveTo>
                  <a:lnTo>
                    <a:pt x="898716" y="324977"/>
                  </a:lnTo>
                  <a:lnTo>
                    <a:pt x="868234" y="351710"/>
                  </a:lnTo>
                  <a:lnTo>
                    <a:pt x="884057" y="351710"/>
                  </a:lnTo>
                  <a:lnTo>
                    <a:pt x="889043" y="344773"/>
                  </a:lnTo>
                  <a:lnTo>
                    <a:pt x="914976" y="340874"/>
                  </a:lnTo>
                  <a:lnTo>
                    <a:pt x="938323" y="340874"/>
                  </a:lnTo>
                  <a:lnTo>
                    <a:pt x="938309" y="336525"/>
                  </a:lnTo>
                  <a:lnTo>
                    <a:pt x="920613" y="323590"/>
                  </a:lnTo>
                  <a:close/>
                </a:path>
                <a:path w="14724380" h="504825">
                  <a:moveTo>
                    <a:pt x="848475" y="323590"/>
                  </a:moveTo>
                  <a:lnTo>
                    <a:pt x="827554" y="324977"/>
                  </a:lnTo>
                  <a:lnTo>
                    <a:pt x="799396" y="349685"/>
                  </a:lnTo>
                  <a:lnTo>
                    <a:pt x="814341" y="349685"/>
                  </a:lnTo>
                  <a:lnTo>
                    <a:pt x="817281" y="344773"/>
                  </a:lnTo>
                  <a:lnTo>
                    <a:pt x="817393" y="344586"/>
                  </a:lnTo>
                  <a:lnTo>
                    <a:pt x="843826" y="340874"/>
                  </a:lnTo>
                  <a:lnTo>
                    <a:pt x="865336" y="340874"/>
                  </a:lnTo>
                  <a:lnTo>
                    <a:pt x="864173" y="336525"/>
                  </a:lnTo>
                  <a:lnTo>
                    <a:pt x="864072" y="336150"/>
                  </a:lnTo>
                  <a:lnTo>
                    <a:pt x="848475" y="323590"/>
                  </a:lnTo>
                  <a:close/>
                </a:path>
                <a:path w="14724380" h="504825">
                  <a:moveTo>
                    <a:pt x="1039054" y="323815"/>
                  </a:moveTo>
                  <a:lnTo>
                    <a:pt x="1001186" y="330189"/>
                  </a:lnTo>
                  <a:lnTo>
                    <a:pt x="980115" y="348635"/>
                  </a:lnTo>
                  <a:lnTo>
                    <a:pt x="965417" y="392165"/>
                  </a:lnTo>
                  <a:lnTo>
                    <a:pt x="973853" y="435095"/>
                  </a:lnTo>
                  <a:lnTo>
                    <a:pt x="986114" y="445181"/>
                  </a:lnTo>
                  <a:lnTo>
                    <a:pt x="1013334" y="451367"/>
                  </a:lnTo>
                  <a:lnTo>
                    <a:pt x="1022030" y="451002"/>
                  </a:lnTo>
                  <a:lnTo>
                    <a:pt x="1049665" y="441544"/>
                  </a:lnTo>
                  <a:lnTo>
                    <a:pt x="1053429" y="436070"/>
                  </a:lnTo>
                  <a:lnTo>
                    <a:pt x="1014684" y="436070"/>
                  </a:lnTo>
                  <a:lnTo>
                    <a:pt x="997924" y="433295"/>
                  </a:lnTo>
                  <a:lnTo>
                    <a:pt x="988982" y="422980"/>
                  </a:lnTo>
                  <a:lnTo>
                    <a:pt x="984426" y="401426"/>
                  </a:lnTo>
                  <a:lnTo>
                    <a:pt x="1027244" y="395802"/>
                  </a:lnTo>
                  <a:lnTo>
                    <a:pt x="1054286" y="395802"/>
                  </a:lnTo>
                  <a:lnTo>
                    <a:pt x="1038979" y="387029"/>
                  </a:lnTo>
                  <a:lnTo>
                    <a:pt x="1053122" y="379830"/>
                  </a:lnTo>
                  <a:lnTo>
                    <a:pt x="986676" y="379830"/>
                  </a:lnTo>
                  <a:lnTo>
                    <a:pt x="999611" y="352047"/>
                  </a:lnTo>
                  <a:lnTo>
                    <a:pt x="1016446" y="340949"/>
                  </a:lnTo>
                  <a:lnTo>
                    <a:pt x="1038267" y="339337"/>
                  </a:lnTo>
                  <a:lnTo>
                    <a:pt x="1066171" y="339337"/>
                  </a:lnTo>
                  <a:lnTo>
                    <a:pt x="1062900" y="333188"/>
                  </a:lnTo>
                  <a:lnTo>
                    <a:pt x="1039054" y="323815"/>
                  </a:lnTo>
                  <a:close/>
                </a:path>
                <a:path w="14724380" h="504825">
                  <a:moveTo>
                    <a:pt x="1158433" y="324715"/>
                  </a:moveTo>
                  <a:lnTo>
                    <a:pt x="1134325" y="334388"/>
                  </a:lnTo>
                  <a:lnTo>
                    <a:pt x="1090720" y="426922"/>
                  </a:lnTo>
                  <a:lnTo>
                    <a:pt x="1075085" y="434270"/>
                  </a:lnTo>
                  <a:lnTo>
                    <a:pt x="1067662" y="449118"/>
                  </a:lnTo>
                  <a:lnTo>
                    <a:pt x="1076773" y="450580"/>
                  </a:lnTo>
                  <a:lnTo>
                    <a:pt x="1083296" y="450580"/>
                  </a:lnTo>
                  <a:lnTo>
                    <a:pt x="1102343" y="440569"/>
                  </a:lnTo>
                  <a:lnTo>
                    <a:pt x="1144261" y="347998"/>
                  </a:lnTo>
                  <a:lnTo>
                    <a:pt x="1164282" y="340574"/>
                  </a:lnTo>
                  <a:lnTo>
                    <a:pt x="1191914" y="340574"/>
                  </a:lnTo>
                  <a:lnTo>
                    <a:pt x="1194539" y="328314"/>
                  </a:lnTo>
                  <a:lnTo>
                    <a:pt x="1158433" y="324715"/>
                  </a:lnTo>
                  <a:close/>
                </a:path>
                <a:path w="14724380" h="504825">
                  <a:moveTo>
                    <a:pt x="1191914" y="340574"/>
                  </a:moveTo>
                  <a:lnTo>
                    <a:pt x="1164282" y="340574"/>
                  </a:lnTo>
                  <a:lnTo>
                    <a:pt x="1149772" y="449118"/>
                  </a:lnTo>
                  <a:lnTo>
                    <a:pt x="1168669" y="449118"/>
                  </a:lnTo>
                  <a:lnTo>
                    <a:pt x="1191834" y="340949"/>
                  </a:lnTo>
                  <a:lnTo>
                    <a:pt x="1191914" y="340574"/>
                  </a:lnTo>
                  <a:close/>
                </a:path>
                <a:path w="14724380" h="504825">
                  <a:moveTo>
                    <a:pt x="1054286" y="395802"/>
                  </a:moveTo>
                  <a:lnTo>
                    <a:pt x="1027244" y="395802"/>
                  </a:lnTo>
                  <a:lnTo>
                    <a:pt x="1043553" y="405850"/>
                  </a:lnTo>
                  <a:lnTo>
                    <a:pt x="1039354" y="427896"/>
                  </a:lnTo>
                  <a:lnTo>
                    <a:pt x="1014684" y="436070"/>
                  </a:lnTo>
                  <a:lnTo>
                    <a:pt x="1053429" y="436070"/>
                  </a:lnTo>
                  <a:lnTo>
                    <a:pt x="1061138" y="424859"/>
                  </a:lnTo>
                  <a:lnTo>
                    <a:pt x="1060663" y="405850"/>
                  </a:lnTo>
                  <a:lnTo>
                    <a:pt x="1060552" y="401426"/>
                  </a:lnTo>
                  <a:lnTo>
                    <a:pt x="1060500" y="399364"/>
                  </a:lnTo>
                  <a:lnTo>
                    <a:pt x="1054286" y="395802"/>
                  </a:lnTo>
                  <a:close/>
                </a:path>
                <a:path w="14724380" h="504825">
                  <a:moveTo>
                    <a:pt x="1066171" y="339337"/>
                  </a:moveTo>
                  <a:lnTo>
                    <a:pt x="1038267" y="339337"/>
                  </a:lnTo>
                  <a:lnTo>
                    <a:pt x="1050265" y="347698"/>
                  </a:lnTo>
                  <a:lnTo>
                    <a:pt x="1051914" y="362358"/>
                  </a:lnTo>
                  <a:lnTo>
                    <a:pt x="1042354" y="373868"/>
                  </a:lnTo>
                  <a:lnTo>
                    <a:pt x="986676" y="379830"/>
                  </a:lnTo>
                  <a:lnTo>
                    <a:pt x="1053122" y="379830"/>
                  </a:lnTo>
                  <a:lnTo>
                    <a:pt x="1063950" y="374318"/>
                  </a:lnTo>
                  <a:lnTo>
                    <a:pt x="1070660" y="347998"/>
                  </a:lnTo>
                  <a:lnTo>
                    <a:pt x="1070619" y="347698"/>
                  </a:lnTo>
                  <a:lnTo>
                    <a:pt x="1066171" y="339337"/>
                  </a:lnTo>
                  <a:close/>
                </a:path>
                <a:path w="14724380" h="504825">
                  <a:moveTo>
                    <a:pt x="1315906" y="325839"/>
                  </a:moveTo>
                  <a:lnTo>
                    <a:pt x="1269564" y="325839"/>
                  </a:lnTo>
                  <a:lnTo>
                    <a:pt x="1243093" y="330451"/>
                  </a:lnTo>
                  <a:lnTo>
                    <a:pt x="1226746" y="344061"/>
                  </a:lnTo>
                  <a:lnTo>
                    <a:pt x="1222172" y="372856"/>
                  </a:lnTo>
                  <a:lnTo>
                    <a:pt x="1243468" y="392878"/>
                  </a:lnTo>
                  <a:lnTo>
                    <a:pt x="1202525" y="434833"/>
                  </a:lnTo>
                  <a:lnTo>
                    <a:pt x="1196857" y="449230"/>
                  </a:lnTo>
                  <a:lnTo>
                    <a:pt x="1197709" y="449230"/>
                  </a:lnTo>
                  <a:lnTo>
                    <a:pt x="1205787" y="450355"/>
                  </a:lnTo>
                  <a:lnTo>
                    <a:pt x="1216660" y="449230"/>
                  </a:lnTo>
                  <a:lnTo>
                    <a:pt x="1248042" y="406225"/>
                  </a:lnTo>
                  <a:lnTo>
                    <a:pt x="1282049" y="399739"/>
                  </a:lnTo>
                  <a:lnTo>
                    <a:pt x="1300330" y="399739"/>
                  </a:lnTo>
                  <a:lnTo>
                    <a:pt x="1303720" y="383654"/>
                  </a:lnTo>
                  <a:lnTo>
                    <a:pt x="1257678" y="383654"/>
                  </a:lnTo>
                  <a:lnTo>
                    <a:pt x="1242343" y="376643"/>
                  </a:lnTo>
                  <a:lnTo>
                    <a:pt x="1239981" y="359658"/>
                  </a:lnTo>
                  <a:lnTo>
                    <a:pt x="1248492" y="346236"/>
                  </a:lnTo>
                  <a:lnTo>
                    <a:pt x="1294197" y="341924"/>
                  </a:lnTo>
                  <a:lnTo>
                    <a:pt x="1312515" y="341924"/>
                  </a:lnTo>
                  <a:lnTo>
                    <a:pt x="1315906" y="325839"/>
                  </a:lnTo>
                  <a:close/>
                </a:path>
                <a:path w="14724380" h="504825">
                  <a:moveTo>
                    <a:pt x="1300330" y="399739"/>
                  </a:moveTo>
                  <a:lnTo>
                    <a:pt x="1282049" y="399739"/>
                  </a:lnTo>
                  <a:lnTo>
                    <a:pt x="1271339" y="449230"/>
                  </a:lnTo>
                  <a:lnTo>
                    <a:pt x="1289899" y="449230"/>
                  </a:lnTo>
                  <a:lnTo>
                    <a:pt x="1300330" y="399739"/>
                  </a:lnTo>
                  <a:close/>
                </a:path>
                <a:path w="14724380" h="504825">
                  <a:moveTo>
                    <a:pt x="1312515" y="341924"/>
                  </a:moveTo>
                  <a:lnTo>
                    <a:pt x="1294197" y="341924"/>
                  </a:lnTo>
                  <a:lnTo>
                    <a:pt x="1285311" y="383654"/>
                  </a:lnTo>
                  <a:lnTo>
                    <a:pt x="1303720" y="383654"/>
                  </a:lnTo>
                  <a:lnTo>
                    <a:pt x="1312515" y="341924"/>
                  </a:lnTo>
                  <a:close/>
                </a:path>
                <a:path w="14724380" h="504825">
                  <a:moveTo>
                    <a:pt x="1412277" y="393215"/>
                  </a:moveTo>
                  <a:lnTo>
                    <a:pt x="1390255" y="393215"/>
                  </a:lnTo>
                  <a:lnTo>
                    <a:pt x="1390544" y="410200"/>
                  </a:lnTo>
                  <a:lnTo>
                    <a:pt x="1390650" y="413574"/>
                  </a:lnTo>
                  <a:lnTo>
                    <a:pt x="1400828" y="437645"/>
                  </a:lnTo>
                  <a:lnTo>
                    <a:pt x="1414494" y="447599"/>
                  </a:lnTo>
                  <a:lnTo>
                    <a:pt x="1433447" y="450917"/>
                  </a:lnTo>
                  <a:lnTo>
                    <a:pt x="1441171" y="450917"/>
                  </a:lnTo>
                  <a:lnTo>
                    <a:pt x="1466179" y="439707"/>
                  </a:lnTo>
                  <a:lnTo>
                    <a:pt x="1469099" y="435395"/>
                  </a:lnTo>
                  <a:lnTo>
                    <a:pt x="1434685" y="435395"/>
                  </a:lnTo>
                  <a:lnTo>
                    <a:pt x="1419312" y="432546"/>
                  </a:lnTo>
                  <a:lnTo>
                    <a:pt x="1408814" y="413574"/>
                  </a:lnTo>
                  <a:lnTo>
                    <a:pt x="1412277" y="393215"/>
                  </a:lnTo>
                  <a:close/>
                </a:path>
                <a:path w="14724380" h="504825">
                  <a:moveTo>
                    <a:pt x="1374733" y="325839"/>
                  </a:moveTo>
                  <a:lnTo>
                    <a:pt x="1356173" y="325839"/>
                  </a:lnTo>
                  <a:lnTo>
                    <a:pt x="1329966" y="449118"/>
                  </a:lnTo>
                  <a:lnTo>
                    <a:pt x="1348750" y="449118"/>
                  </a:lnTo>
                  <a:lnTo>
                    <a:pt x="1360560" y="393215"/>
                  </a:lnTo>
                  <a:lnTo>
                    <a:pt x="1412277" y="393215"/>
                  </a:lnTo>
                  <a:lnTo>
                    <a:pt x="1414936" y="377580"/>
                  </a:lnTo>
                  <a:lnTo>
                    <a:pt x="1364047" y="377580"/>
                  </a:lnTo>
                  <a:lnTo>
                    <a:pt x="1374655" y="326214"/>
                  </a:lnTo>
                  <a:lnTo>
                    <a:pt x="1374733" y="325839"/>
                  </a:lnTo>
                  <a:close/>
                </a:path>
                <a:path w="14724380" h="504825">
                  <a:moveTo>
                    <a:pt x="1485000" y="340912"/>
                  </a:moveTo>
                  <a:lnTo>
                    <a:pt x="1438959" y="340912"/>
                  </a:lnTo>
                  <a:lnTo>
                    <a:pt x="1462917" y="342449"/>
                  </a:lnTo>
                  <a:lnTo>
                    <a:pt x="1471466" y="353547"/>
                  </a:lnTo>
                  <a:lnTo>
                    <a:pt x="1472965" y="384779"/>
                  </a:lnTo>
                  <a:lnTo>
                    <a:pt x="1454744" y="427409"/>
                  </a:lnTo>
                  <a:lnTo>
                    <a:pt x="1434685" y="435395"/>
                  </a:lnTo>
                  <a:lnTo>
                    <a:pt x="1469099" y="435395"/>
                  </a:lnTo>
                  <a:lnTo>
                    <a:pt x="1486163" y="410200"/>
                  </a:lnTo>
                  <a:lnTo>
                    <a:pt x="1492724" y="362433"/>
                  </a:lnTo>
                  <a:lnTo>
                    <a:pt x="1485000" y="340912"/>
                  </a:lnTo>
                  <a:close/>
                </a:path>
                <a:path w="14724380" h="504825">
                  <a:moveTo>
                    <a:pt x="1436597" y="325277"/>
                  </a:moveTo>
                  <a:lnTo>
                    <a:pt x="1409901" y="342149"/>
                  </a:lnTo>
                  <a:lnTo>
                    <a:pt x="1392730" y="377580"/>
                  </a:lnTo>
                  <a:lnTo>
                    <a:pt x="1414936" y="377580"/>
                  </a:lnTo>
                  <a:lnTo>
                    <a:pt x="1417513" y="362433"/>
                  </a:lnTo>
                  <a:lnTo>
                    <a:pt x="1438959" y="340912"/>
                  </a:lnTo>
                  <a:lnTo>
                    <a:pt x="1485000" y="340912"/>
                  </a:lnTo>
                  <a:lnTo>
                    <a:pt x="1484663" y="339974"/>
                  </a:lnTo>
                  <a:lnTo>
                    <a:pt x="1466929" y="326214"/>
                  </a:lnTo>
                  <a:lnTo>
                    <a:pt x="1436597" y="325277"/>
                  </a:lnTo>
                  <a:close/>
                </a:path>
                <a:path w="14724380" h="504825">
                  <a:moveTo>
                    <a:pt x="1683415" y="425722"/>
                  </a:moveTo>
                  <a:lnTo>
                    <a:pt x="1658745" y="425722"/>
                  </a:lnTo>
                  <a:lnTo>
                    <a:pt x="1659596" y="433708"/>
                  </a:lnTo>
                  <a:lnTo>
                    <a:pt x="1659720" y="434870"/>
                  </a:lnTo>
                  <a:lnTo>
                    <a:pt x="1673030" y="450692"/>
                  </a:lnTo>
                  <a:lnTo>
                    <a:pt x="1664144" y="491635"/>
                  </a:lnTo>
                  <a:lnTo>
                    <a:pt x="1682816" y="491635"/>
                  </a:lnTo>
                  <a:lnTo>
                    <a:pt x="1695478" y="435432"/>
                  </a:lnTo>
                  <a:lnTo>
                    <a:pt x="1681954" y="435432"/>
                  </a:lnTo>
                  <a:lnTo>
                    <a:pt x="1683415" y="425722"/>
                  </a:lnTo>
                  <a:close/>
                </a:path>
                <a:path w="14724380" h="504825">
                  <a:moveTo>
                    <a:pt x="1554589" y="325839"/>
                  </a:moveTo>
                  <a:lnTo>
                    <a:pt x="1535579" y="325839"/>
                  </a:lnTo>
                  <a:lnTo>
                    <a:pt x="1519607" y="401314"/>
                  </a:lnTo>
                  <a:lnTo>
                    <a:pt x="1519722" y="420210"/>
                  </a:lnTo>
                  <a:lnTo>
                    <a:pt x="1519832" y="438244"/>
                  </a:lnTo>
                  <a:lnTo>
                    <a:pt x="1537529" y="451367"/>
                  </a:lnTo>
                  <a:lnTo>
                    <a:pt x="1557719" y="450093"/>
                  </a:lnTo>
                  <a:lnTo>
                    <a:pt x="1559372" y="450093"/>
                  </a:lnTo>
                  <a:lnTo>
                    <a:pt x="1577506" y="434158"/>
                  </a:lnTo>
                  <a:lnTo>
                    <a:pt x="1542666" y="434158"/>
                  </a:lnTo>
                  <a:lnTo>
                    <a:pt x="1535917" y="424335"/>
                  </a:lnTo>
                  <a:lnTo>
                    <a:pt x="1554589" y="325839"/>
                  </a:lnTo>
                  <a:close/>
                </a:path>
                <a:path w="14724380" h="504825">
                  <a:moveTo>
                    <a:pt x="1608264" y="423360"/>
                  </a:moveTo>
                  <a:lnTo>
                    <a:pt x="1589795" y="423360"/>
                  </a:lnTo>
                  <a:lnTo>
                    <a:pt x="1593994" y="438807"/>
                  </a:lnTo>
                  <a:lnTo>
                    <a:pt x="1609854" y="451367"/>
                  </a:lnTo>
                  <a:lnTo>
                    <a:pt x="1630663" y="450093"/>
                  </a:lnTo>
                  <a:lnTo>
                    <a:pt x="1649024" y="434158"/>
                  </a:lnTo>
                  <a:lnTo>
                    <a:pt x="1614316" y="434158"/>
                  </a:lnTo>
                  <a:lnTo>
                    <a:pt x="1608129" y="424072"/>
                  </a:lnTo>
                  <a:lnTo>
                    <a:pt x="1608264" y="423360"/>
                  </a:lnTo>
                  <a:close/>
                </a:path>
                <a:path w="14724380" h="504825">
                  <a:moveTo>
                    <a:pt x="1695639" y="434720"/>
                  </a:moveTo>
                  <a:lnTo>
                    <a:pt x="1681954" y="435432"/>
                  </a:lnTo>
                  <a:lnTo>
                    <a:pt x="1695478" y="435432"/>
                  </a:lnTo>
                  <a:lnTo>
                    <a:pt x="1695605" y="434870"/>
                  </a:lnTo>
                  <a:lnTo>
                    <a:pt x="1695639" y="434720"/>
                  </a:lnTo>
                  <a:close/>
                </a:path>
                <a:path w="14724380" h="504825">
                  <a:moveTo>
                    <a:pt x="1626688" y="325839"/>
                  </a:moveTo>
                  <a:lnTo>
                    <a:pt x="1608017" y="325839"/>
                  </a:lnTo>
                  <a:lnTo>
                    <a:pt x="1595869" y="382417"/>
                  </a:lnTo>
                  <a:lnTo>
                    <a:pt x="1579934" y="420210"/>
                  </a:lnTo>
                  <a:lnTo>
                    <a:pt x="1563175" y="433708"/>
                  </a:lnTo>
                  <a:lnTo>
                    <a:pt x="1542666" y="434158"/>
                  </a:lnTo>
                  <a:lnTo>
                    <a:pt x="1577506" y="434158"/>
                  </a:lnTo>
                  <a:lnTo>
                    <a:pt x="1589795" y="423360"/>
                  </a:lnTo>
                  <a:lnTo>
                    <a:pt x="1608264" y="423360"/>
                  </a:lnTo>
                  <a:lnTo>
                    <a:pt x="1626688" y="325839"/>
                  </a:lnTo>
                  <a:close/>
                </a:path>
                <a:path w="14724380" h="504825">
                  <a:moveTo>
                    <a:pt x="1698451" y="325839"/>
                  </a:moveTo>
                  <a:lnTo>
                    <a:pt x="1679667" y="325839"/>
                  </a:lnTo>
                  <a:lnTo>
                    <a:pt x="1666549" y="387162"/>
                  </a:lnTo>
                  <a:lnTo>
                    <a:pt x="1640711" y="430296"/>
                  </a:lnTo>
                  <a:lnTo>
                    <a:pt x="1614316" y="434158"/>
                  </a:lnTo>
                  <a:lnTo>
                    <a:pt x="1649024" y="434158"/>
                  </a:lnTo>
                  <a:lnTo>
                    <a:pt x="1658745" y="425722"/>
                  </a:lnTo>
                  <a:lnTo>
                    <a:pt x="1683415" y="425722"/>
                  </a:lnTo>
                  <a:lnTo>
                    <a:pt x="1698451" y="325839"/>
                  </a:lnTo>
                  <a:close/>
                </a:path>
                <a:path w="14724380" h="504825">
                  <a:moveTo>
                    <a:pt x="1759752" y="325839"/>
                  </a:moveTo>
                  <a:lnTo>
                    <a:pt x="1740856" y="325839"/>
                  </a:lnTo>
                  <a:lnTo>
                    <a:pt x="1724546" y="401539"/>
                  </a:lnTo>
                  <a:lnTo>
                    <a:pt x="1722184" y="427484"/>
                  </a:lnTo>
                  <a:lnTo>
                    <a:pt x="1732045" y="445556"/>
                  </a:lnTo>
                  <a:lnTo>
                    <a:pt x="1753004" y="451367"/>
                  </a:lnTo>
                  <a:lnTo>
                    <a:pt x="1766014" y="450017"/>
                  </a:lnTo>
                  <a:lnTo>
                    <a:pt x="1784799" y="434383"/>
                  </a:lnTo>
                  <a:lnTo>
                    <a:pt x="1747904" y="434383"/>
                  </a:lnTo>
                  <a:lnTo>
                    <a:pt x="1741081" y="424297"/>
                  </a:lnTo>
                  <a:lnTo>
                    <a:pt x="1759752" y="325839"/>
                  </a:lnTo>
                  <a:close/>
                </a:path>
                <a:path w="14724380" h="504825">
                  <a:moveTo>
                    <a:pt x="1814179" y="425272"/>
                  </a:moveTo>
                  <a:lnTo>
                    <a:pt x="1795746" y="425272"/>
                  </a:lnTo>
                  <a:lnTo>
                    <a:pt x="1793721" y="449118"/>
                  </a:lnTo>
                  <a:lnTo>
                    <a:pt x="1809131" y="449118"/>
                  </a:lnTo>
                  <a:lnTo>
                    <a:pt x="1814179" y="425272"/>
                  </a:lnTo>
                  <a:close/>
                </a:path>
                <a:path w="14724380" h="504825">
                  <a:moveTo>
                    <a:pt x="1835227" y="325839"/>
                  </a:moveTo>
                  <a:lnTo>
                    <a:pt x="1816780" y="325839"/>
                  </a:lnTo>
                  <a:lnTo>
                    <a:pt x="1805307" y="380055"/>
                  </a:lnTo>
                  <a:lnTo>
                    <a:pt x="1787910" y="420285"/>
                  </a:lnTo>
                  <a:lnTo>
                    <a:pt x="1769801" y="433933"/>
                  </a:lnTo>
                  <a:lnTo>
                    <a:pt x="1747904" y="434383"/>
                  </a:lnTo>
                  <a:lnTo>
                    <a:pt x="1784799" y="434383"/>
                  </a:lnTo>
                  <a:lnTo>
                    <a:pt x="1795746" y="425272"/>
                  </a:lnTo>
                  <a:lnTo>
                    <a:pt x="1814179" y="425272"/>
                  </a:lnTo>
                  <a:lnTo>
                    <a:pt x="1835227" y="325839"/>
                  </a:lnTo>
                  <a:close/>
                </a:path>
                <a:path w="14724380" h="504825">
                  <a:moveTo>
                    <a:pt x="1930357" y="325502"/>
                  </a:moveTo>
                  <a:lnTo>
                    <a:pt x="1895685" y="327513"/>
                  </a:lnTo>
                  <a:lnTo>
                    <a:pt x="1870320" y="349348"/>
                  </a:lnTo>
                  <a:lnTo>
                    <a:pt x="1853828" y="397468"/>
                  </a:lnTo>
                  <a:lnTo>
                    <a:pt x="1862447" y="436782"/>
                  </a:lnTo>
                  <a:lnTo>
                    <a:pt x="1880931" y="449530"/>
                  </a:lnTo>
                  <a:lnTo>
                    <a:pt x="1898103" y="451367"/>
                  </a:lnTo>
                  <a:lnTo>
                    <a:pt x="1934772" y="442706"/>
                  </a:lnTo>
                  <a:lnTo>
                    <a:pt x="1934772" y="433070"/>
                  </a:lnTo>
                  <a:lnTo>
                    <a:pt x="1884568" y="433070"/>
                  </a:lnTo>
                  <a:lnTo>
                    <a:pt x="1874970" y="421897"/>
                  </a:lnTo>
                  <a:lnTo>
                    <a:pt x="1872570" y="404238"/>
                  </a:lnTo>
                  <a:lnTo>
                    <a:pt x="1886426" y="394930"/>
                  </a:lnTo>
                  <a:lnTo>
                    <a:pt x="1935842" y="379830"/>
                  </a:lnTo>
                  <a:lnTo>
                    <a:pt x="1875832" y="379830"/>
                  </a:lnTo>
                  <a:lnTo>
                    <a:pt x="1881180" y="364008"/>
                  </a:lnTo>
                  <a:lnTo>
                    <a:pt x="1881231" y="363858"/>
                  </a:lnTo>
                  <a:lnTo>
                    <a:pt x="1904027" y="340724"/>
                  </a:lnTo>
                  <a:lnTo>
                    <a:pt x="1920149" y="339112"/>
                  </a:lnTo>
                  <a:lnTo>
                    <a:pt x="1947182" y="339112"/>
                  </a:lnTo>
                  <a:lnTo>
                    <a:pt x="1947032" y="336263"/>
                  </a:lnTo>
                  <a:lnTo>
                    <a:pt x="1930357" y="325502"/>
                  </a:lnTo>
                  <a:close/>
                </a:path>
                <a:path w="14724380" h="504825">
                  <a:moveTo>
                    <a:pt x="1934772" y="426622"/>
                  </a:moveTo>
                  <a:lnTo>
                    <a:pt x="1928998" y="429396"/>
                  </a:lnTo>
                  <a:lnTo>
                    <a:pt x="1884568" y="433070"/>
                  </a:lnTo>
                  <a:lnTo>
                    <a:pt x="1934772" y="433070"/>
                  </a:lnTo>
                  <a:lnTo>
                    <a:pt x="1934772" y="426622"/>
                  </a:lnTo>
                  <a:close/>
                </a:path>
                <a:path w="14724380" h="504825">
                  <a:moveTo>
                    <a:pt x="1947182" y="339112"/>
                  </a:moveTo>
                  <a:lnTo>
                    <a:pt x="1920149" y="339112"/>
                  </a:lnTo>
                  <a:lnTo>
                    <a:pt x="1930198" y="345861"/>
                  </a:lnTo>
                  <a:lnTo>
                    <a:pt x="1931622" y="359958"/>
                  </a:lnTo>
                  <a:lnTo>
                    <a:pt x="1919437" y="372856"/>
                  </a:lnTo>
                  <a:lnTo>
                    <a:pt x="1875832" y="379830"/>
                  </a:lnTo>
                  <a:lnTo>
                    <a:pt x="1935842" y="379830"/>
                  </a:lnTo>
                  <a:lnTo>
                    <a:pt x="1938296" y="379080"/>
                  </a:lnTo>
                  <a:lnTo>
                    <a:pt x="1948494" y="364008"/>
                  </a:lnTo>
                  <a:lnTo>
                    <a:pt x="1947267" y="340724"/>
                  </a:lnTo>
                  <a:lnTo>
                    <a:pt x="1947182" y="339112"/>
                  </a:lnTo>
                  <a:close/>
                </a:path>
                <a:path w="14724380" h="504825">
                  <a:moveTo>
                    <a:pt x="2077884" y="330901"/>
                  </a:moveTo>
                  <a:lnTo>
                    <a:pt x="2058829" y="338212"/>
                  </a:lnTo>
                  <a:lnTo>
                    <a:pt x="2058968" y="338212"/>
                  </a:lnTo>
                  <a:lnTo>
                    <a:pt x="2034317" y="370756"/>
                  </a:lnTo>
                  <a:lnTo>
                    <a:pt x="2028018" y="415411"/>
                  </a:lnTo>
                  <a:lnTo>
                    <a:pt x="2035591" y="436745"/>
                  </a:lnTo>
                  <a:lnTo>
                    <a:pt x="2052126" y="449492"/>
                  </a:lnTo>
                  <a:lnTo>
                    <a:pt x="2068398" y="451367"/>
                  </a:lnTo>
                  <a:lnTo>
                    <a:pt x="2076572" y="451367"/>
                  </a:lnTo>
                  <a:lnTo>
                    <a:pt x="2103117" y="439032"/>
                  </a:lnTo>
                  <a:lnTo>
                    <a:pt x="2105296" y="435620"/>
                  </a:lnTo>
                  <a:lnTo>
                    <a:pt x="2070310" y="435620"/>
                  </a:lnTo>
                  <a:lnTo>
                    <a:pt x="2056213" y="432808"/>
                  </a:lnTo>
                  <a:lnTo>
                    <a:pt x="2048864" y="421560"/>
                  </a:lnTo>
                  <a:lnTo>
                    <a:pt x="2047702" y="392878"/>
                  </a:lnTo>
                  <a:lnTo>
                    <a:pt x="2070610" y="350585"/>
                  </a:lnTo>
                  <a:lnTo>
                    <a:pt x="2096331" y="346761"/>
                  </a:lnTo>
                  <a:lnTo>
                    <a:pt x="2133969" y="346761"/>
                  </a:lnTo>
                  <a:lnTo>
                    <a:pt x="2134288" y="343724"/>
                  </a:lnTo>
                  <a:lnTo>
                    <a:pt x="2119014" y="343724"/>
                  </a:lnTo>
                  <a:lnTo>
                    <a:pt x="2108704" y="338212"/>
                  </a:lnTo>
                  <a:lnTo>
                    <a:pt x="2077884" y="330901"/>
                  </a:lnTo>
                  <a:close/>
                </a:path>
                <a:path w="14724380" h="504825">
                  <a:moveTo>
                    <a:pt x="2133969" y="346761"/>
                  </a:moveTo>
                  <a:lnTo>
                    <a:pt x="2096331" y="346761"/>
                  </a:lnTo>
                  <a:lnTo>
                    <a:pt x="2115415" y="372519"/>
                  </a:lnTo>
                  <a:lnTo>
                    <a:pt x="2091232" y="426996"/>
                  </a:lnTo>
                  <a:lnTo>
                    <a:pt x="2070310" y="435620"/>
                  </a:lnTo>
                  <a:lnTo>
                    <a:pt x="2105296" y="435620"/>
                  </a:lnTo>
                  <a:lnTo>
                    <a:pt x="2128425" y="399401"/>
                  </a:lnTo>
                  <a:lnTo>
                    <a:pt x="2133969" y="346761"/>
                  </a:lnTo>
                  <a:close/>
                </a:path>
                <a:path w="14724380" h="504825">
                  <a:moveTo>
                    <a:pt x="2124700" y="290858"/>
                  </a:moveTo>
                  <a:lnTo>
                    <a:pt x="2101636" y="290858"/>
                  </a:lnTo>
                  <a:lnTo>
                    <a:pt x="2111366" y="301319"/>
                  </a:lnTo>
                  <a:lnTo>
                    <a:pt x="2119014" y="343724"/>
                  </a:lnTo>
                  <a:lnTo>
                    <a:pt x="2134288" y="343724"/>
                  </a:lnTo>
                  <a:lnTo>
                    <a:pt x="2136646" y="321340"/>
                  </a:lnTo>
                  <a:lnTo>
                    <a:pt x="2124700" y="290858"/>
                  </a:lnTo>
                  <a:close/>
                </a:path>
                <a:path w="14724380" h="504825">
                  <a:moveTo>
                    <a:pt x="2097938" y="272243"/>
                  </a:moveTo>
                  <a:lnTo>
                    <a:pt x="2058837" y="278485"/>
                  </a:lnTo>
                  <a:lnTo>
                    <a:pt x="2063562" y="292545"/>
                  </a:lnTo>
                  <a:lnTo>
                    <a:pt x="2101636" y="290858"/>
                  </a:lnTo>
                  <a:lnTo>
                    <a:pt x="2124700" y="290858"/>
                  </a:lnTo>
                  <a:lnTo>
                    <a:pt x="2122157" y="284369"/>
                  </a:lnTo>
                  <a:lnTo>
                    <a:pt x="2097938" y="272243"/>
                  </a:lnTo>
                  <a:close/>
                </a:path>
                <a:path w="14724380" h="504825">
                  <a:moveTo>
                    <a:pt x="2234728" y="325502"/>
                  </a:moveTo>
                  <a:lnTo>
                    <a:pt x="2200056" y="327513"/>
                  </a:lnTo>
                  <a:lnTo>
                    <a:pt x="2174692" y="349348"/>
                  </a:lnTo>
                  <a:lnTo>
                    <a:pt x="2158200" y="397468"/>
                  </a:lnTo>
                  <a:lnTo>
                    <a:pt x="2166818" y="436782"/>
                  </a:lnTo>
                  <a:lnTo>
                    <a:pt x="2185303" y="449530"/>
                  </a:lnTo>
                  <a:lnTo>
                    <a:pt x="2202475" y="451367"/>
                  </a:lnTo>
                  <a:lnTo>
                    <a:pt x="2239143" y="442706"/>
                  </a:lnTo>
                  <a:lnTo>
                    <a:pt x="2239143" y="433070"/>
                  </a:lnTo>
                  <a:lnTo>
                    <a:pt x="2188939" y="433070"/>
                  </a:lnTo>
                  <a:lnTo>
                    <a:pt x="2179341" y="421897"/>
                  </a:lnTo>
                  <a:lnTo>
                    <a:pt x="2176942" y="404238"/>
                  </a:lnTo>
                  <a:lnTo>
                    <a:pt x="2190798" y="394930"/>
                  </a:lnTo>
                  <a:lnTo>
                    <a:pt x="2240213" y="379830"/>
                  </a:lnTo>
                  <a:lnTo>
                    <a:pt x="2180203" y="379830"/>
                  </a:lnTo>
                  <a:lnTo>
                    <a:pt x="2185552" y="364008"/>
                  </a:lnTo>
                  <a:lnTo>
                    <a:pt x="2185603" y="363858"/>
                  </a:lnTo>
                  <a:lnTo>
                    <a:pt x="2208398" y="340724"/>
                  </a:lnTo>
                  <a:lnTo>
                    <a:pt x="2224521" y="339112"/>
                  </a:lnTo>
                  <a:lnTo>
                    <a:pt x="2251554" y="339112"/>
                  </a:lnTo>
                  <a:lnTo>
                    <a:pt x="2251403" y="336263"/>
                  </a:lnTo>
                  <a:lnTo>
                    <a:pt x="2234728" y="325502"/>
                  </a:lnTo>
                  <a:close/>
                </a:path>
                <a:path w="14724380" h="504825">
                  <a:moveTo>
                    <a:pt x="2239143" y="426622"/>
                  </a:moveTo>
                  <a:lnTo>
                    <a:pt x="2233369" y="429396"/>
                  </a:lnTo>
                  <a:lnTo>
                    <a:pt x="2188939" y="433070"/>
                  </a:lnTo>
                  <a:lnTo>
                    <a:pt x="2239143" y="433070"/>
                  </a:lnTo>
                  <a:lnTo>
                    <a:pt x="2239143" y="426622"/>
                  </a:lnTo>
                  <a:close/>
                </a:path>
                <a:path w="14724380" h="504825">
                  <a:moveTo>
                    <a:pt x="2251554" y="339112"/>
                  </a:moveTo>
                  <a:lnTo>
                    <a:pt x="2224521" y="339112"/>
                  </a:lnTo>
                  <a:lnTo>
                    <a:pt x="2234569" y="345861"/>
                  </a:lnTo>
                  <a:lnTo>
                    <a:pt x="2235994" y="359958"/>
                  </a:lnTo>
                  <a:lnTo>
                    <a:pt x="2223808" y="372856"/>
                  </a:lnTo>
                  <a:lnTo>
                    <a:pt x="2180203" y="379830"/>
                  </a:lnTo>
                  <a:lnTo>
                    <a:pt x="2240213" y="379830"/>
                  </a:lnTo>
                  <a:lnTo>
                    <a:pt x="2242668" y="379080"/>
                  </a:lnTo>
                  <a:lnTo>
                    <a:pt x="2252866" y="364008"/>
                  </a:lnTo>
                  <a:lnTo>
                    <a:pt x="2251639" y="340724"/>
                  </a:lnTo>
                  <a:lnTo>
                    <a:pt x="2251554" y="339112"/>
                  </a:lnTo>
                  <a:close/>
                </a:path>
                <a:path w="14724380" h="504825">
                  <a:moveTo>
                    <a:pt x="2375244" y="325839"/>
                  </a:moveTo>
                  <a:lnTo>
                    <a:pt x="2328902" y="325839"/>
                  </a:lnTo>
                  <a:lnTo>
                    <a:pt x="2302432" y="330451"/>
                  </a:lnTo>
                  <a:lnTo>
                    <a:pt x="2286085" y="344061"/>
                  </a:lnTo>
                  <a:lnTo>
                    <a:pt x="2281511" y="372856"/>
                  </a:lnTo>
                  <a:lnTo>
                    <a:pt x="2302807" y="392878"/>
                  </a:lnTo>
                  <a:lnTo>
                    <a:pt x="2261864" y="434833"/>
                  </a:lnTo>
                  <a:lnTo>
                    <a:pt x="2256196" y="449230"/>
                  </a:lnTo>
                  <a:lnTo>
                    <a:pt x="2257048" y="449230"/>
                  </a:lnTo>
                  <a:lnTo>
                    <a:pt x="2265126" y="450355"/>
                  </a:lnTo>
                  <a:lnTo>
                    <a:pt x="2275999" y="449230"/>
                  </a:lnTo>
                  <a:lnTo>
                    <a:pt x="2307381" y="406225"/>
                  </a:lnTo>
                  <a:lnTo>
                    <a:pt x="2341388" y="399739"/>
                  </a:lnTo>
                  <a:lnTo>
                    <a:pt x="2359669" y="399739"/>
                  </a:lnTo>
                  <a:lnTo>
                    <a:pt x="2363059" y="383654"/>
                  </a:lnTo>
                  <a:lnTo>
                    <a:pt x="2317017" y="383654"/>
                  </a:lnTo>
                  <a:lnTo>
                    <a:pt x="2301682" y="376643"/>
                  </a:lnTo>
                  <a:lnTo>
                    <a:pt x="2299320" y="359658"/>
                  </a:lnTo>
                  <a:lnTo>
                    <a:pt x="2307831" y="346236"/>
                  </a:lnTo>
                  <a:lnTo>
                    <a:pt x="2353535" y="341924"/>
                  </a:lnTo>
                  <a:lnTo>
                    <a:pt x="2371854" y="341924"/>
                  </a:lnTo>
                  <a:lnTo>
                    <a:pt x="2375244" y="325839"/>
                  </a:lnTo>
                  <a:close/>
                </a:path>
                <a:path w="14724380" h="504825">
                  <a:moveTo>
                    <a:pt x="2359669" y="399739"/>
                  </a:moveTo>
                  <a:lnTo>
                    <a:pt x="2341388" y="399739"/>
                  </a:lnTo>
                  <a:lnTo>
                    <a:pt x="2330678" y="449230"/>
                  </a:lnTo>
                  <a:lnTo>
                    <a:pt x="2349238" y="449230"/>
                  </a:lnTo>
                  <a:lnTo>
                    <a:pt x="2359669" y="399739"/>
                  </a:lnTo>
                  <a:close/>
                </a:path>
                <a:path w="14724380" h="504825">
                  <a:moveTo>
                    <a:pt x="2371854" y="341924"/>
                  </a:moveTo>
                  <a:lnTo>
                    <a:pt x="2353535" y="341924"/>
                  </a:lnTo>
                  <a:lnTo>
                    <a:pt x="2344650" y="383654"/>
                  </a:lnTo>
                  <a:lnTo>
                    <a:pt x="2363059" y="383654"/>
                  </a:lnTo>
                  <a:lnTo>
                    <a:pt x="2371854" y="341924"/>
                  </a:lnTo>
                  <a:close/>
                </a:path>
                <a:path w="14724380" h="504825">
                  <a:moveTo>
                    <a:pt x="2430809" y="325839"/>
                  </a:moveTo>
                  <a:lnTo>
                    <a:pt x="2415512" y="325839"/>
                  </a:lnTo>
                  <a:lnTo>
                    <a:pt x="2389304" y="449118"/>
                  </a:lnTo>
                  <a:lnTo>
                    <a:pt x="2408088" y="449118"/>
                  </a:lnTo>
                  <a:lnTo>
                    <a:pt x="2421206" y="387689"/>
                  </a:lnTo>
                  <a:lnTo>
                    <a:pt x="2443954" y="349685"/>
                  </a:lnTo>
                  <a:lnTo>
                    <a:pt x="2429010" y="349685"/>
                  </a:lnTo>
                  <a:lnTo>
                    <a:pt x="2430809" y="325839"/>
                  </a:lnTo>
                  <a:close/>
                </a:path>
                <a:path w="14724380" h="504825">
                  <a:moveTo>
                    <a:pt x="2494949" y="340874"/>
                  </a:moveTo>
                  <a:lnTo>
                    <a:pt x="2473439" y="340874"/>
                  </a:lnTo>
                  <a:lnTo>
                    <a:pt x="2479626" y="351110"/>
                  </a:lnTo>
                  <a:lnTo>
                    <a:pt x="2461179" y="449118"/>
                  </a:lnTo>
                  <a:lnTo>
                    <a:pt x="2479851" y="449118"/>
                  </a:lnTo>
                  <a:lnTo>
                    <a:pt x="2496423" y="375705"/>
                  </a:lnTo>
                  <a:lnTo>
                    <a:pt x="2513671" y="351710"/>
                  </a:lnTo>
                  <a:lnTo>
                    <a:pt x="2497848" y="351710"/>
                  </a:lnTo>
                  <a:lnTo>
                    <a:pt x="2494949" y="340874"/>
                  </a:lnTo>
                  <a:close/>
                </a:path>
                <a:path w="14724380" h="504825">
                  <a:moveTo>
                    <a:pt x="2567936" y="340874"/>
                  </a:moveTo>
                  <a:lnTo>
                    <a:pt x="2545141" y="340874"/>
                  </a:lnTo>
                  <a:lnTo>
                    <a:pt x="2551838" y="350622"/>
                  </a:lnTo>
                  <a:lnTo>
                    <a:pt x="2533166" y="449118"/>
                  </a:lnTo>
                  <a:lnTo>
                    <a:pt x="2552063" y="449118"/>
                  </a:lnTo>
                  <a:lnTo>
                    <a:pt x="2568035" y="373531"/>
                  </a:lnTo>
                  <a:lnTo>
                    <a:pt x="2567936" y="340874"/>
                  </a:lnTo>
                  <a:close/>
                </a:path>
                <a:path w="14724380" h="504825">
                  <a:moveTo>
                    <a:pt x="2550226" y="323590"/>
                  </a:moveTo>
                  <a:lnTo>
                    <a:pt x="2528330" y="324977"/>
                  </a:lnTo>
                  <a:lnTo>
                    <a:pt x="2497848" y="351710"/>
                  </a:lnTo>
                  <a:lnTo>
                    <a:pt x="2513671" y="351710"/>
                  </a:lnTo>
                  <a:lnTo>
                    <a:pt x="2518656" y="344773"/>
                  </a:lnTo>
                  <a:lnTo>
                    <a:pt x="2544590" y="340874"/>
                  </a:lnTo>
                  <a:lnTo>
                    <a:pt x="2567936" y="340874"/>
                  </a:lnTo>
                  <a:lnTo>
                    <a:pt x="2567923" y="336525"/>
                  </a:lnTo>
                  <a:lnTo>
                    <a:pt x="2550226" y="323590"/>
                  </a:lnTo>
                  <a:close/>
                </a:path>
                <a:path w="14724380" h="504825">
                  <a:moveTo>
                    <a:pt x="2478088" y="323590"/>
                  </a:moveTo>
                  <a:lnTo>
                    <a:pt x="2457167" y="324977"/>
                  </a:lnTo>
                  <a:lnTo>
                    <a:pt x="2429010" y="349685"/>
                  </a:lnTo>
                  <a:lnTo>
                    <a:pt x="2443954" y="349685"/>
                  </a:lnTo>
                  <a:lnTo>
                    <a:pt x="2446894" y="344773"/>
                  </a:lnTo>
                  <a:lnTo>
                    <a:pt x="2447007" y="344586"/>
                  </a:lnTo>
                  <a:lnTo>
                    <a:pt x="2473439" y="340874"/>
                  </a:lnTo>
                  <a:lnTo>
                    <a:pt x="2494949" y="340874"/>
                  </a:lnTo>
                  <a:lnTo>
                    <a:pt x="2493786" y="336525"/>
                  </a:lnTo>
                  <a:lnTo>
                    <a:pt x="2493686" y="336150"/>
                  </a:lnTo>
                  <a:lnTo>
                    <a:pt x="2478088" y="323590"/>
                  </a:lnTo>
                  <a:close/>
                </a:path>
                <a:path w="14724380" h="504825">
                  <a:moveTo>
                    <a:pt x="2671826" y="325502"/>
                  </a:moveTo>
                  <a:lnTo>
                    <a:pt x="2637154" y="327513"/>
                  </a:lnTo>
                  <a:lnTo>
                    <a:pt x="2611790" y="349348"/>
                  </a:lnTo>
                  <a:lnTo>
                    <a:pt x="2595298" y="397468"/>
                  </a:lnTo>
                  <a:lnTo>
                    <a:pt x="2603916" y="436782"/>
                  </a:lnTo>
                  <a:lnTo>
                    <a:pt x="2622401" y="449530"/>
                  </a:lnTo>
                  <a:lnTo>
                    <a:pt x="2639573" y="451367"/>
                  </a:lnTo>
                  <a:lnTo>
                    <a:pt x="2676241" y="442706"/>
                  </a:lnTo>
                  <a:lnTo>
                    <a:pt x="2676241" y="433070"/>
                  </a:lnTo>
                  <a:lnTo>
                    <a:pt x="2626038" y="433070"/>
                  </a:lnTo>
                  <a:lnTo>
                    <a:pt x="2616439" y="421897"/>
                  </a:lnTo>
                  <a:lnTo>
                    <a:pt x="2614040" y="404238"/>
                  </a:lnTo>
                  <a:lnTo>
                    <a:pt x="2627896" y="394930"/>
                  </a:lnTo>
                  <a:lnTo>
                    <a:pt x="2677311" y="379830"/>
                  </a:lnTo>
                  <a:lnTo>
                    <a:pt x="2617302" y="379830"/>
                  </a:lnTo>
                  <a:lnTo>
                    <a:pt x="2622650" y="364008"/>
                  </a:lnTo>
                  <a:lnTo>
                    <a:pt x="2622701" y="363858"/>
                  </a:lnTo>
                  <a:lnTo>
                    <a:pt x="2645497" y="340724"/>
                  </a:lnTo>
                  <a:lnTo>
                    <a:pt x="2661619" y="339112"/>
                  </a:lnTo>
                  <a:lnTo>
                    <a:pt x="2688652" y="339112"/>
                  </a:lnTo>
                  <a:lnTo>
                    <a:pt x="2688502" y="336263"/>
                  </a:lnTo>
                  <a:lnTo>
                    <a:pt x="2671826" y="325502"/>
                  </a:lnTo>
                  <a:close/>
                </a:path>
                <a:path w="14724380" h="504825">
                  <a:moveTo>
                    <a:pt x="2779048" y="324715"/>
                  </a:moveTo>
                  <a:lnTo>
                    <a:pt x="2754940" y="334388"/>
                  </a:lnTo>
                  <a:lnTo>
                    <a:pt x="2711335" y="426922"/>
                  </a:lnTo>
                  <a:lnTo>
                    <a:pt x="2695700" y="434270"/>
                  </a:lnTo>
                  <a:lnTo>
                    <a:pt x="2688277" y="449118"/>
                  </a:lnTo>
                  <a:lnTo>
                    <a:pt x="2697388" y="450580"/>
                  </a:lnTo>
                  <a:lnTo>
                    <a:pt x="2703911" y="450580"/>
                  </a:lnTo>
                  <a:lnTo>
                    <a:pt x="2722958" y="440569"/>
                  </a:lnTo>
                  <a:lnTo>
                    <a:pt x="2764876" y="347998"/>
                  </a:lnTo>
                  <a:lnTo>
                    <a:pt x="2784897" y="340574"/>
                  </a:lnTo>
                  <a:lnTo>
                    <a:pt x="2812529" y="340574"/>
                  </a:lnTo>
                  <a:lnTo>
                    <a:pt x="2815154" y="328314"/>
                  </a:lnTo>
                  <a:lnTo>
                    <a:pt x="2779048" y="324715"/>
                  </a:lnTo>
                  <a:close/>
                </a:path>
                <a:path w="14724380" h="504825">
                  <a:moveTo>
                    <a:pt x="2812529" y="340574"/>
                  </a:moveTo>
                  <a:lnTo>
                    <a:pt x="2784897" y="340574"/>
                  </a:lnTo>
                  <a:lnTo>
                    <a:pt x="2770387" y="449118"/>
                  </a:lnTo>
                  <a:lnTo>
                    <a:pt x="2789284" y="449118"/>
                  </a:lnTo>
                  <a:lnTo>
                    <a:pt x="2812497" y="340724"/>
                  </a:lnTo>
                  <a:lnTo>
                    <a:pt x="2812529" y="340574"/>
                  </a:lnTo>
                  <a:close/>
                </a:path>
                <a:path w="14724380" h="504825">
                  <a:moveTo>
                    <a:pt x="2676241" y="426622"/>
                  </a:moveTo>
                  <a:lnTo>
                    <a:pt x="2670467" y="429396"/>
                  </a:lnTo>
                  <a:lnTo>
                    <a:pt x="2626038" y="433070"/>
                  </a:lnTo>
                  <a:lnTo>
                    <a:pt x="2676241" y="433070"/>
                  </a:lnTo>
                  <a:lnTo>
                    <a:pt x="2676241" y="426622"/>
                  </a:lnTo>
                  <a:close/>
                </a:path>
                <a:path w="14724380" h="504825">
                  <a:moveTo>
                    <a:pt x="2688652" y="339112"/>
                  </a:moveTo>
                  <a:lnTo>
                    <a:pt x="2661619" y="339112"/>
                  </a:lnTo>
                  <a:lnTo>
                    <a:pt x="2671667" y="345861"/>
                  </a:lnTo>
                  <a:lnTo>
                    <a:pt x="2673092" y="359958"/>
                  </a:lnTo>
                  <a:lnTo>
                    <a:pt x="2660907" y="372856"/>
                  </a:lnTo>
                  <a:lnTo>
                    <a:pt x="2617302" y="379830"/>
                  </a:lnTo>
                  <a:lnTo>
                    <a:pt x="2677311" y="379830"/>
                  </a:lnTo>
                  <a:lnTo>
                    <a:pt x="2679765" y="379080"/>
                  </a:lnTo>
                  <a:lnTo>
                    <a:pt x="2689964" y="364008"/>
                  </a:lnTo>
                  <a:lnTo>
                    <a:pt x="2688737" y="340724"/>
                  </a:lnTo>
                  <a:lnTo>
                    <a:pt x="2688652" y="339112"/>
                  </a:lnTo>
                  <a:close/>
                </a:path>
                <a:path w="14724380" h="504825">
                  <a:moveTo>
                    <a:pt x="2872857" y="325839"/>
                  </a:moveTo>
                  <a:lnTo>
                    <a:pt x="2853960" y="325839"/>
                  </a:lnTo>
                  <a:lnTo>
                    <a:pt x="2839675" y="393327"/>
                  </a:lnTo>
                  <a:lnTo>
                    <a:pt x="2838438" y="430184"/>
                  </a:lnTo>
                  <a:lnTo>
                    <a:pt x="2849348" y="444731"/>
                  </a:lnTo>
                  <a:lnTo>
                    <a:pt x="2877693" y="451367"/>
                  </a:lnTo>
                  <a:lnTo>
                    <a:pt x="2893047" y="449933"/>
                  </a:lnTo>
                  <a:lnTo>
                    <a:pt x="2918561" y="436632"/>
                  </a:lnTo>
                  <a:lnTo>
                    <a:pt x="2918825" y="436070"/>
                  </a:lnTo>
                  <a:lnTo>
                    <a:pt x="2879380" y="436070"/>
                  </a:lnTo>
                  <a:lnTo>
                    <a:pt x="2864046" y="434045"/>
                  </a:lnTo>
                  <a:lnTo>
                    <a:pt x="2857147" y="425872"/>
                  </a:lnTo>
                  <a:lnTo>
                    <a:pt x="2857914" y="398426"/>
                  </a:lnTo>
                  <a:lnTo>
                    <a:pt x="2858009" y="395015"/>
                  </a:lnTo>
                  <a:lnTo>
                    <a:pt x="2922722" y="395015"/>
                  </a:lnTo>
                  <a:lnTo>
                    <a:pt x="2921073" y="387779"/>
                  </a:lnTo>
                  <a:lnTo>
                    <a:pt x="2908065" y="379942"/>
                  </a:lnTo>
                  <a:lnTo>
                    <a:pt x="2860934" y="379942"/>
                  </a:lnTo>
                  <a:lnTo>
                    <a:pt x="2872857" y="325839"/>
                  </a:lnTo>
                  <a:close/>
                </a:path>
                <a:path w="14724380" h="504825">
                  <a:moveTo>
                    <a:pt x="2922722" y="395015"/>
                  </a:moveTo>
                  <a:lnTo>
                    <a:pt x="2858009" y="395015"/>
                  </a:lnTo>
                  <a:lnTo>
                    <a:pt x="2905251" y="398426"/>
                  </a:lnTo>
                  <a:lnTo>
                    <a:pt x="2906263" y="423660"/>
                  </a:lnTo>
                  <a:lnTo>
                    <a:pt x="2879380" y="436070"/>
                  </a:lnTo>
                  <a:lnTo>
                    <a:pt x="2918825" y="436070"/>
                  </a:lnTo>
                  <a:lnTo>
                    <a:pt x="2927747" y="417061"/>
                  </a:lnTo>
                  <a:lnTo>
                    <a:pt x="2922722" y="395015"/>
                  </a:lnTo>
                  <a:close/>
                </a:path>
                <a:path w="14724380" h="504825">
                  <a:moveTo>
                    <a:pt x="2905513" y="378405"/>
                  </a:moveTo>
                  <a:lnTo>
                    <a:pt x="2860934" y="379942"/>
                  </a:lnTo>
                  <a:lnTo>
                    <a:pt x="2908065" y="379942"/>
                  </a:lnTo>
                  <a:lnTo>
                    <a:pt x="2905513" y="378405"/>
                  </a:lnTo>
                  <a:close/>
                </a:path>
                <a:path w="14724380" h="504825">
                  <a:moveTo>
                    <a:pt x="2993548" y="325839"/>
                  </a:moveTo>
                  <a:lnTo>
                    <a:pt x="2974989" y="325839"/>
                  </a:lnTo>
                  <a:lnTo>
                    <a:pt x="2948781" y="449118"/>
                  </a:lnTo>
                  <a:lnTo>
                    <a:pt x="2967565" y="449118"/>
                  </a:lnTo>
                  <a:lnTo>
                    <a:pt x="2979375" y="393215"/>
                  </a:lnTo>
                  <a:lnTo>
                    <a:pt x="3058482" y="393215"/>
                  </a:lnTo>
                  <a:lnTo>
                    <a:pt x="3061763" y="377580"/>
                  </a:lnTo>
                  <a:lnTo>
                    <a:pt x="2982862" y="377580"/>
                  </a:lnTo>
                  <a:lnTo>
                    <a:pt x="2993548" y="325839"/>
                  </a:lnTo>
                  <a:close/>
                </a:path>
                <a:path w="14724380" h="504825">
                  <a:moveTo>
                    <a:pt x="3058482" y="393215"/>
                  </a:moveTo>
                  <a:lnTo>
                    <a:pt x="3039440" y="393215"/>
                  </a:lnTo>
                  <a:lnTo>
                    <a:pt x="3027854" y="449118"/>
                  </a:lnTo>
                  <a:lnTo>
                    <a:pt x="3046751" y="449118"/>
                  </a:lnTo>
                  <a:lnTo>
                    <a:pt x="3058482" y="393215"/>
                  </a:lnTo>
                  <a:close/>
                </a:path>
                <a:path w="14724380" h="504825">
                  <a:moveTo>
                    <a:pt x="3072622" y="325839"/>
                  </a:moveTo>
                  <a:lnTo>
                    <a:pt x="3053950" y="325839"/>
                  </a:lnTo>
                  <a:lnTo>
                    <a:pt x="3042927" y="377580"/>
                  </a:lnTo>
                  <a:lnTo>
                    <a:pt x="3061763" y="377580"/>
                  </a:lnTo>
                  <a:lnTo>
                    <a:pt x="3072622" y="325839"/>
                  </a:lnTo>
                  <a:close/>
                </a:path>
                <a:path w="14724380" h="504825">
                  <a:moveTo>
                    <a:pt x="3137523" y="325652"/>
                  </a:moveTo>
                  <a:lnTo>
                    <a:pt x="3108728" y="346086"/>
                  </a:lnTo>
                  <a:lnTo>
                    <a:pt x="3090956" y="395765"/>
                  </a:lnTo>
                  <a:lnTo>
                    <a:pt x="3099936" y="435395"/>
                  </a:lnTo>
                  <a:lnTo>
                    <a:pt x="3100029" y="435808"/>
                  </a:lnTo>
                  <a:lnTo>
                    <a:pt x="3118926" y="449005"/>
                  </a:lnTo>
                  <a:lnTo>
                    <a:pt x="3136510" y="450917"/>
                  </a:lnTo>
                  <a:lnTo>
                    <a:pt x="3144684" y="450917"/>
                  </a:lnTo>
                  <a:lnTo>
                    <a:pt x="3165155" y="443419"/>
                  </a:lnTo>
                  <a:lnTo>
                    <a:pt x="3172944" y="435395"/>
                  </a:lnTo>
                  <a:lnTo>
                    <a:pt x="3137635" y="435395"/>
                  </a:lnTo>
                  <a:lnTo>
                    <a:pt x="3121963" y="432696"/>
                  </a:lnTo>
                  <a:lnTo>
                    <a:pt x="3109965" y="414174"/>
                  </a:lnTo>
                  <a:lnTo>
                    <a:pt x="3110602" y="390440"/>
                  </a:lnTo>
                  <a:lnTo>
                    <a:pt x="3130024" y="348186"/>
                  </a:lnTo>
                  <a:lnTo>
                    <a:pt x="3159419" y="339674"/>
                  </a:lnTo>
                  <a:lnTo>
                    <a:pt x="3189461" y="339674"/>
                  </a:lnTo>
                  <a:lnTo>
                    <a:pt x="3189376" y="339300"/>
                  </a:lnTo>
                  <a:lnTo>
                    <a:pt x="3170592" y="326102"/>
                  </a:lnTo>
                  <a:lnTo>
                    <a:pt x="3137523" y="325652"/>
                  </a:lnTo>
                  <a:close/>
                </a:path>
                <a:path w="14724380" h="504825">
                  <a:moveTo>
                    <a:pt x="3189461" y="339674"/>
                  </a:moveTo>
                  <a:lnTo>
                    <a:pt x="3159419" y="339674"/>
                  </a:lnTo>
                  <a:lnTo>
                    <a:pt x="3172166" y="347098"/>
                  </a:lnTo>
                  <a:lnTo>
                    <a:pt x="3179253" y="377768"/>
                  </a:lnTo>
                  <a:lnTo>
                    <a:pt x="3165830" y="420285"/>
                  </a:lnTo>
                  <a:lnTo>
                    <a:pt x="3137635" y="435395"/>
                  </a:lnTo>
                  <a:lnTo>
                    <a:pt x="3172944" y="435395"/>
                  </a:lnTo>
                  <a:lnTo>
                    <a:pt x="3185064" y="422910"/>
                  </a:lnTo>
                  <a:lnTo>
                    <a:pt x="3198487" y="379380"/>
                  </a:lnTo>
                  <a:lnTo>
                    <a:pt x="3189461" y="339674"/>
                  </a:lnTo>
                  <a:close/>
                </a:path>
                <a:path w="14724380" h="504825">
                  <a:moveTo>
                    <a:pt x="3270024" y="325015"/>
                  </a:moveTo>
                  <a:lnTo>
                    <a:pt x="3240142" y="344773"/>
                  </a:lnTo>
                  <a:lnTo>
                    <a:pt x="3222340" y="386080"/>
                  </a:lnTo>
                  <a:lnTo>
                    <a:pt x="3230206" y="437495"/>
                  </a:lnTo>
                  <a:lnTo>
                    <a:pt x="3249253" y="449643"/>
                  </a:lnTo>
                  <a:lnTo>
                    <a:pt x="3266425" y="451367"/>
                  </a:lnTo>
                  <a:lnTo>
                    <a:pt x="3297919" y="444169"/>
                  </a:lnTo>
                  <a:lnTo>
                    <a:pt x="3297919" y="435095"/>
                  </a:lnTo>
                  <a:lnTo>
                    <a:pt x="3278835" y="435095"/>
                  </a:lnTo>
                  <a:lnTo>
                    <a:pt x="3248728" y="429659"/>
                  </a:lnTo>
                  <a:lnTo>
                    <a:pt x="3239880" y="411399"/>
                  </a:lnTo>
                  <a:lnTo>
                    <a:pt x="3256414" y="352760"/>
                  </a:lnTo>
                  <a:lnTo>
                    <a:pt x="3278610" y="339337"/>
                  </a:lnTo>
                  <a:lnTo>
                    <a:pt x="3312256" y="339337"/>
                  </a:lnTo>
                  <a:lnTo>
                    <a:pt x="3315579" y="329439"/>
                  </a:lnTo>
                  <a:lnTo>
                    <a:pt x="3270024" y="325015"/>
                  </a:lnTo>
                  <a:close/>
                </a:path>
                <a:path w="14724380" h="504825">
                  <a:moveTo>
                    <a:pt x="3297919" y="428196"/>
                  </a:moveTo>
                  <a:lnTo>
                    <a:pt x="3278835" y="435095"/>
                  </a:lnTo>
                  <a:lnTo>
                    <a:pt x="3297919" y="435095"/>
                  </a:lnTo>
                  <a:lnTo>
                    <a:pt x="3297919" y="428196"/>
                  </a:lnTo>
                  <a:close/>
                </a:path>
                <a:path w="14724380" h="504825">
                  <a:moveTo>
                    <a:pt x="3312256" y="339337"/>
                  </a:moveTo>
                  <a:lnTo>
                    <a:pt x="3278610" y="339337"/>
                  </a:lnTo>
                  <a:lnTo>
                    <a:pt x="3310292" y="345186"/>
                  </a:lnTo>
                  <a:lnTo>
                    <a:pt x="3312256" y="339337"/>
                  </a:lnTo>
                  <a:close/>
                </a:path>
                <a:path w="14724380" h="504825">
                  <a:moveTo>
                    <a:pt x="3361921" y="325839"/>
                  </a:moveTo>
                  <a:lnTo>
                    <a:pt x="3346623" y="325839"/>
                  </a:lnTo>
                  <a:lnTo>
                    <a:pt x="3320415" y="449118"/>
                  </a:lnTo>
                  <a:lnTo>
                    <a:pt x="3339200" y="449118"/>
                  </a:lnTo>
                  <a:lnTo>
                    <a:pt x="3352318" y="387689"/>
                  </a:lnTo>
                  <a:lnTo>
                    <a:pt x="3375066" y="349685"/>
                  </a:lnTo>
                  <a:lnTo>
                    <a:pt x="3360121" y="349685"/>
                  </a:lnTo>
                  <a:lnTo>
                    <a:pt x="3361921" y="325839"/>
                  </a:lnTo>
                  <a:close/>
                </a:path>
                <a:path w="14724380" h="504825">
                  <a:moveTo>
                    <a:pt x="3426061" y="340874"/>
                  </a:moveTo>
                  <a:lnTo>
                    <a:pt x="3404551" y="340874"/>
                  </a:lnTo>
                  <a:lnTo>
                    <a:pt x="3410737" y="351110"/>
                  </a:lnTo>
                  <a:lnTo>
                    <a:pt x="3392290" y="449118"/>
                  </a:lnTo>
                  <a:lnTo>
                    <a:pt x="3410962" y="449118"/>
                  </a:lnTo>
                  <a:lnTo>
                    <a:pt x="3427534" y="375705"/>
                  </a:lnTo>
                  <a:lnTo>
                    <a:pt x="3444782" y="351710"/>
                  </a:lnTo>
                  <a:lnTo>
                    <a:pt x="3428959" y="351710"/>
                  </a:lnTo>
                  <a:lnTo>
                    <a:pt x="3426061" y="340874"/>
                  </a:lnTo>
                  <a:close/>
                </a:path>
                <a:path w="14724380" h="504825">
                  <a:moveTo>
                    <a:pt x="3499047" y="340874"/>
                  </a:moveTo>
                  <a:lnTo>
                    <a:pt x="3476252" y="340874"/>
                  </a:lnTo>
                  <a:lnTo>
                    <a:pt x="3482949" y="350622"/>
                  </a:lnTo>
                  <a:lnTo>
                    <a:pt x="3464278" y="449118"/>
                  </a:lnTo>
                  <a:lnTo>
                    <a:pt x="3483174" y="449118"/>
                  </a:lnTo>
                  <a:lnTo>
                    <a:pt x="3499146" y="373531"/>
                  </a:lnTo>
                  <a:lnTo>
                    <a:pt x="3499047" y="340874"/>
                  </a:lnTo>
                  <a:close/>
                </a:path>
                <a:path w="14724380" h="504825">
                  <a:moveTo>
                    <a:pt x="3481337" y="323590"/>
                  </a:moveTo>
                  <a:lnTo>
                    <a:pt x="3459441" y="324977"/>
                  </a:lnTo>
                  <a:lnTo>
                    <a:pt x="3428959" y="351710"/>
                  </a:lnTo>
                  <a:lnTo>
                    <a:pt x="3444782" y="351710"/>
                  </a:lnTo>
                  <a:lnTo>
                    <a:pt x="3449768" y="344773"/>
                  </a:lnTo>
                  <a:lnTo>
                    <a:pt x="3475701" y="340874"/>
                  </a:lnTo>
                  <a:lnTo>
                    <a:pt x="3499047" y="340874"/>
                  </a:lnTo>
                  <a:lnTo>
                    <a:pt x="3499034" y="336525"/>
                  </a:lnTo>
                  <a:lnTo>
                    <a:pt x="3481337" y="323590"/>
                  </a:lnTo>
                  <a:close/>
                </a:path>
                <a:path w="14724380" h="504825">
                  <a:moveTo>
                    <a:pt x="3409200" y="323590"/>
                  </a:moveTo>
                  <a:lnTo>
                    <a:pt x="3388278" y="324977"/>
                  </a:lnTo>
                  <a:lnTo>
                    <a:pt x="3360121" y="349685"/>
                  </a:lnTo>
                  <a:lnTo>
                    <a:pt x="3375066" y="349685"/>
                  </a:lnTo>
                  <a:lnTo>
                    <a:pt x="3378006" y="344773"/>
                  </a:lnTo>
                  <a:lnTo>
                    <a:pt x="3378118" y="344586"/>
                  </a:lnTo>
                  <a:lnTo>
                    <a:pt x="3404551" y="340874"/>
                  </a:lnTo>
                  <a:lnTo>
                    <a:pt x="3426061" y="340874"/>
                  </a:lnTo>
                  <a:lnTo>
                    <a:pt x="3424897" y="336525"/>
                  </a:lnTo>
                  <a:lnTo>
                    <a:pt x="3424797" y="336150"/>
                  </a:lnTo>
                  <a:lnTo>
                    <a:pt x="3409200" y="323590"/>
                  </a:lnTo>
                  <a:close/>
                </a:path>
                <a:path w="14724380" h="504825">
                  <a:moveTo>
                    <a:pt x="3565060" y="325839"/>
                  </a:moveTo>
                  <a:lnTo>
                    <a:pt x="3546163" y="325839"/>
                  </a:lnTo>
                  <a:lnTo>
                    <a:pt x="3531878" y="393327"/>
                  </a:lnTo>
                  <a:lnTo>
                    <a:pt x="3530641" y="430184"/>
                  </a:lnTo>
                  <a:lnTo>
                    <a:pt x="3541552" y="444731"/>
                  </a:lnTo>
                  <a:lnTo>
                    <a:pt x="3569897" y="451367"/>
                  </a:lnTo>
                  <a:lnTo>
                    <a:pt x="3585250" y="449933"/>
                  </a:lnTo>
                  <a:lnTo>
                    <a:pt x="3610764" y="436632"/>
                  </a:lnTo>
                  <a:lnTo>
                    <a:pt x="3611028" y="436070"/>
                  </a:lnTo>
                  <a:lnTo>
                    <a:pt x="3571584" y="436070"/>
                  </a:lnTo>
                  <a:lnTo>
                    <a:pt x="3556249" y="434045"/>
                  </a:lnTo>
                  <a:lnTo>
                    <a:pt x="3549350" y="425872"/>
                  </a:lnTo>
                  <a:lnTo>
                    <a:pt x="3550117" y="398426"/>
                  </a:lnTo>
                  <a:lnTo>
                    <a:pt x="3550212" y="395015"/>
                  </a:lnTo>
                  <a:lnTo>
                    <a:pt x="3614926" y="395015"/>
                  </a:lnTo>
                  <a:lnTo>
                    <a:pt x="3613276" y="387779"/>
                  </a:lnTo>
                  <a:lnTo>
                    <a:pt x="3600268" y="379942"/>
                  </a:lnTo>
                  <a:lnTo>
                    <a:pt x="3553137" y="379942"/>
                  </a:lnTo>
                  <a:lnTo>
                    <a:pt x="3565060" y="325839"/>
                  </a:lnTo>
                  <a:close/>
                </a:path>
                <a:path w="14724380" h="504825">
                  <a:moveTo>
                    <a:pt x="3614926" y="395015"/>
                  </a:moveTo>
                  <a:lnTo>
                    <a:pt x="3550212" y="395015"/>
                  </a:lnTo>
                  <a:lnTo>
                    <a:pt x="3597454" y="398426"/>
                  </a:lnTo>
                  <a:lnTo>
                    <a:pt x="3598466" y="423660"/>
                  </a:lnTo>
                  <a:lnTo>
                    <a:pt x="3571584" y="436070"/>
                  </a:lnTo>
                  <a:lnTo>
                    <a:pt x="3611028" y="436070"/>
                  </a:lnTo>
                  <a:lnTo>
                    <a:pt x="3619950" y="417061"/>
                  </a:lnTo>
                  <a:lnTo>
                    <a:pt x="3614926" y="395015"/>
                  </a:lnTo>
                  <a:close/>
                </a:path>
                <a:path w="14724380" h="504825">
                  <a:moveTo>
                    <a:pt x="3597717" y="378405"/>
                  </a:moveTo>
                  <a:lnTo>
                    <a:pt x="3553137" y="379942"/>
                  </a:lnTo>
                  <a:lnTo>
                    <a:pt x="3600268" y="379942"/>
                  </a:lnTo>
                  <a:lnTo>
                    <a:pt x="3597717" y="378405"/>
                  </a:lnTo>
                  <a:close/>
                </a:path>
                <a:path w="14724380" h="504825">
                  <a:moveTo>
                    <a:pt x="3825114" y="272974"/>
                  </a:moveTo>
                  <a:lnTo>
                    <a:pt x="3731840" y="310430"/>
                  </a:lnTo>
                  <a:lnTo>
                    <a:pt x="3706298" y="384891"/>
                  </a:lnTo>
                  <a:lnTo>
                    <a:pt x="3714096" y="435583"/>
                  </a:lnTo>
                  <a:lnTo>
                    <a:pt x="3732093" y="449380"/>
                  </a:lnTo>
                  <a:lnTo>
                    <a:pt x="3749415" y="451367"/>
                  </a:lnTo>
                  <a:lnTo>
                    <a:pt x="3783721" y="440607"/>
                  </a:lnTo>
                  <a:lnTo>
                    <a:pt x="3787293" y="435845"/>
                  </a:lnTo>
                  <a:lnTo>
                    <a:pt x="3744728" y="435845"/>
                  </a:lnTo>
                  <a:lnTo>
                    <a:pt x="3728981" y="424184"/>
                  </a:lnTo>
                  <a:lnTo>
                    <a:pt x="3727332" y="377918"/>
                  </a:lnTo>
                  <a:lnTo>
                    <a:pt x="3727256" y="375781"/>
                  </a:lnTo>
                  <a:lnTo>
                    <a:pt x="3741804" y="360221"/>
                  </a:lnTo>
                  <a:lnTo>
                    <a:pt x="3755167" y="356209"/>
                  </a:lnTo>
                  <a:lnTo>
                    <a:pt x="3730968" y="356209"/>
                  </a:lnTo>
                  <a:lnTo>
                    <a:pt x="3743979" y="322802"/>
                  </a:lnTo>
                  <a:lnTo>
                    <a:pt x="3764487" y="303006"/>
                  </a:lnTo>
                  <a:lnTo>
                    <a:pt x="3827364" y="288383"/>
                  </a:lnTo>
                  <a:lnTo>
                    <a:pt x="3825114" y="272974"/>
                  </a:lnTo>
                  <a:close/>
                </a:path>
                <a:path w="14724380" h="504825">
                  <a:moveTo>
                    <a:pt x="3802361" y="350248"/>
                  </a:moveTo>
                  <a:lnTo>
                    <a:pt x="3775023" y="350248"/>
                  </a:lnTo>
                  <a:lnTo>
                    <a:pt x="3787058" y="361496"/>
                  </a:lnTo>
                  <a:lnTo>
                    <a:pt x="3788783" y="377918"/>
                  </a:lnTo>
                  <a:lnTo>
                    <a:pt x="3773486" y="426247"/>
                  </a:lnTo>
                  <a:lnTo>
                    <a:pt x="3751102" y="435845"/>
                  </a:lnTo>
                  <a:lnTo>
                    <a:pt x="3787293" y="435845"/>
                  </a:lnTo>
                  <a:lnTo>
                    <a:pt x="3797662" y="422024"/>
                  </a:lnTo>
                  <a:lnTo>
                    <a:pt x="3808017" y="367345"/>
                  </a:lnTo>
                  <a:lnTo>
                    <a:pt x="3802361" y="350248"/>
                  </a:lnTo>
                  <a:close/>
                </a:path>
                <a:path w="14724380" h="504825">
                  <a:moveTo>
                    <a:pt x="3787256" y="336300"/>
                  </a:moveTo>
                  <a:lnTo>
                    <a:pt x="3759960" y="336300"/>
                  </a:lnTo>
                  <a:lnTo>
                    <a:pt x="3730968" y="356209"/>
                  </a:lnTo>
                  <a:lnTo>
                    <a:pt x="3755167" y="356209"/>
                  </a:lnTo>
                  <a:lnTo>
                    <a:pt x="3775023" y="350248"/>
                  </a:lnTo>
                  <a:lnTo>
                    <a:pt x="3802361" y="350248"/>
                  </a:lnTo>
                  <a:lnTo>
                    <a:pt x="3801456" y="347511"/>
                  </a:lnTo>
                  <a:lnTo>
                    <a:pt x="3787256" y="336300"/>
                  </a:lnTo>
                  <a:close/>
                </a:path>
                <a:path w="14724380" h="504825">
                  <a:moveTo>
                    <a:pt x="3907984" y="325502"/>
                  </a:moveTo>
                  <a:lnTo>
                    <a:pt x="3873312" y="327513"/>
                  </a:lnTo>
                  <a:lnTo>
                    <a:pt x="3847948" y="349348"/>
                  </a:lnTo>
                  <a:lnTo>
                    <a:pt x="3831455" y="397468"/>
                  </a:lnTo>
                  <a:lnTo>
                    <a:pt x="3840074" y="436782"/>
                  </a:lnTo>
                  <a:lnTo>
                    <a:pt x="3858558" y="449530"/>
                  </a:lnTo>
                  <a:lnTo>
                    <a:pt x="3875730" y="451367"/>
                  </a:lnTo>
                  <a:lnTo>
                    <a:pt x="3912399" y="442706"/>
                  </a:lnTo>
                  <a:lnTo>
                    <a:pt x="3912399" y="433070"/>
                  </a:lnTo>
                  <a:lnTo>
                    <a:pt x="3862195" y="433070"/>
                  </a:lnTo>
                  <a:lnTo>
                    <a:pt x="3852597" y="421897"/>
                  </a:lnTo>
                  <a:lnTo>
                    <a:pt x="3850197" y="404238"/>
                  </a:lnTo>
                  <a:lnTo>
                    <a:pt x="3864053" y="394930"/>
                  </a:lnTo>
                  <a:lnTo>
                    <a:pt x="3913469" y="379830"/>
                  </a:lnTo>
                  <a:lnTo>
                    <a:pt x="3853459" y="379830"/>
                  </a:lnTo>
                  <a:lnTo>
                    <a:pt x="3858808" y="364008"/>
                  </a:lnTo>
                  <a:lnTo>
                    <a:pt x="3858858" y="363858"/>
                  </a:lnTo>
                  <a:lnTo>
                    <a:pt x="3881654" y="340724"/>
                  </a:lnTo>
                  <a:lnTo>
                    <a:pt x="3897776" y="339112"/>
                  </a:lnTo>
                  <a:lnTo>
                    <a:pt x="3924809" y="339112"/>
                  </a:lnTo>
                  <a:lnTo>
                    <a:pt x="3924659" y="336263"/>
                  </a:lnTo>
                  <a:lnTo>
                    <a:pt x="3907984" y="325502"/>
                  </a:lnTo>
                  <a:close/>
                </a:path>
                <a:path w="14724380" h="504825">
                  <a:moveTo>
                    <a:pt x="3912399" y="426622"/>
                  </a:moveTo>
                  <a:lnTo>
                    <a:pt x="3906625" y="429396"/>
                  </a:lnTo>
                  <a:lnTo>
                    <a:pt x="3862195" y="433070"/>
                  </a:lnTo>
                  <a:lnTo>
                    <a:pt x="3912399" y="433070"/>
                  </a:lnTo>
                  <a:lnTo>
                    <a:pt x="3912399" y="426622"/>
                  </a:lnTo>
                  <a:close/>
                </a:path>
                <a:path w="14724380" h="504825">
                  <a:moveTo>
                    <a:pt x="3924809" y="339112"/>
                  </a:moveTo>
                  <a:lnTo>
                    <a:pt x="3897776" y="339112"/>
                  </a:lnTo>
                  <a:lnTo>
                    <a:pt x="3907824" y="345861"/>
                  </a:lnTo>
                  <a:lnTo>
                    <a:pt x="3909249" y="359958"/>
                  </a:lnTo>
                  <a:lnTo>
                    <a:pt x="3897064" y="372856"/>
                  </a:lnTo>
                  <a:lnTo>
                    <a:pt x="3853459" y="379830"/>
                  </a:lnTo>
                  <a:lnTo>
                    <a:pt x="3913469" y="379830"/>
                  </a:lnTo>
                  <a:lnTo>
                    <a:pt x="3915923" y="379080"/>
                  </a:lnTo>
                  <a:lnTo>
                    <a:pt x="3926121" y="364008"/>
                  </a:lnTo>
                  <a:lnTo>
                    <a:pt x="3924894" y="340724"/>
                  </a:lnTo>
                  <a:lnTo>
                    <a:pt x="3924809" y="339112"/>
                  </a:lnTo>
                  <a:close/>
                </a:path>
                <a:path w="14724380" h="504825">
                  <a:moveTo>
                    <a:pt x="3934332" y="426172"/>
                  </a:moveTo>
                  <a:lnTo>
                    <a:pt x="3934332" y="443606"/>
                  </a:lnTo>
                  <a:lnTo>
                    <a:pt x="3969539" y="451367"/>
                  </a:lnTo>
                  <a:lnTo>
                    <a:pt x="4006057" y="442744"/>
                  </a:lnTo>
                  <a:lnTo>
                    <a:pt x="4011429" y="436070"/>
                  </a:lnTo>
                  <a:lnTo>
                    <a:pt x="3963052" y="436070"/>
                  </a:lnTo>
                  <a:lnTo>
                    <a:pt x="3934332" y="426172"/>
                  </a:lnTo>
                  <a:close/>
                </a:path>
                <a:path w="14724380" h="504825">
                  <a:moveTo>
                    <a:pt x="4026003" y="339337"/>
                  </a:moveTo>
                  <a:lnTo>
                    <a:pt x="3997771" y="339337"/>
                  </a:lnTo>
                  <a:lnTo>
                    <a:pt x="4009282" y="346461"/>
                  </a:lnTo>
                  <a:lnTo>
                    <a:pt x="4010931" y="361083"/>
                  </a:lnTo>
                  <a:lnTo>
                    <a:pt x="4002683" y="372069"/>
                  </a:lnTo>
                  <a:lnTo>
                    <a:pt x="3966727" y="377130"/>
                  </a:lnTo>
                  <a:lnTo>
                    <a:pt x="3963127" y="392878"/>
                  </a:lnTo>
                  <a:lnTo>
                    <a:pt x="3995184" y="394602"/>
                  </a:lnTo>
                  <a:lnTo>
                    <a:pt x="4001933" y="401426"/>
                  </a:lnTo>
                  <a:lnTo>
                    <a:pt x="4003620" y="416611"/>
                  </a:lnTo>
                  <a:lnTo>
                    <a:pt x="3992972" y="431121"/>
                  </a:lnTo>
                  <a:lnTo>
                    <a:pt x="3963052" y="436070"/>
                  </a:lnTo>
                  <a:lnTo>
                    <a:pt x="4011429" y="436070"/>
                  </a:lnTo>
                  <a:lnTo>
                    <a:pt x="4019668" y="425834"/>
                  </a:lnTo>
                  <a:lnTo>
                    <a:pt x="4021617" y="403976"/>
                  </a:lnTo>
                  <a:lnTo>
                    <a:pt x="4012506" y="389541"/>
                  </a:lnTo>
                  <a:lnTo>
                    <a:pt x="4000808" y="384891"/>
                  </a:lnTo>
                  <a:lnTo>
                    <a:pt x="4023979" y="371581"/>
                  </a:lnTo>
                  <a:lnTo>
                    <a:pt x="4029570" y="346461"/>
                  </a:lnTo>
                  <a:lnTo>
                    <a:pt x="4029603" y="346311"/>
                  </a:lnTo>
                  <a:lnTo>
                    <a:pt x="4026003" y="339337"/>
                  </a:lnTo>
                  <a:close/>
                </a:path>
                <a:path w="14724380" h="504825">
                  <a:moveTo>
                    <a:pt x="4001183" y="323590"/>
                  </a:moveTo>
                  <a:lnTo>
                    <a:pt x="3953792" y="332813"/>
                  </a:lnTo>
                  <a:lnTo>
                    <a:pt x="3959303" y="347211"/>
                  </a:lnTo>
                  <a:lnTo>
                    <a:pt x="3997771" y="339337"/>
                  </a:lnTo>
                  <a:lnTo>
                    <a:pt x="4026003" y="339337"/>
                  </a:lnTo>
                  <a:lnTo>
                    <a:pt x="4022480" y="332513"/>
                  </a:lnTo>
                  <a:lnTo>
                    <a:pt x="4001183" y="323590"/>
                  </a:lnTo>
                  <a:close/>
                </a:path>
                <a:path w="14724380" h="504825">
                  <a:moveTo>
                    <a:pt x="4144108" y="325839"/>
                  </a:moveTo>
                  <a:lnTo>
                    <a:pt x="4128811" y="325839"/>
                  </a:lnTo>
                  <a:lnTo>
                    <a:pt x="4091130" y="504233"/>
                  </a:lnTo>
                  <a:lnTo>
                    <a:pt x="4109577" y="504233"/>
                  </a:lnTo>
                  <a:lnTo>
                    <a:pt x="4124199" y="429209"/>
                  </a:lnTo>
                  <a:lnTo>
                    <a:pt x="4137920" y="429209"/>
                  </a:lnTo>
                  <a:lnTo>
                    <a:pt x="4133497" y="423959"/>
                  </a:lnTo>
                  <a:lnTo>
                    <a:pt x="4131510" y="403601"/>
                  </a:lnTo>
                  <a:lnTo>
                    <a:pt x="4152694" y="352610"/>
                  </a:lnTo>
                  <a:lnTo>
                    <a:pt x="4159462" y="349798"/>
                  </a:lnTo>
                  <a:lnTo>
                    <a:pt x="4141858" y="349798"/>
                  </a:lnTo>
                  <a:lnTo>
                    <a:pt x="4144108" y="325839"/>
                  </a:lnTo>
                  <a:close/>
                </a:path>
                <a:path w="14724380" h="504825">
                  <a:moveTo>
                    <a:pt x="4137920" y="429209"/>
                  </a:moveTo>
                  <a:lnTo>
                    <a:pt x="4124199" y="429209"/>
                  </a:lnTo>
                  <a:lnTo>
                    <a:pt x="4134697" y="443494"/>
                  </a:lnTo>
                  <a:lnTo>
                    <a:pt x="4164842" y="451367"/>
                  </a:lnTo>
                  <a:lnTo>
                    <a:pt x="4189963" y="439557"/>
                  </a:lnTo>
                  <a:lnTo>
                    <a:pt x="4192406" y="435845"/>
                  </a:lnTo>
                  <a:lnTo>
                    <a:pt x="4155918" y="435845"/>
                  </a:lnTo>
                  <a:lnTo>
                    <a:pt x="4141521" y="433483"/>
                  </a:lnTo>
                  <a:lnTo>
                    <a:pt x="4137920" y="429209"/>
                  </a:lnTo>
                  <a:close/>
                </a:path>
                <a:path w="14724380" h="504825">
                  <a:moveTo>
                    <a:pt x="4211598" y="339337"/>
                  </a:moveTo>
                  <a:lnTo>
                    <a:pt x="4184638" y="339337"/>
                  </a:lnTo>
                  <a:lnTo>
                    <a:pt x="4196786" y="350397"/>
                  </a:lnTo>
                  <a:lnTo>
                    <a:pt x="4198548" y="372631"/>
                  </a:lnTo>
                  <a:lnTo>
                    <a:pt x="4178677" y="425722"/>
                  </a:lnTo>
                  <a:lnTo>
                    <a:pt x="4155918" y="435845"/>
                  </a:lnTo>
                  <a:lnTo>
                    <a:pt x="4192406" y="435845"/>
                  </a:lnTo>
                  <a:lnTo>
                    <a:pt x="4210696" y="408062"/>
                  </a:lnTo>
                  <a:lnTo>
                    <a:pt x="4217670" y="356809"/>
                  </a:lnTo>
                  <a:lnTo>
                    <a:pt x="4211598" y="339337"/>
                  </a:lnTo>
                  <a:close/>
                </a:path>
                <a:path w="14724380" h="504825">
                  <a:moveTo>
                    <a:pt x="4172490" y="325015"/>
                  </a:moveTo>
                  <a:lnTo>
                    <a:pt x="4141858" y="349798"/>
                  </a:lnTo>
                  <a:lnTo>
                    <a:pt x="4159462" y="349798"/>
                  </a:lnTo>
                  <a:lnTo>
                    <a:pt x="4184638" y="339337"/>
                  </a:lnTo>
                  <a:lnTo>
                    <a:pt x="4211598" y="339337"/>
                  </a:lnTo>
                  <a:lnTo>
                    <a:pt x="4210621" y="336525"/>
                  </a:lnTo>
                  <a:lnTo>
                    <a:pt x="4196674" y="325427"/>
                  </a:lnTo>
                  <a:lnTo>
                    <a:pt x="4172490" y="325015"/>
                  </a:lnTo>
                  <a:close/>
                </a:path>
                <a:path w="14724380" h="504825">
                  <a:moveTo>
                    <a:pt x="4317412" y="325502"/>
                  </a:moveTo>
                  <a:lnTo>
                    <a:pt x="4282740" y="327513"/>
                  </a:lnTo>
                  <a:lnTo>
                    <a:pt x="4257376" y="349348"/>
                  </a:lnTo>
                  <a:lnTo>
                    <a:pt x="4240883" y="397468"/>
                  </a:lnTo>
                  <a:lnTo>
                    <a:pt x="4249502" y="436782"/>
                  </a:lnTo>
                  <a:lnTo>
                    <a:pt x="4267986" y="449530"/>
                  </a:lnTo>
                  <a:lnTo>
                    <a:pt x="4285158" y="451367"/>
                  </a:lnTo>
                  <a:lnTo>
                    <a:pt x="4321827" y="442706"/>
                  </a:lnTo>
                  <a:lnTo>
                    <a:pt x="4321827" y="433070"/>
                  </a:lnTo>
                  <a:lnTo>
                    <a:pt x="4271623" y="433070"/>
                  </a:lnTo>
                  <a:lnTo>
                    <a:pt x="4262025" y="421897"/>
                  </a:lnTo>
                  <a:lnTo>
                    <a:pt x="4259625" y="404238"/>
                  </a:lnTo>
                  <a:lnTo>
                    <a:pt x="4273481" y="394930"/>
                  </a:lnTo>
                  <a:lnTo>
                    <a:pt x="4322897" y="379830"/>
                  </a:lnTo>
                  <a:lnTo>
                    <a:pt x="4262887" y="379830"/>
                  </a:lnTo>
                  <a:lnTo>
                    <a:pt x="4268236" y="364008"/>
                  </a:lnTo>
                  <a:lnTo>
                    <a:pt x="4268286" y="363858"/>
                  </a:lnTo>
                  <a:lnTo>
                    <a:pt x="4291082" y="340724"/>
                  </a:lnTo>
                  <a:lnTo>
                    <a:pt x="4307204" y="339112"/>
                  </a:lnTo>
                  <a:lnTo>
                    <a:pt x="4334237" y="339112"/>
                  </a:lnTo>
                  <a:lnTo>
                    <a:pt x="4334087" y="336263"/>
                  </a:lnTo>
                  <a:lnTo>
                    <a:pt x="4317412" y="325502"/>
                  </a:lnTo>
                  <a:close/>
                </a:path>
                <a:path w="14724380" h="504825">
                  <a:moveTo>
                    <a:pt x="4321827" y="426622"/>
                  </a:moveTo>
                  <a:lnTo>
                    <a:pt x="4316053" y="429396"/>
                  </a:lnTo>
                  <a:lnTo>
                    <a:pt x="4271623" y="433070"/>
                  </a:lnTo>
                  <a:lnTo>
                    <a:pt x="4321827" y="433070"/>
                  </a:lnTo>
                  <a:lnTo>
                    <a:pt x="4321827" y="426622"/>
                  </a:lnTo>
                  <a:close/>
                </a:path>
                <a:path w="14724380" h="504825">
                  <a:moveTo>
                    <a:pt x="4334237" y="339112"/>
                  </a:moveTo>
                  <a:lnTo>
                    <a:pt x="4307204" y="339112"/>
                  </a:lnTo>
                  <a:lnTo>
                    <a:pt x="4317252" y="345861"/>
                  </a:lnTo>
                  <a:lnTo>
                    <a:pt x="4318677" y="359958"/>
                  </a:lnTo>
                  <a:lnTo>
                    <a:pt x="4306492" y="372856"/>
                  </a:lnTo>
                  <a:lnTo>
                    <a:pt x="4262887" y="379830"/>
                  </a:lnTo>
                  <a:lnTo>
                    <a:pt x="4322897" y="379830"/>
                  </a:lnTo>
                  <a:lnTo>
                    <a:pt x="4325351" y="379080"/>
                  </a:lnTo>
                  <a:lnTo>
                    <a:pt x="4335549" y="364008"/>
                  </a:lnTo>
                  <a:lnTo>
                    <a:pt x="4334322" y="340724"/>
                  </a:lnTo>
                  <a:lnTo>
                    <a:pt x="4334237" y="339112"/>
                  </a:lnTo>
                  <a:close/>
                </a:path>
                <a:path w="14724380" h="504825">
                  <a:moveTo>
                    <a:pt x="4439643" y="339337"/>
                  </a:moveTo>
                  <a:lnTo>
                    <a:pt x="4412036" y="339337"/>
                  </a:lnTo>
                  <a:lnTo>
                    <a:pt x="4421672" y="345711"/>
                  </a:lnTo>
                  <a:lnTo>
                    <a:pt x="4421634" y="360971"/>
                  </a:lnTo>
                  <a:lnTo>
                    <a:pt x="4355421" y="400901"/>
                  </a:lnTo>
                  <a:lnTo>
                    <a:pt x="4349609" y="427859"/>
                  </a:lnTo>
                  <a:lnTo>
                    <a:pt x="4358420" y="442819"/>
                  </a:lnTo>
                  <a:lnTo>
                    <a:pt x="4388528" y="451367"/>
                  </a:lnTo>
                  <a:lnTo>
                    <a:pt x="4426658" y="442819"/>
                  </a:lnTo>
                  <a:lnTo>
                    <a:pt x="4426658" y="435845"/>
                  </a:lnTo>
                  <a:lnTo>
                    <a:pt x="4383503" y="435845"/>
                  </a:lnTo>
                  <a:lnTo>
                    <a:pt x="4370343" y="428346"/>
                  </a:lnTo>
                  <a:lnTo>
                    <a:pt x="4369893" y="410050"/>
                  </a:lnTo>
                  <a:lnTo>
                    <a:pt x="4436706" y="369744"/>
                  </a:lnTo>
                  <a:lnTo>
                    <a:pt x="4440493" y="339974"/>
                  </a:lnTo>
                  <a:lnTo>
                    <a:pt x="4439643" y="339337"/>
                  </a:lnTo>
                  <a:close/>
                </a:path>
                <a:path w="14724380" h="504825">
                  <a:moveTo>
                    <a:pt x="4426658" y="426284"/>
                  </a:moveTo>
                  <a:lnTo>
                    <a:pt x="4383503" y="435845"/>
                  </a:lnTo>
                  <a:lnTo>
                    <a:pt x="4426658" y="435845"/>
                  </a:lnTo>
                  <a:lnTo>
                    <a:pt x="4426658" y="426284"/>
                  </a:lnTo>
                  <a:close/>
                </a:path>
                <a:path w="14724380" h="504825">
                  <a:moveTo>
                    <a:pt x="4420247" y="324790"/>
                  </a:moveTo>
                  <a:lnTo>
                    <a:pt x="4366594" y="332701"/>
                  </a:lnTo>
                  <a:lnTo>
                    <a:pt x="4371768" y="347661"/>
                  </a:lnTo>
                  <a:lnTo>
                    <a:pt x="4412036" y="339337"/>
                  </a:lnTo>
                  <a:lnTo>
                    <a:pt x="4439643" y="339337"/>
                  </a:lnTo>
                  <a:lnTo>
                    <a:pt x="4420247" y="324790"/>
                  </a:lnTo>
                  <a:close/>
                </a:path>
                <a:path w="14724380" h="504825">
                  <a:moveTo>
                    <a:pt x="4499096" y="325839"/>
                  </a:moveTo>
                  <a:lnTo>
                    <a:pt x="4480199" y="325839"/>
                  </a:lnTo>
                  <a:lnTo>
                    <a:pt x="4463889" y="401539"/>
                  </a:lnTo>
                  <a:lnTo>
                    <a:pt x="4461527" y="427484"/>
                  </a:lnTo>
                  <a:lnTo>
                    <a:pt x="4471388" y="445556"/>
                  </a:lnTo>
                  <a:lnTo>
                    <a:pt x="4492347" y="451367"/>
                  </a:lnTo>
                  <a:lnTo>
                    <a:pt x="4505357" y="450017"/>
                  </a:lnTo>
                  <a:lnTo>
                    <a:pt x="4524142" y="434383"/>
                  </a:lnTo>
                  <a:lnTo>
                    <a:pt x="4487248" y="434383"/>
                  </a:lnTo>
                  <a:lnTo>
                    <a:pt x="4480424" y="424297"/>
                  </a:lnTo>
                  <a:lnTo>
                    <a:pt x="4499096" y="325839"/>
                  </a:lnTo>
                  <a:close/>
                </a:path>
                <a:path w="14724380" h="504825">
                  <a:moveTo>
                    <a:pt x="4553522" y="425272"/>
                  </a:moveTo>
                  <a:lnTo>
                    <a:pt x="4535089" y="425272"/>
                  </a:lnTo>
                  <a:lnTo>
                    <a:pt x="4533065" y="449118"/>
                  </a:lnTo>
                  <a:lnTo>
                    <a:pt x="4548474" y="449118"/>
                  </a:lnTo>
                  <a:lnTo>
                    <a:pt x="4553522" y="425272"/>
                  </a:lnTo>
                  <a:close/>
                </a:path>
                <a:path w="14724380" h="504825">
                  <a:moveTo>
                    <a:pt x="4574570" y="325839"/>
                  </a:moveTo>
                  <a:lnTo>
                    <a:pt x="4556123" y="325839"/>
                  </a:lnTo>
                  <a:lnTo>
                    <a:pt x="4544650" y="380055"/>
                  </a:lnTo>
                  <a:lnTo>
                    <a:pt x="4527253" y="420285"/>
                  </a:lnTo>
                  <a:lnTo>
                    <a:pt x="4509144" y="433933"/>
                  </a:lnTo>
                  <a:lnTo>
                    <a:pt x="4487248" y="434383"/>
                  </a:lnTo>
                  <a:lnTo>
                    <a:pt x="4524142" y="434383"/>
                  </a:lnTo>
                  <a:lnTo>
                    <a:pt x="4535089" y="425272"/>
                  </a:lnTo>
                  <a:lnTo>
                    <a:pt x="4553522" y="425272"/>
                  </a:lnTo>
                  <a:lnTo>
                    <a:pt x="4574570" y="325839"/>
                  </a:lnTo>
                  <a:close/>
                </a:path>
                <a:path w="14724380" h="504825">
                  <a:moveTo>
                    <a:pt x="4642058" y="325015"/>
                  </a:moveTo>
                  <a:lnTo>
                    <a:pt x="4612176" y="344773"/>
                  </a:lnTo>
                  <a:lnTo>
                    <a:pt x="4594373" y="386080"/>
                  </a:lnTo>
                  <a:lnTo>
                    <a:pt x="4602240" y="437495"/>
                  </a:lnTo>
                  <a:lnTo>
                    <a:pt x="4621286" y="449643"/>
                  </a:lnTo>
                  <a:lnTo>
                    <a:pt x="4638459" y="451367"/>
                  </a:lnTo>
                  <a:lnTo>
                    <a:pt x="4669953" y="444169"/>
                  </a:lnTo>
                  <a:lnTo>
                    <a:pt x="4669953" y="435095"/>
                  </a:lnTo>
                  <a:lnTo>
                    <a:pt x="4650869" y="435095"/>
                  </a:lnTo>
                  <a:lnTo>
                    <a:pt x="4620762" y="429659"/>
                  </a:lnTo>
                  <a:lnTo>
                    <a:pt x="4611913" y="411399"/>
                  </a:lnTo>
                  <a:lnTo>
                    <a:pt x="4628448" y="352760"/>
                  </a:lnTo>
                  <a:lnTo>
                    <a:pt x="4650644" y="339337"/>
                  </a:lnTo>
                  <a:lnTo>
                    <a:pt x="4684289" y="339337"/>
                  </a:lnTo>
                  <a:lnTo>
                    <a:pt x="4687612" y="329439"/>
                  </a:lnTo>
                  <a:lnTo>
                    <a:pt x="4642058" y="325015"/>
                  </a:lnTo>
                  <a:close/>
                </a:path>
                <a:path w="14724380" h="504825">
                  <a:moveTo>
                    <a:pt x="4669953" y="428196"/>
                  </a:moveTo>
                  <a:lnTo>
                    <a:pt x="4650869" y="435095"/>
                  </a:lnTo>
                  <a:lnTo>
                    <a:pt x="4669953" y="435095"/>
                  </a:lnTo>
                  <a:lnTo>
                    <a:pt x="4669953" y="428196"/>
                  </a:lnTo>
                  <a:close/>
                </a:path>
                <a:path w="14724380" h="504825">
                  <a:moveTo>
                    <a:pt x="4684289" y="339337"/>
                  </a:moveTo>
                  <a:lnTo>
                    <a:pt x="4650644" y="339337"/>
                  </a:lnTo>
                  <a:lnTo>
                    <a:pt x="4682326" y="345186"/>
                  </a:lnTo>
                  <a:lnTo>
                    <a:pt x="4684289" y="339337"/>
                  </a:lnTo>
                  <a:close/>
                </a:path>
                <a:path w="14724380" h="504825">
                  <a:moveTo>
                    <a:pt x="4733954" y="325839"/>
                  </a:moveTo>
                  <a:lnTo>
                    <a:pt x="4718657" y="325839"/>
                  </a:lnTo>
                  <a:lnTo>
                    <a:pt x="4692449" y="449118"/>
                  </a:lnTo>
                  <a:lnTo>
                    <a:pt x="4711233" y="449118"/>
                  </a:lnTo>
                  <a:lnTo>
                    <a:pt x="4724351" y="387689"/>
                  </a:lnTo>
                  <a:lnTo>
                    <a:pt x="4747099" y="349685"/>
                  </a:lnTo>
                  <a:lnTo>
                    <a:pt x="4732155" y="349685"/>
                  </a:lnTo>
                  <a:lnTo>
                    <a:pt x="4733954" y="325839"/>
                  </a:lnTo>
                  <a:close/>
                </a:path>
                <a:path w="14724380" h="504825">
                  <a:moveTo>
                    <a:pt x="4798094" y="340874"/>
                  </a:moveTo>
                  <a:lnTo>
                    <a:pt x="4776584" y="340874"/>
                  </a:lnTo>
                  <a:lnTo>
                    <a:pt x="4782771" y="351110"/>
                  </a:lnTo>
                  <a:lnTo>
                    <a:pt x="4764324" y="449118"/>
                  </a:lnTo>
                  <a:lnTo>
                    <a:pt x="4782996" y="449118"/>
                  </a:lnTo>
                  <a:lnTo>
                    <a:pt x="4799568" y="375705"/>
                  </a:lnTo>
                  <a:lnTo>
                    <a:pt x="4816815" y="351710"/>
                  </a:lnTo>
                  <a:lnTo>
                    <a:pt x="4800992" y="351710"/>
                  </a:lnTo>
                  <a:lnTo>
                    <a:pt x="4798094" y="340874"/>
                  </a:lnTo>
                  <a:close/>
                </a:path>
                <a:path w="14724380" h="504825">
                  <a:moveTo>
                    <a:pt x="4871081" y="340874"/>
                  </a:moveTo>
                  <a:lnTo>
                    <a:pt x="4848286" y="340874"/>
                  </a:lnTo>
                  <a:lnTo>
                    <a:pt x="4854983" y="350622"/>
                  </a:lnTo>
                  <a:lnTo>
                    <a:pt x="4836311" y="449118"/>
                  </a:lnTo>
                  <a:lnTo>
                    <a:pt x="4855208" y="449118"/>
                  </a:lnTo>
                  <a:lnTo>
                    <a:pt x="4871180" y="373531"/>
                  </a:lnTo>
                  <a:lnTo>
                    <a:pt x="4871081" y="340874"/>
                  </a:lnTo>
                  <a:close/>
                </a:path>
                <a:path w="14724380" h="504825">
                  <a:moveTo>
                    <a:pt x="4853371" y="323590"/>
                  </a:moveTo>
                  <a:lnTo>
                    <a:pt x="4831475" y="324977"/>
                  </a:lnTo>
                  <a:lnTo>
                    <a:pt x="4800992" y="351710"/>
                  </a:lnTo>
                  <a:lnTo>
                    <a:pt x="4816815" y="351710"/>
                  </a:lnTo>
                  <a:lnTo>
                    <a:pt x="4821801" y="344773"/>
                  </a:lnTo>
                  <a:lnTo>
                    <a:pt x="4847735" y="340874"/>
                  </a:lnTo>
                  <a:lnTo>
                    <a:pt x="4871081" y="340874"/>
                  </a:lnTo>
                  <a:lnTo>
                    <a:pt x="4871068" y="336525"/>
                  </a:lnTo>
                  <a:lnTo>
                    <a:pt x="4853371" y="323590"/>
                  </a:lnTo>
                  <a:close/>
                </a:path>
                <a:path w="14724380" h="504825">
                  <a:moveTo>
                    <a:pt x="4781233" y="323590"/>
                  </a:moveTo>
                  <a:lnTo>
                    <a:pt x="4760312" y="324977"/>
                  </a:lnTo>
                  <a:lnTo>
                    <a:pt x="4732155" y="349685"/>
                  </a:lnTo>
                  <a:lnTo>
                    <a:pt x="4747099" y="349685"/>
                  </a:lnTo>
                  <a:lnTo>
                    <a:pt x="4750039" y="344773"/>
                  </a:lnTo>
                  <a:lnTo>
                    <a:pt x="4750151" y="344586"/>
                  </a:lnTo>
                  <a:lnTo>
                    <a:pt x="4776584" y="340874"/>
                  </a:lnTo>
                  <a:lnTo>
                    <a:pt x="4798094" y="340874"/>
                  </a:lnTo>
                  <a:lnTo>
                    <a:pt x="4796931" y="336525"/>
                  </a:lnTo>
                  <a:lnTo>
                    <a:pt x="4796831" y="336150"/>
                  </a:lnTo>
                  <a:lnTo>
                    <a:pt x="4781233" y="323590"/>
                  </a:lnTo>
                  <a:close/>
                </a:path>
                <a:path w="14724380" h="504825">
                  <a:moveTo>
                    <a:pt x="4934844" y="325839"/>
                  </a:moveTo>
                  <a:lnTo>
                    <a:pt x="4919547" y="325839"/>
                  </a:lnTo>
                  <a:lnTo>
                    <a:pt x="4881866" y="504233"/>
                  </a:lnTo>
                  <a:lnTo>
                    <a:pt x="4900312" y="504233"/>
                  </a:lnTo>
                  <a:lnTo>
                    <a:pt x="4914935" y="429209"/>
                  </a:lnTo>
                  <a:lnTo>
                    <a:pt x="4928656" y="429209"/>
                  </a:lnTo>
                  <a:lnTo>
                    <a:pt x="4924233" y="423959"/>
                  </a:lnTo>
                  <a:lnTo>
                    <a:pt x="4922246" y="403601"/>
                  </a:lnTo>
                  <a:lnTo>
                    <a:pt x="4943430" y="352610"/>
                  </a:lnTo>
                  <a:lnTo>
                    <a:pt x="4950198" y="349798"/>
                  </a:lnTo>
                  <a:lnTo>
                    <a:pt x="4932594" y="349798"/>
                  </a:lnTo>
                  <a:lnTo>
                    <a:pt x="4934844" y="325839"/>
                  </a:lnTo>
                  <a:close/>
                </a:path>
                <a:path w="14724380" h="504825">
                  <a:moveTo>
                    <a:pt x="4928656" y="429209"/>
                  </a:moveTo>
                  <a:lnTo>
                    <a:pt x="4914935" y="429209"/>
                  </a:lnTo>
                  <a:lnTo>
                    <a:pt x="4925433" y="443494"/>
                  </a:lnTo>
                  <a:lnTo>
                    <a:pt x="4955578" y="451367"/>
                  </a:lnTo>
                  <a:lnTo>
                    <a:pt x="4980698" y="439557"/>
                  </a:lnTo>
                  <a:lnTo>
                    <a:pt x="4983142" y="435845"/>
                  </a:lnTo>
                  <a:lnTo>
                    <a:pt x="4946654" y="435845"/>
                  </a:lnTo>
                  <a:lnTo>
                    <a:pt x="4932257" y="433483"/>
                  </a:lnTo>
                  <a:lnTo>
                    <a:pt x="4928656" y="429209"/>
                  </a:lnTo>
                  <a:close/>
                </a:path>
                <a:path w="14724380" h="504825">
                  <a:moveTo>
                    <a:pt x="5002334" y="339337"/>
                  </a:moveTo>
                  <a:lnTo>
                    <a:pt x="4975374" y="339337"/>
                  </a:lnTo>
                  <a:lnTo>
                    <a:pt x="4987522" y="350397"/>
                  </a:lnTo>
                  <a:lnTo>
                    <a:pt x="4989284" y="372631"/>
                  </a:lnTo>
                  <a:lnTo>
                    <a:pt x="4969413" y="425722"/>
                  </a:lnTo>
                  <a:lnTo>
                    <a:pt x="4946654" y="435845"/>
                  </a:lnTo>
                  <a:lnTo>
                    <a:pt x="4983142" y="435845"/>
                  </a:lnTo>
                  <a:lnTo>
                    <a:pt x="5001432" y="408062"/>
                  </a:lnTo>
                  <a:lnTo>
                    <a:pt x="5008406" y="356809"/>
                  </a:lnTo>
                  <a:lnTo>
                    <a:pt x="5002334" y="339337"/>
                  </a:lnTo>
                  <a:close/>
                </a:path>
                <a:path w="14724380" h="504825">
                  <a:moveTo>
                    <a:pt x="4963226" y="325015"/>
                  </a:moveTo>
                  <a:lnTo>
                    <a:pt x="4932594" y="349798"/>
                  </a:lnTo>
                  <a:lnTo>
                    <a:pt x="4950198" y="349798"/>
                  </a:lnTo>
                  <a:lnTo>
                    <a:pt x="4975374" y="339337"/>
                  </a:lnTo>
                  <a:lnTo>
                    <a:pt x="5002334" y="339337"/>
                  </a:lnTo>
                  <a:lnTo>
                    <a:pt x="5001357" y="336525"/>
                  </a:lnTo>
                  <a:lnTo>
                    <a:pt x="4987410" y="325427"/>
                  </a:lnTo>
                  <a:lnTo>
                    <a:pt x="4963226" y="325015"/>
                  </a:lnTo>
                  <a:close/>
                </a:path>
                <a:path w="14724380" h="504825">
                  <a:moveTo>
                    <a:pt x="5084668" y="323590"/>
                  </a:moveTo>
                  <a:lnTo>
                    <a:pt x="5059884" y="335288"/>
                  </a:lnTo>
                  <a:lnTo>
                    <a:pt x="5038625" y="366782"/>
                  </a:lnTo>
                  <a:lnTo>
                    <a:pt x="5031127" y="418261"/>
                  </a:lnTo>
                  <a:lnTo>
                    <a:pt x="5041963" y="443306"/>
                  </a:lnTo>
                  <a:lnTo>
                    <a:pt x="5064534" y="451367"/>
                  </a:lnTo>
                  <a:lnTo>
                    <a:pt x="5076007" y="450130"/>
                  </a:lnTo>
                  <a:lnTo>
                    <a:pt x="5093847" y="435845"/>
                  </a:lnTo>
                  <a:lnTo>
                    <a:pt x="5070608" y="435845"/>
                  </a:lnTo>
                  <a:lnTo>
                    <a:pt x="5059754" y="433745"/>
                  </a:lnTo>
                  <a:lnTo>
                    <a:pt x="5059236" y="433745"/>
                  </a:lnTo>
                  <a:lnTo>
                    <a:pt x="5050425" y="418261"/>
                  </a:lnTo>
                  <a:lnTo>
                    <a:pt x="5054906" y="394452"/>
                  </a:lnTo>
                  <a:lnTo>
                    <a:pt x="5060897" y="363220"/>
                  </a:lnTo>
                  <a:lnTo>
                    <a:pt x="5083918" y="340612"/>
                  </a:lnTo>
                  <a:lnTo>
                    <a:pt x="5120336" y="340612"/>
                  </a:lnTo>
                  <a:lnTo>
                    <a:pt x="5113800" y="331613"/>
                  </a:lnTo>
                  <a:lnTo>
                    <a:pt x="5084668" y="323590"/>
                  </a:lnTo>
                  <a:close/>
                </a:path>
                <a:path w="14724380" h="504825">
                  <a:moveTo>
                    <a:pt x="5124584" y="425272"/>
                  </a:moveTo>
                  <a:lnTo>
                    <a:pt x="5107051" y="425272"/>
                  </a:lnTo>
                  <a:lnTo>
                    <a:pt x="5104577" y="449118"/>
                  </a:lnTo>
                  <a:lnTo>
                    <a:pt x="5119536" y="449118"/>
                  </a:lnTo>
                  <a:lnTo>
                    <a:pt x="5124584" y="425272"/>
                  </a:lnTo>
                  <a:close/>
                </a:path>
                <a:path w="14724380" h="504825">
                  <a:moveTo>
                    <a:pt x="5120336" y="340612"/>
                  </a:moveTo>
                  <a:lnTo>
                    <a:pt x="5083918" y="340612"/>
                  </a:lnTo>
                  <a:lnTo>
                    <a:pt x="5106264" y="341736"/>
                  </a:lnTo>
                  <a:lnTo>
                    <a:pt x="5116499" y="357484"/>
                  </a:lnTo>
                  <a:lnTo>
                    <a:pt x="5111459" y="394452"/>
                  </a:lnTo>
                  <a:lnTo>
                    <a:pt x="5082081" y="433745"/>
                  </a:lnTo>
                  <a:lnTo>
                    <a:pt x="5070608" y="435845"/>
                  </a:lnTo>
                  <a:lnTo>
                    <a:pt x="5093847" y="435845"/>
                  </a:lnTo>
                  <a:lnTo>
                    <a:pt x="5107051" y="425272"/>
                  </a:lnTo>
                  <a:lnTo>
                    <a:pt x="5124584" y="425272"/>
                  </a:lnTo>
                  <a:lnTo>
                    <a:pt x="5141394" y="345861"/>
                  </a:lnTo>
                  <a:lnTo>
                    <a:pt x="5124148" y="345861"/>
                  </a:lnTo>
                  <a:lnTo>
                    <a:pt x="5120336" y="340612"/>
                  </a:lnTo>
                  <a:close/>
                </a:path>
                <a:path w="14724380" h="504825">
                  <a:moveTo>
                    <a:pt x="5145632" y="325839"/>
                  </a:moveTo>
                  <a:lnTo>
                    <a:pt x="5131347" y="325839"/>
                  </a:lnTo>
                  <a:lnTo>
                    <a:pt x="5124148" y="345861"/>
                  </a:lnTo>
                  <a:lnTo>
                    <a:pt x="5141394" y="345861"/>
                  </a:lnTo>
                  <a:lnTo>
                    <a:pt x="5145632" y="325839"/>
                  </a:lnTo>
                  <a:close/>
                </a:path>
                <a:path w="14724380" h="504825">
                  <a:moveTo>
                    <a:pt x="5260746" y="425722"/>
                  </a:moveTo>
                  <a:lnTo>
                    <a:pt x="5236628" y="425722"/>
                  </a:lnTo>
                  <a:lnTo>
                    <a:pt x="5237472" y="433070"/>
                  </a:lnTo>
                  <a:lnTo>
                    <a:pt x="5237571" y="433933"/>
                  </a:lnTo>
                  <a:lnTo>
                    <a:pt x="5237678" y="434870"/>
                  </a:lnTo>
                  <a:lnTo>
                    <a:pt x="5250801" y="450692"/>
                  </a:lnTo>
                  <a:lnTo>
                    <a:pt x="5241690" y="491635"/>
                  </a:lnTo>
                  <a:lnTo>
                    <a:pt x="5260587" y="491635"/>
                  </a:lnTo>
                  <a:lnTo>
                    <a:pt x="5272908" y="435358"/>
                  </a:lnTo>
                  <a:lnTo>
                    <a:pt x="5259275" y="435358"/>
                  </a:lnTo>
                  <a:lnTo>
                    <a:pt x="5260746" y="425722"/>
                  </a:lnTo>
                  <a:close/>
                </a:path>
                <a:path w="14724380" h="504825">
                  <a:moveTo>
                    <a:pt x="5200522" y="325839"/>
                  </a:moveTo>
                  <a:lnTo>
                    <a:pt x="5181626" y="325839"/>
                  </a:lnTo>
                  <a:lnTo>
                    <a:pt x="5165316" y="401539"/>
                  </a:lnTo>
                  <a:lnTo>
                    <a:pt x="5164229" y="433070"/>
                  </a:lnTo>
                  <a:lnTo>
                    <a:pt x="5182226" y="450205"/>
                  </a:lnTo>
                  <a:lnTo>
                    <a:pt x="5206759" y="450205"/>
                  </a:lnTo>
                  <a:lnTo>
                    <a:pt x="5226062" y="434383"/>
                  </a:lnTo>
                  <a:lnTo>
                    <a:pt x="5188674" y="434383"/>
                  </a:lnTo>
                  <a:lnTo>
                    <a:pt x="5181850" y="424297"/>
                  </a:lnTo>
                  <a:lnTo>
                    <a:pt x="5200522" y="325839"/>
                  </a:lnTo>
                  <a:close/>
                </a:path>
                <a:path w="14724380" h="504825">
                  <a:moveTo>
                    <a:pt x="5273072" y="434608"/>
                  </a:moveTo>
                  <a:lnTo>
                    <a:pt x="5259275" y="435358"/>
                  </a:lnTo>
                  <a:lnTo>
                    <a:pt x="5272908" y="435358"/>
                  </a:lnTo>
                  <a:lnTo>
                    <a:pt x="5273014" y="434870"/>
                  </a:lnTo>
                  <a:lnTo>
                    <a:pt x="5273072" y="434608"/>
                  </a:lnTo>
                  <a:close/>
                </a:path>
                <a:path w="14724380" h="504825">
                  <a:moveTo>
                    <a:pt x="5275996" y="325839"/>
                  </a:moveTo>
                  <a:lnTo>
                    <a:pt x="5257550" y="325839"/>
                  </a:lnTo>
                  <a:lnTo>
                    <a:pt x="5246077" y="380055"/>
                  </a:lnTo>
                  <a:lnTo>
                    <a:pt x="5228680" y="420285"/>
                  </a:lnTo>
                  <a:lnTo>
                    <a:pt x="5210571" y="433933"/>
                  </a:lnTo>
                  <a:lnTo>
                    <a:pt x="5188674" y="434383"/>
                  </a:lnTo>
                  <a:lnTo>
                    <a:pt x="5226062" y="434383"/>
                  </a:lnTo>
                  <a:lnTo>
                    <a:pt x="5236628" y="425722"/>
                  </a:lnTo>
                  <a:lnTo>
                    <a:pt x="5260746" y="425722"/>
                  </a:lnTo>
                  <a:lnTo>
                    <a:pt x="5275996" y="325839"/>
                  </a:lnTo>
                  <a:close/>
                </a:path>
                <a:path w="14724380" h="504825">
                  <a:moveTo>
                    <a:pt x="5337298" y="325839"/>
                  </a:moveTo>
                  <a:lnTo>
                    <a:pt x="5318401" y="325839"/>
                  </a:lnTo>
                  <a:lnTo>
                    <a:pt x="5302092" y="401539"/>
                  </a:lnTo>
                  <a:lnTo>
                    <a:pt x="5299730" y="427484"/>
                  </a:lnTo>
                  <a:lnTo>
                    <a:pt x="5309590" y="445556"/>
                  </a:lnTo>
                  <a:lnTo>
                    <a:pt x="5330549" y="451367"/>
                  </a:lnTo>
                  <a:lnTo>
                    <a:pt x="5343559" y="450017"/>
                  </a:lnTo>
                  <a:lnTo>
                    <a:pt x="5362345" y="434383"/>
                  </a:lnTo>
                  <a:lnTo>
                    <a:pt x="5325450" y="434383"/>
                  </a:lnTo>
                  <a:lnTo>
                    <a:pt x="5318626" y="424297"/>
                  </a:lnTo>
                  <a:lnTo>
                    <a:pt x="5337298" y="325839"/>
                  </a:lnTo>
                  <a:close/>
                </a:path>
                <a:path w="14724380" h="504825">
                  <a:moveTo>
                    <a:pt x="5391725" y="425272"/>
                  </a:moveTo>
                  <a:lnTo>
                    <a:pt x="5373292" y="425272"/>
                  </a:lnTo>
                  <a:lnTo>
                    <a:pt x="5371267" y="449118"/>
                  </a:lnTo>
                  <a:lnTo>
                    <a:pt x="5386677" y="449118"/>
                  </a:lnTo>
                  <a:lnTo>
                    <a:pt x="5391725" y="425272"/>
                  </a:lnTo>
                  <a:close/>
                </a:path>
                <a:path w="14724380" h="504825">
                  <a:moveTo>
                    <a:pt x="5412772" y="325839"/>
                  </a:moveTo>
                  <a:lnTo>
                    <a:pt x="5394326" y="325839"/>
                  </a:lnTo>
                  <a:lnTo>
                    <a:pt x="5382853" y="380055"/>
                  </a:lnTo>
                  <a:lnTo>
                    <a:pt x="5365456" y="420285"/>
                  </a:lnTo>
                  <a:lnTo>
                    <a:pt x="5347347" y="433933"/>
                  </a:lnTo>
                  <a:lnTo>
                    <a:pt x="5325450" y="434383"/>
                  </a:lnTo>
                  <a:lnTo>
                    <a:pt x="5362345" y="434383"/>
                  </a:lnTo>
                  <a:lnTo>
                    <a:pt x="5373292" y="425272"/>
                  </a:lnTo>
                  <a:lnTo>
                    <a:pt x="5391725" y="425272"/>
                  </a:lnTo>
                  <a:lnTo>
                    <a:pt x="5412772" y="325839"/>
                  </a:lnTo>
                  <a:close/>
                </a:path>
                <a:path w="14724380" h="504825">
                  <a:moveTo>
                    <a:pt x="5470025" y="325839"/>
                  </a:moveTo>
                  <a:lnTo>
                    <a:pt x="5451128" y="325839"/>
                  </a:lnTo>
                  <a:lnTo>
                    <a:pt x="5434818" y="401539"/>
                  </a:lnTo>
                  <a:lnTo>
                    <a:pt x="5432456" y="427484"/>
                  </a:lnTo>
                  <a:lnTo>
                    <a:pt x="5442317" y="445556"/>
                  </a:lnTo>
                  <a:lnTo>
                    <a:pt x="5463276" y="451367"/>
                  </a:lnTo>
                  <a:lnTo>
                    <a:pt x="5476286" y="450017"/>
                  </a:lnTo>
                  <a:lnTo>
                    <a:pt x="5495071" y="434383"/>
                  </a:lnTo>
                  <a:lnTo>
                    <a:pt x="5458177" y="434383"/>
                  </a:lnTo>
                  <a:lnTo>
                    <a:pt x="5451353" y="424297"/>
                  </a:lnTo>
                  <a:lnTo>
                    <a:pt x="5470025" y="325839"/>
                  </a:lnTo>
                  <a:close/>
                </a:path>
                <a:path w="14724380" h="504825">
                  <a:moveTo>
                    <a:pt x="5524451" y="425272"/>
                  </a:moveTo>
                  <a:lnTo>
                    <a:pt x="5506018" y="425272"/>
                  </a:lnTo>
                  <a:lnTo>
                    <a:pt x="5503994" y="449118"/>
                  </a:lnTo>
                  <a:lnTo>
                    <a:pt x="5519404" y="449118"/>
                  </a:lnTo>
                  <a:lnTo>
                    <a:pt x="5524451" y="425272"/>
                  </a:lnTo>
                  <a:close/>
                </a:path>
                <a:path w="14724380" h="504825">
                  <a:moveTo>
                    <a:pt x="5545499" y="325839"/>
                  </a:moveTo>
                  <a:lnTo>
                    <a:pt x="5527052" y="325839"/>
                  </a:lnTo>
                  <a:lnTo>
                    <a:pt x="5515579" y="380055"/>
                  </a:lnTo>
                  <a:lnTo>
                    <a:pt x="5498183" y="420285"/>
                  </a:lnTo>
                  <a:lnTo>
                    <a:pt x="5480073" y="433933"/>
                  </a:lnTo>
                  <a:lnTo>
                    <a:pt x="5458177" y="434383"/>
                  </a:lnTo>
                  <a:lnTo>
                    <a:pt x="5495071" y="434383"/>
                  </a:lnTo>
                  <a:lnTo>
                    <a:pt x="5506018" y="425272"/>
                  </a:lnTo>
                  <a:lnTo>
                    <a:pt x="5524451" y="425272"/>
                  </a:lnTo>
                  <a:lnTo>
                    <a:pt x="5545499" y="325839"/>
                  </a:lnTo>
                  <a:close/>
                </a:path>
                <a:path w="14724380" h="504825">
                  <a:moveTo>
                    <a:pt x="5701148" y="393215"/>
                  </a:moveTo>
                  <a:lnTo>
                    <a:pt x="5679126" y="393215"/>
                  </a:lnTo>
                  <a:lnTo>
                    <a:pt x="5679415" y="410200"/>
                  </a:lnTo>
                  <a:lnTo>
                    <a:pt x="5679521" y="413574"/>
                  </a:lnTo>
                  <a:lnTo>
                    <a:pt x="5689699" y="437645"/>
                  </a:lnTo>
                  <a:lnTo>
                    <a:pt x="5703365" y="447599"/>
                  </a:lnTo>
                  <a:lnTo>
                    <a:pt x="5722318" y="450917"/>
                  </a:lnTo>
                  <a:lnTo>
                    <a:pt x="5730041" y="450917"/>
                  </a:lnTo>
                  <a:lnTo>
                    <a:pt x="5755050" y="439707"/>
                  </a:lnTo>
                  <a:lnTo>
                    <a:pt x="5757970" y="435395"/>
                  </a:lnTo>
                  <a:lnTo>
                    <a:pt x="5723555" y="435395"/>
                  </a:lnTo>
                  <a:lnTo>
                    <a:pt x="5708183" y="432546"/>
                  </a:lnTo>
                  <a:lnTo>
                    <a:pt x="5697685" y="413574"/>
                  </a:lnTo>
                  <a:lnTo>
                    <a:pt x="5701148" y="393215"/>
                  </a:lnTo>
                  <a:close/>
                </a:path>
                <a:path w="14724380" h="504825">
                  <a:moveTo>
                    <a:pt x="5663603" y="325839"/>
                  </a:moveTo>
                  <a:lnTo>
                    <a:pt x="5645044" y="325839"/>
                  </a:lnTo>
                  <a:lnTo>
                    <a:pt x="5618836" y="449118"/>
                  </a:lnTo>
                  <a:lnTo>
                    <a:pt x="5637620" y="449118"/>
                  </a:lnTo>
                  <a:lnTo>
                    <a:pt x="5649431" y="393215"/>
                  </a:lnTo>
                  <a:lnTo>
                    <a:pt x="5701148" y="393215"/>
                  </a:lnTo>
                  <a:lnTo>
                    <a:pt x="5703807" y="377580"/>
                  </a:lnTo>
                  <a:lnTo>
                    <a:pt x="5652918" y="377580"/>
                  </a:lnTo>
                  <a:lnTo>
                    <a:pt x="5663526" y="326214"/>
                  </a:lnTo>
                  <a:lnTo>
                    <a:pt x="5663603" y="325839"/>
                  </a:lnTo>
                  <a:close/>
                </a:path>
                <a:path w="14724380" h="504825">
                  <a:moveTo>
                    <a:pt x="5773871" y="340912"/>
                  </a:moveTo>
                  <a:lnTo>
                    <a:pt x="5727829" y="340912"/>
                  </a:lnTo>
                  <a:lnTo>
                    <a:pt x="5751788" y="342449"/>
                  </a:lnTo>
                  <a:lnTo>
                    <a:pt x="5760336" y="353547"/>
                  </a:lnTo>
                  <a:lnTo>
                    <a:pt x="5761836" y="384779"/>
                  </a:lnTo>
                  <a:lnTo>
                    <a:pt x="5743614" y="427409"/>
                  </a:lnTo>
                  <a:lnTo>
                    <a:pt x="5723555" y="435395"/>
                  </a:lnTo>
                  <a:lnTo>
                    <a:pt x="5757970" y="435395"/>
                  </a:lnTo>
                  <a:lnTo>
                    <a:pt x="5775033" y="410200"/>
                  </a:lnTo>
                  <a:lnTo>
                    <a:pt x="5781595" y="362433"/>
                  </a:lnTo>
                  <a:lnTo>
                    <a:pt x="5773871" y="340912"/>
                  </a:lnTo>
                  <a:close/>
                </a:path>
                <a:path w="14724380" h="504825">
                  <a:moveTo>
                    <a:pt x="5725467" y="325277"/>
                  </a:moveTo>
                  <a:lnTo>
                    <a:pt x="5698772" y="342149"/>
                  </a:lnTo>
                  <a:lnTo>
                    <a:pt x="5681600" y="377580"/>
                  </a:lnTo>
                  <a:lnTo>
                    <a:pt x="5703807" y="377580"/>
                  </a:lnTo>
                  <a:lnTo>
                    <a:pt x="5706383" y="362433"/>
                  </a:lnTo>
                  <a:lnTo>
                    <a:pt x="5727829" y="340912"/>
                  </a:lnTo>
                  <a:lnTo>
                    <a:pt x="5773871" y="340912"/>
                  </a:lnTo>
                  <a:lnTo>
                    <a:pt x="5773534" y="339974"/>
                  </a:lnTo>
                  <a:lnTo>
                    <a:pt x="5755799" y="326214"/>
                  </a:lnTo>
                  <a:lnTo>
                    <a:pt x="5725467" y="325277"/>
                  </a:lnTo>
                  <a:close/>
                </a:path>
                <a:path w="14724380" h="504825">
                  <a:moveTo>
                    <a:pt x="5841434" y="325839"/>
                  </a:moveTo>
                  <a:lnTo>
                    <a:pt x="5826137" y="325839"/>
                  </a:lnTo>
                  <a:lnTo>
                    <a:pt x="5788456" y="504233"/>
                  </a:lnTo>
                  <a:lnTo>
                    <a:pt x="5806903" y="504233"/>
                  </a:lnTo>
                  <a:lnTo>
                    <a:pt x="5821525" y="429209"/>
                  </a:lnTo>
                  <a:lnTo>
                    <a:pt x="5835246" y="429209"/>
                  </a:lnTo>
                  <a:lnTo>
                    <a:pt x="5830824" y="423959"/>
                  </a:lnTo>
                  <a:lnTo>
                    <a:pt x="5828837" y="403601"/>
                  </a:lnTo>
                  <a:lnTo>
                    <a:pt x="5850021" y="352610"/>
                  </a:lnTo>
                  <a:lnTo>
                    <a:pt x="5856789" y="349798"/>
                  </a:lnTo>
                  <a:lnTo>
                    <a:pt x="5839185" y="349798"/>
                  </a:lnTo>
                  <a:lnTo>
                    <a:pt x="5841434" y="325839"/>
                  </a:lnTo>
                  <a:close/>
                </a:path>
                <a:path w="14724380" h="504825">
                  <a:moveTo>
                    <a:pt x="5835246" y="429209"/>
                  </a:moveTo>
                  <a:lnTo>
                    <a:pt x="5821525" y="429209"/>
                  </a:lnTo>
                  <a:lnTo>
                    <a:pt x="5832024" y="443494"/>
                  </a:lnTo>
                  <a:lnTo>
                    <a:pt x="5862169" y="451367"/>
                  </a:lnTo>
                  <a:lnTo>
                    <a:pt x="5887289" y="439557"/>
                  </a:lnTo>
                  <a:lnTo>
                    <a:pt x="5889732" y="435845"/>
                  </a:lnTo>
                  <a:lnTo>
                    <a:pt x="5853245" y="435845"/>
                  </a:lnTo>
                  <a:lnTo>
                    <a:pt x="5838847" y="433483"/>
                  </a:lnTo>
                  <a:lnTo>
                    <a:pt x="5835246" y="429209"/>
                  </a:lnTo>
                  <a:close/>
                </a:path>
                <a:path w="14724380" h="504825">
                  <a:moveTo>
                    <a:pt x="5908925" y="339337"/>
                  </a:moveTo>
                  <a:lnTo>
                    <a:pt x="5881965" y="339337"/>
                  </a:lnTo>
                  <a:lnTo>
                    <a:pt x="5894113" y="350397"/>
                  </a:lnTo>
                  <a:lnTo>
                    <a:pt x="5895875" y="372631"/>
                  </a:lnTo>
                  <a:lnTo>
                    <a:pt x="5876004" y="425722"/>
                  </a:lnTo>
                  <a:lnTo>
                    <a:pt x="5853245" y="435845"/>
                  </a:lnTo>
                  <a:lnTo>
                    <a:pt x="5889732" y="435845"/>
                  </a:lnTo>
                  <a:lnTo>
                    <a:pt x="5908023" y="408062"/>
                  </a:lnTo>
                  <a:lnTo>
                    <a:pt x="5914997" y="356809"/>
                  </a:lnTo>
                  <a:lnTo>
                    <a:pt x="5908925" y="339337"/>
                  </a:lnTo>
                  <a:close/>
                </a:path>
                <a:path w="14724380" h="504825">
                  <a:moveTo>
                    <a:pt x="5869817" y="325015"/>
                  </a:moveTo>
                  <a:lnTo>
                    <a:pt x="5839185" y="349798"/>
                  </a:lnTo>
                  <a:lnTo>
                    <a:pt x="5856789" y="349798"/>
                  </a:lnTo>
                  <a:lnTo>
                    <a:pt x="5881965" y="339337"/>
                  </a:lnTo>
                  <a:lnTo>
                    <a:pt x="5908925" y="339337"/>
                  </a:lnTo>
                  <a:lnTo>
                    <a:pt x="5907948" y="336525"/>
                  </a:lnTo>
                  <a:lnTo>
                    <a:pt x="5894000" y="325427"/>
                  </a:lnTo>
                  <a:lnTo>
                    <a:pt x="5869817" y="325015"/>
                  </a:lnTo>
                  <a:close/>
                </a:path>
                <a:path w="14724380" h="504825">
                  <a:moveTo>
                    <a:pt x="5976861" y="325839"/>
                  </a:moveTo>
                  <a:lnTo>
                    <a:pt x="5957964" y="325839"/>
                  </a:lnTo>
                  <a:lnTo>
                    <a:pt x="5941654" y="401539"/>
                  </a:lnTo>
                  <a:lnTo>
                    <a:pt x="5939292" y="427484"/>
                  </a:lnTo>
                  <a:lnTo>
                    <a:pt x="5949153" y="445556"/>
                  </a:lnTo>
                  <a:lnTo>
                    <a:pt x="5970112" y="451367"/>
                  </a:lnTo>
                  <a:lnTo>
                    <a:pt x="5983122" y="450017"/>
                  </a:lnTo>
                  <a:lnTo>
                    <a:pt x="6001907" y="434383"/>
                  </a:lnTo>
                  <a:lnTo>
                    <a:pt x="5965012" y="434383"/>
                  </a:lnTo>
                  <a:lnTo>
                    <a:pt x="5958189" y="424297"/>
                  </a:lnTo>
                  <a:lnTo>
                    <a:pt x="5976861" y="325839"/>
                  </a:lnTo>
                  <a:close/>
                </a:path>
                <a:path w="14724380" h="504825">
                  <a:moveTo>
                    <a:pt x="6031287" y="425272"/>
                  </a:moveTo>
                  <a:lnTo>
                    <a:pt x="6012854" y="425272"/>
                  </a:lnTo>
                  <a:lnTo>
                    <a:pt x="6010830" y="449118"/>
                  </a:lnTo>
                  <a:lnTo>
                    <a:pt x="6026239" y="449118"/>
                  </a:lnTo>
                  <a:lnTo>
                    <a:pt x="6031287" y="425272"/>
                  </a:lnTo>
                  <a:close/>
                </a:path>
                <a:path w="14724380" h="504825">
                  <a:moveTo>
                    <a:pt x="6052335" y="325839"/>
                  </a:moveTo>
                  <a:lnTo>
                    <a:pt x="6033888" y="325839"/>
                  </a:lnTo>
                  <a:lnTo>
                    <a:pt x="6022415" y="380055"/>
                  </a:lnTo>
                  <a:lnTo>
                    <a:pt x="6005018" y="420285"/>
                  </a:lnTo>
                  <a:lnTo>
                    <a:pt x="5986909" y="433933"/>
                  </a:lnTo>
                  <a:lnTo>
                    <a:pt x="5965012" y="434383"/>
                  </a:lnTo>
                  <a:lnTo>
                    <a:pt x="6001907" y="434383"/>
                  </a:lnTo>
                  <a:lnTo>
                    <a:pt x="6012854" y="425272"/>
                  </a:lnTo>
                  <a:lnTo>
                    <a:pt x="6031287" y="425272"/>
                  </a:lnTo>
                  <a:lnTo>
                    <a:pt x="6052335" y="325839"/>
                  </a:lnTo>
                  <a:close/>
                </a:path>
                <a:path w="14724380" h="504825">
                  <a:moveTo>
                    <a:pt x="6120423" y="330901"/>
                  </a:moveTo>
                  <a:lnTo>
                    <a:pt x="6101368" y="338212"/>
                  </a:lnTo>
                  <a:lnTo>
                    <a:pt x="6101507" y="338212"/>
                  </a:lnTo>
                  <a:lnTo>
                    <a:pt x="6076856" y="370756"/>
                  </a:lnTo>
                  <a:lnTo>
                    <a:pt x="6070557" y="415411"/>
                  </a:lnTo>
                  <a:lnTo>
                    <a:pt x="6078131" y="436745"/>
                  </a:lnTo>
                  <a:lnTo>
                    <a:pt x="6094665" y="449492"/>
                  </a:lnTo>
                  <a:lnTo>
                    <a:pt x="6110937" y="451367"/>
                  </a:lnTo>
                  <a:lnTo>
                    <a:pt x="6119110" y="451367"/>
                  </a:lnTo>
                  <a:lnTo>
                    <a:pt x="6145656" y="439032"/>
                  </a:lnTo>
                  <a:lnTo>
                    <a:pt x="6147834" y="435620"/>
                  </a:lnTo>
                  <a:lnTo>
                    <a:pt x="6112849" y="435620"/>
                  </a:lnTo>
                  <a:lnTo>
                    <a:pt x="6098751" y="432808"/>
                  </a:lnTo>
                  <a:lnTo>
                    <a:pt x="6091403" y="421560"/>
                  </a:lnTo>
                  <a:lnTo>
                    <a:pt x="6090241" y="392878"/>
                  </a:lnTo>
                  <a:lnTo>
                    <a:pt x="6113149" y="350585"/>
                  </a:lnTo>
                  <a:lnTo>
                    <a:pt x="6138870" y="346761"/>
                  </a:lnTo>
                  <a:lnTo>
                    <a:pt x="6176507" y="346761"/>
                  </a:lnTo>
                  <a:lnTo>
                    <a:pt x="6176827" y="343724"/>
                  </a:lnTo>
                  <a:lnTo>
                    <a:pt x="6161553" y="343724"/>
                  </a:lnTo>
                  <a:lnTo>
                    <a:pt x="6151243" y="338212"/>
                  </a:lnTo>
                  <a:lnTo>
                    <a:pt x="6120423" y="330901"/>
                  </a:lnTo>
                  <a:close/>
                </a:path>
                <a:path w="14724380" h="504825">
                  <a:moveTo>
                    <a:pt x="6176507" y="346761"/>
                  </a:moveTo>
                  <a:lnTo>
                    <a:pt x="6138870" y="346761"/>
                  </a:lnTo>
                  <a:lnTo>
                    <a:pt x="6157954" y="372519"/>
                  </a:lnTo>
                  <a:lnTo>
                    <a:pt x="6133771" y="426996"/>
                  </a:lnTo>
                  <a:lnTo>
                    <a:pt x="6112849" y="435620"/>
                  </a:lnTo>
                  <a:lnTo>
                    <a:pt x="6147834" y="435620"/>
                  </a:lnTo>
                  <a:lnTo>
                    <a:pt x="6170964" y="399401"/>
                  </a:lnTo>
                  <a:lnTo>
                    <a:pt x="6176507" y="346761"/>
                  </a:lnTo>
                  <a:close/>
                </a:path>
                <a:path w="14724380" h="504825">
                  <a:moveTo>
                    <a:pt x="6167238" y="290858"/>
                  </a:moveTo>
                  <a:lnTo>
                    <a:pt x="6144175" y="290858"/>
                  </a:lnTo>
                  <a:lnTo>
                    <a:pt x="6153904" y="301319"/>
                  </a:lnTo>
                  <a:lnTo>
                    <a:pt x="6161553" y="343724"/>
                  </a:lnTo>
                  <a:lnTo>
                    <a:pt x="6176827" y="343724"/>
                  </a:lnTo>
                  <a:lnTo>
                    <a:pt x="6179184" y="321340"/>
                  </a:lnTo>
                  <a:lnTo>
                    <a:pt x="6167238" y="290858"/>
                  </a:lnTo>
                  <a:close/>
                </a:path>
                <a:path w="14724380" h="504825">
                  <a:moveTo>
                    <a:pt x="6140477" y="272243"/>
                  </a:moveTo>
                  <a:lnTo>
                    <a:pt x="6101376" y="278485"/>
                  </a:lnTo>
                  <a:lnTo>
                    <a:pt x="6106100" y="292545"/>
                  </a:lnTo>
                  <a:lnTo>
                    <a:pt x="6144175" y="290858"/>
                  </a:lnTo>
                  <a:lnTo>
                    <a:pt x="6167238" y="290858"/>
                  </a:lnTo>
                  <a:lnTo>
                    <a:pt x="6164695" y="284369"/>
                  </a:lnTo>
                  <a:lnTo>
                    <a:pt x="6140477" y="272243"/>
                  </a:lnTo>
                  <a:close/>
                </a:path>
                <a:path w="14724380" h="504825">
                  <a:moveTo>
                    <a:pt x="6239389" y="325839"/>
                  </a:moveTo>
                  <a:lnTo>
                    <a:pt x="6220493" y="325839"/>
                  </a:lnTo>
                  <a:lnTo>
                    <a:pt x="6204183" y="401539"/>
                  </a:lnTo>
                  <a:lnTo>
                    <a:pt x="6201821" y="427484"/>
                  </a:lnTo>
                  <a:lnTo>
                    <a:pt x="6211682" y="445556"/>
                  </a:lnTo>
                  <a:lnTo>
                    <a:pt x="6232641" y="451367"/>
                  </a:lnTo>
                  <a:lnTo>
                    <a:pt x="6245651" y="450017"/>
                  </a:lnTo>
                  <a:lnTo>
                    <a:pt x="6264436" y="434383"/>
                  </a:lnTo>
                  <a:lnTo>
                    <a:pt x="6227541" y="434383"/>
                  </a:lnTo>
                  <a:lnTo>
                    <a:pt x="6220718" y="424297"/>
                  </a:lnTo>
                  <a:lnTo>
                    <a:pt x="6239389" y="325839"/>
                  </a:lnTo>
                  <a:close/>
                </a:path>
                <a:path w="14724380" h="504825">
                  <a:moveTo>
                    <a:pt x="6293816" y="425272"/>
                  </a:moveTo>
                  <a:lnTo>
                    <a:pt x="6275383" y="425272"/>
                  </a:lnTo>
                  <a:lnTo>
                    <a:pt x="6273358" y="449118"/>
                  </a:lnTo>
                  <a:lnTo>
                    <a:pt x="6288768" y="449118"/>
                  </a:lnTo>
                  <a:lnTo>
                    <a:pt x="6293816" y="425272"/>
                  </a:lnTo>
                  <a:close/>
                </a:path>
                <a:path w="14724380" h="504825">
                  <a:moveTo>
                    <a:pt x="6314864" y="325839"/>
                  </a:moveTo>
                  <a:lnTo>
                    <a:pt x="6296417" y="325839"/>
                  </a:lnTo>
                  <a:lnTo>
                    <a:pt x="6284944" y="380055"/>
                  </a:lnTo>
                  <a:lnTo>
                    <a:pt x="6267547" y="420285"/>
                  </a:lnTo>
                  <a:lnTo>
                    <a:pt x="6249438" y="433933"/>
                  </a:lnTo>
                  <a:lnTo>
                    <a:pt x="6227541" y="434383"/>
                  </a:lnTo>
                  <a:lnTo>
                    <a:pt x="6264436" y="434383"/>
                  </a:lnTo>
                  <a:lnTo>
                    <a:pt x="6275383" y="425272"/>
                  </a:lnTo>
                  <a:lnTo>
                    <a:pt x="6293816" y="425272"/>
                  </a:lnTo>
                  <a:lnTo>
                    <a:pt x="6314864" y="325839"/>
                  </a:lnTo>
                  <a:close/>
                </a:path>
                <a:path w="14724380" h="504825">
                  <a:moveTo>
                    <a:pt x="6430231" y="384217"/>
                  </a:moveTo>
                  <a:lnTo>
                    <a:pt x="6411597" y="384217"/>
                  </a:lnTo>
                  <a:lnTo>
                    <a:pt x="6397424" y="449118"/>
                  </a:lnTo>
                  <a:lnTo>
                    <a:pt x="6416433" y="449118"/>
                  </a:lnTo>
                  <a:lnTo>
                    <a:pt x="6430231" y="384217"/>
                  </a:lnTo>
                  <a:close/>
                </a:path>
                <a:path w="14724380" h="504825">
                  <a:moveTo>
                    <a:pt x="6367392" y="325839"/>
                  </a:moveTo>
                  <a:lnTo>
                    <a:pt x="6348608" y="325839"/>
                  </a:lnTo>
                  <a:lnTo>
                    <a:pt x="6342421" y="354297"/>
                  </a:lnTo>
                  <a:lnTo>
                    <a:pt x="6345721" y="397077"/>
                  </a:lnTo>
                  <a:lnTo>
                    <a:pt x="6358431" y="405325"/>
                  </a:lnTo>
                  <a:lnTo>
                    <a:pt x="6382390" y="405513"/>
                  </a:lnTo>
                  <a:lnTo>
                    <a:pt x="6404398" y="389466"/>
                  </a:lnTo>
                  <a:lnTo>
                    <a:pt x="6366380" y="389466"/>
                  </a:lnTo>
                  <a:lnTo>
                    <a:pt x="6358618" y="379905"/>
                  </a:lnTo>
                  <a:lnTo>
                    <a:pt x="6367392" y="325839"/>
                  </a:lnTo>
                  <a:close/>
                </a:path>
                <a:path w="14724380" h="504825">
                  <a:moveTo>
                    <a:pt x="6442641" y="325839"/>
                  </a:moveTo>
                  <a:lnTo>
                    <a:pt x="6423969" y="325839"/>
                  </a:lnTo>
                  <a:lnTo>
                    <a:pt x="6421157" y="339337"/>
                  </a:lnTo>
                  <a:lnTo>
                    <a:pt x="6404585" y="377655"/>
                  </a:lnTo>
                  <a:lnTo>
                    <a:pt x="6387526" y="389203"/>
                  </a:lnTo>
                  <a:lnTo>
                    <a:pt x="6366380" y="389466"/>
                  </a:lnTo>
                  <a:lnTo>
                    <a:pt x="6404398" y="389466"/>
                  </a:lnTo>
                  <a:lnTo>
                    <a:pt x="6411597" y="384217"/>
                  </a:lnTo>
                  <a:lnTo>
                    <a:pt x="6430231" y="384217"/>
                  </a:lnTo>
                  <a:lnTo>
                    <a:pt x="6442641" y="325839"/>
                  </a:lnTo>
                  <a:close/>
                </a:path>
                <a:path w="14724380" h="504825">
                  <a:moveTo>
                    <a:pt x="6538446" y="325502"/>
                  </a:moveTo>
                  <a:lnTo>
                    <a:pt x="6503774" y="327513"/>
                  </a:lnTo>
                  <a:lnTo>
                    <a:pt x="6478410" y="349348"/>
                  </a:lnTo>
                  <a:lnTo>
                    <a:pt x="6461917" y="397468"/>
                  </a:lnTo>
                  <a:lnTo>
                    <a:pt x="6470536" y="436782"/>
                  </a:lnTo>
                  <a:lnTo>
                    <a:pt x="6489021" y="449530"/>
                  </a:lnTo>
                  <a:lnTo>
                    <a:pt x="6506193" y="451367"/>
                  </a:lnTo>
                  <a:lnTo>
                    <a:pt x="6542861" y="442706"/>
                  </a:lnTo>
                  <a:lnTo>
                    <a:pt x="6542861" y="433070"/>
                  </a:lnTo>
                  <a:lnTo>
                    <a:pt x="6492657" y="433070"/>
                  </a:lnTo>
                  <a:lnTo>
                    <a:pt x="6483059" y="421897"/>
                  </a:lnTo>
                  <a:lnTo>
                    <a:pt x="6480660" y="404238"/>
                  </a:lnTo>
                  <a:lnTo>
                    <a:pt x="6494516" y="394930"/>
                  </a:lnTo>
                  <a:lnTo>
                    <a:pt x="6543931" y="379830"/>
                  </a:lnTo>
                  <a:lnTo>
                    <a:pt x="6483921" y="379830"/>
                  </a:lnTo>
                  <a:lnTo>
                    <a:pt x="6489270" y="364008"/>
                  </a:lnTo>
                  <a:lnTo>
                    <a:pt x="6489320" y="363858"/>
                  </a:lnTo>
                  <a:lnTo>
                    <a:pt x="6512116" y="340724"/>
                  </a:lnTo>
                  <a:lnTo>
                    <a:pt x="6528239" y="339112"/>
                  </a:lnTo>
                  <a:lnTo>
                    <a:pt x="6555272" y="339112"/>
                  </a:lnTo>
                  <a:lnTo>
                    <a:pt x="6555121" y="336263"/>
                  </a:lnTo>
                  <a:lnTo>
                    <a:pt x="6538446" y="325502"/>
                  </a:lnTo>
                  <a:close/>
                </a:path>
                <a:path w="14724380" h="504825">
                  <a:moveTo>
                    <a:pt x="6542861" y="426622"/>
                  </a:moveTo>
                  <a:lnTo>
                    <a:pt x="6537087" y="429396"/>
                  </a:lnTo>
                  <a:lnTo>
                    <a:pt x="6492657" y="433070"/>
                  </a:lnTo>
                  <a:lnTo>
                    <a:pt x="6542861" y="433070"/>
                  </a:lnTo>
                  <a:lnTo>
                    <a:pt x="6542861" y="426622"/>
                  </a:lnTo>
                  <a:close/>
                </a:path>
                <a:path w="14724380" h="504825">
                  <a:moveTo>
                    <a:pt x="6555272" y="339112"/>
                  </a:moveTo>
                  <a:lnTo>
                    <a:pt x="6528239" y="339112"/>
                  </a:lnTo>
                  <a:lnTo>
                    <a:pt x="6538287" y="345861"/>
                  </a:lnTo>
                  <a:lnTo>
                    <a:pt x="6539712" y="359958"/>
                  </a:lnTo>
                  <a:lnTo>
                    <a:pt x="6527526" y="372856"/>
                  </a:lnTo>
                  <a:lnTo>
                    <a:pt x="6483921" y="379830"/>
                  </a:lnTo>
                  <a:lnTo>
                    <a:pt x="6543931" y="379830"/>
                  </a:lnTo>
                  <a:lnTo>
                    <a:pt x="6546386" y="379080"/>
                  </a:lnTo>
                  <a:lnTo>
                    <a:pt x="6556584" y="364008"/>
                  </a:lnTo>
                  <a:lnTo>
                    <a:pt x="6555357" y="340724"/>
                  </a:lnTo>
                  <a:lnTo>
                    <a:pt x="6555272" y="339112"/>
                  </a:lnTo>
                  <a:close/>
                </a:path>
                <a:path w="14724380" h="504825">
                  <a:moveTo>
                    <a:pt x="6625534" y="325015"/>
                  </a:moveTo>
                  <a:lnTo>
                    <a:pt x="6595652" y="344773"/>
                  </a:lnTo>
                  <a:lnTo>
                    <a:pt x="6577850" y="386080"/>
                  </a:lnTo>
                  <a:lnTo>
                    <a:pt x="6585716" y="437495"/>
                  </a:lnTo>
                  <a:lnTo>
                    <a:pt x="6604763" y="449643"/>
                  </a:lnTo>
                  <a:lnTo>
                    <a:pt x="6621935" y="451367"/>
                  </a:lnTo>
                  <a:lnTo>
                    <a:pt x="6653429" y="444169"/>
                  </a:lnTo>
                  <a:lnTo>
                    <a:pt x="6653429" y="435095"/>
                  </a:lnTo>
                  <a:lnTo>
                    <a:pt x="6634345" y="435095"/>
                  </a:lnTo>
                  <a:lnTo>
                    <a:pt x="6604238" y="429659"/>
                  </a:lnTo>
                  <a:lnTo>
                    <a:pt x="6595389" y="411399"/>
                  </a:lnTo>
                  <a:lnTo>
                    <a:pt x="6611924" y="352760"/>
                  </a:lnTo>
                  <a:lnTo>
                    <a:pt x="6634120" y="339337"/>
                  </a:lnTo>
                  <a:lnTo>
                    <a:pt x="6667766" y="339337"/>
                  </a:lnTo>
                  <a:lnTo>
                    <a:pt x="6671089" y="329439"/>
                  </a:lnTo>
                  <a:lnTo>
                    <a:pt x="6625534" y="325015"/>
                  </a:lnTo>
                  <a:close/>
                </a:path>
                <a:path w="14724380" h="504825">
                  <a:moveTo>
                    <a:pt x="6653429" y="428196"/>
                  </a:moveTo>
                  <a:lnTo>
                    <a:pt x="6634345" y="435095"/>
                  </a:lnTo>
                  <a:lnTo>
                    <a:pt x="6653429" y="435095"/>
                  </a:lnTo>
                  <a:lnTo>
                    <a:pt x="6653429" y="428196"/>
                  </a:lnTo>
                  <a:close/>
                </a:path>
                <a:path w="14724380" h="504825">
                  <a:moveTo>
                    <a:pt x="6667766" y="339337"/>
                  </a:moveTo>
                  <a:lnTo>
                    <a:pt x="6634120" y="339337"/>
                  </a:lnTo>
                  <a:lnTo>
                    <a:pt x="6665802" y="345186"/>
                  </a:lnTo>
                  <a:lnTo>
                    <a:pt x="6667766" y="339337"/>
                  </a:lnTo>
                  <a:close/>
                </a:path>
                <a:path w="14724380" h="504825">
                  <a:moveTo>
                    <a:pt x="6720467" y="325839"/>
                  </a:moveTo>
                  <a:lnTo>
                    <a:pt x="6702021" y="325839"/>
                  </a:lnTo>
                  <a:lnTo>
                    <a:pt x="6675925" y="449118"/>
                  </a:lnTo>
                  <a:lnTo>
                    <a:pt x="6694709" y="449118"/>
                  </a:lnTo>
                  <a:lnTo>
                    <a:pt x="6707532" y="387591"/>
                  </a:lnTo>
                  <a:lnTo>
                    <a:pt x="6728722" y="387591"/>
                  </a:lnTo>
                  <a:lnTo>
                    <a:pt x="6728116" y="386691"/>
                  </a:lnTo>
                  <a:lnTo>
                    <a:pt x="6729613" y="385229"/>
                  </a:lnTo>
                  <a:lnTo>
                    <a:pt x="6707757" y="385229"/>
                  </a:lnTo>
                  <a:lnTo>
                    <a:pt x="6720467" y="325839"/>
                  </a:lnTo>
                  <a:close/>
                </a:path>
                <a:path w="14724380" h="504825">
                  <a:moveTo>
                    <a:pt x="6728722" y="387591"/>
                  </a:moveTo>
                  <a:lnTo>
                    <a:pt x="6707532" y="387591"/>
                  </a:lnTo>
                  <a:lnTo>
                    <a:pt x="6747800" y="449118"/>
                  </a:lnTo>
                  <a:lnTo>
                    <a:pt x="6770184" y="449118"/>
                  </a:lnTo>
                  <a:lnTo>
                    <a:pt x="6728722" y="387591"/>
                  </a:lnTo>
                  <a:close/>
                </a:path>
                <a:path w="14724380" h="504825">
                  <a:moveTo>
                    <a:pt x="6790430" y="325839"/>
                  </a:moveTo>
                  <a:lnTo>
                    <a:pt x="6766809" y="325839"/>
                  </a:lnTo>
                  <a:lnTo>
                    <a:pt x="6707757" y="385229"/>
                  </a:lnTo>
                  <a:lnTo>
                    <a:pt x="6729613" y="385229"/>
                  </a:lnTo>
                  <a:lnTo>
                    <a:pt x="6790430" y="325839"/>
                  </a:lnTo>
                  <a:close/>
                </a:path>
                <a:path w="14724380" h="504825">
                  <a:moveTo>
                    <a:pt x="6837672" y="325652"/>
                  </a:moveTo>
                  <a:lnTo>
                    <a:pt x="6808877" y="346086"/>
                  </a:lnTo>
                  <a:lnTo>
                    <a:pt x="6791105" y="395765"/>
                  </a:lnTo>
                  <a:lnTo>
                    <a:pt x="6800085" y="435395"/>
                  </a:lnTo>
                  <a:lnTo>
                    <a:pt x="6800178" y="435808"/>
                  </a:lnTo>
                  <a:lnTo>
                    <a:pt x="6819075" y="449005"/>
                  </a:lnTo>
                  <a:lnTo>
                    <a:pt x="6836659" y="450917"/>
                  </a:lnTo>
                  <a:lnTo>
                    <a:pt x="6844833" y="450917"/>
                  </a:lnTo>
                  <a:lnTo>
                    <a:pt x="6865304" y="443419"/>
                  </a:lnTo>
                  <a:lnTo>
                    <a:pt x="6873093" y="435395"/>
                  </a:lnTo>
                  <a:lnTo>
                    <a:pt x="6837784" y="435395"/>
                  </a:lnTo>
                  <a:lnTo>
                    <a:pt x="6822112" y="432696"/>
                  </a:lnTo>
                  <a:lnTo>
                    <a:pt x="6810114" y="414174"/>
                  </a:lnTo>
                  <a:lnTo>
                    <a:pt x="6810751" y="390440"/>
                  </a:lnTo>
                  <a:lnTo>
                    <a:pt x="6830173" y="348186"/>
                  </a:lnTo>
                  <a:lnTo>
                    <a:pt x="6859568" y="339674"/>
                  </a:lnTo>
                  <a:lnTo>
                    <a:pt x="6889610" y="339674"/>
                  </a:lnTo>
                  <a:lnTo>
                    <a:pt x="6889525" y="339300"/>
                  </a:lnTo>
                  <a:lnTo>
                    <a:pt x="6870741" y="326102"/>
                  </a:lnTo>
                  <a:lnTo>
                    <a:pt x="6837672" y="325652"/>
                  </a:lnTo>
                  <a:close/>
                </a:path>
                <a:path w="14724380" h="504825">
                  <a:moveTo>
                    <a:pt x="6889610" y="339674"/>
                  </a:moveTo>
                  <a:lnTo>
                    <a:pt x="6859568" y="339674"/>
                  </a:lnTo>
                  <a:lnTo>
                    <a:pt x="6872316" y="347098"/>
                  </a:lnTo>
                  <a:lnTo>
                    <a:pt x="6879402" y="377768"/>
                  </a:lnTo>
                  <a:lnTo>
                    <a:pt x="6865979" y="420285"/>
                  </a:lnTo>
                  <a:lnTo>
                    <a:pt x="6837784" y="435395"/>
                  </a:lnTo>
                  <a:lnTo>
                    <a:pt x="6873093" y="435395"/>
                  </a:lnTo>
                  <a:lnTo>
                    <a:pt x="6885213" y="422910"/>
                  </a:lnTo>
                  <a:lnTo>
                    <a:pt x="6898636" y="379380"/>
                  </a:lnTo>
                  <a:lnTo>
                    <a:pt x="6889610" y="339674"/>
                  </a:lnTo>
                  <a:close/>
                </a:path>
                <a:path w="14724380" h="504825">
                  <a:moveTo>
                    <a:pt x="7005317" y="339337"/>
                  </a:moveTo>
                  <a:lnTo>
                    <a:pt x="6977710" y="339337"/>
                  </a:lnTo>
                  <a:lnTo>
                    <a:pt x="6987345" y="345711"/>
                  </a:lnTo>
                  <a:lnTo>
                    <a:pt x="6987308" y="360971"/>
                  </a:lnTo>
                  <a:lnTo>
                    <a:pt x="6921094" y="400901"/>
                  </a:lnTo>
                  <a:lnTo>
                    <a:pt x="6915283" y="427859"/>
                  </a:lnTo>
                  <a:lnTo>
                    <a:pt x="6924094" y="442819"/>
                  </a:lnTo>
                  <a:lnTo>
                    <a:pt x="6954201" y="451367"/>
                  </a:lnTo>
                  <a:lnTo>
                    <a:pt x="6992332" y="442819"/>
                  </a:lnTo>
                  <a:lnTo>
                    <a:pt x="6992332" y="435845"/>
                  </a:lnTo>
                  <a:lnTo>
                    <a:pt x="6949177" y="435845"/>
                  </a:lnTo>
                  <a:lnTo>
                    <a:pt x="6936017" y="428346"/>
                  </a:lnTo>
                  <a:lnTo>
                    <a:pt x="6935567" y="410050"/>
                  </a:lnTo>
                  <a:lnTo>
                    <a:pt x="7002380" y="369744"/>
                  </a:lnTo>
                  <a:lnTo>
                    <a:pt x="7006167" y="339974"/>
                  </a:lnTo>
                  <a:lnTo>
                    <a:pt x="7005317" y="339337"/>
                  </a:lnTo>
                  <a:close/>
                </a:path>
                <a:path w="14724380" h="504825">
                  <a:moveTo>
                    <a:pt x="6992332" y="426284"/>
                  </a:moveTo>
                  <a:lnTo>
                    <a:pt x="6949177" y="435845"/>
                  </a:lnTo>
                  <a:lnTo>
                    <a:pt x="6992332" y="435845"/>
                  </a:lnTo>
                  <a:lnTo>
                    <a:pt x="6992332" y="426284"/>
                  </a:lnTo>
                  <a:close/>
                </a:path>
                <a:path w="14724380" h="504825">
                  <a:moveTo>
                    <a:pt x="6985921" y="324790"/>
                  </a:moveTo>
                  <a:lnTo>
                    <a:pt x="6932268" y="332701"/>
                  </a:lnTo>
                  <a:lnTo>
                    <a:pt x="6937442" y="347661"/>
                  </a:lnTo>
                  <a:lnTo>
                    <a:pt x="6977710" y="339337"/>
                  </a:lnTo>
                  <a:lnTo>
                    <a:pt x="7005317" y="339337"/>
                  </a:lnTo>
                  <a:lnTo>
                    <a:pt x="6985921" y="324790"/>
                  </a:lnTo>
                  <a:close/>
                </a:path>
                <a:path w="14724380" h="504825">
                  <a:moveTo>
                    <a:pt x="7072305" y="325652"/>
                  </a:moveTo>
                  <a:lnTo>
                    <a:pt x="7043510" y="346086"/>
                  </a:lnTo>
                  <a:lnTo>
                    <a:pt x="7025739" y="395765"/>
                  </a:lnTo>
                  <a:lnTo>
                    <a:pt x="7034718" y="435395"/>
                  </a:lnTo>
                  <a:lnTo>
                    <a:pt x="7034812" y="435808"/>
                  </a:lnTo>
                  <a:lnTo>
                    <a:pt x="7053708" y="449005"/>
                  </a:lnTo>
                  <a:lnTo>
                    <a:pt x="7071293" y="450917"/>
                  </a:lnTo>
                  <a:lnTo>
                    <a:pt x="7079466" y="450917"/>
                  </a:lnTo>
                  <a:lnTo>
                    <a:pt x="7099938" y="443419"/>
                  </a:lnTo>
                  <a:lnTo>
                    <a:pt x="7107727" y="435395"/>
                  </a:lnTo>
                  <a:lnTo>
                    <a:pt x="7072418" y="435395"/>
                  </a:lnTo>
                  <a:lnTo>
                    <a:pt x="7056745" y="432696"/>
                  </a:lnTo>
                  <a:lnTo>
                    <a:pt x="7044748" y="414174"/>
                  </a:lnTo>
                  <a:lnTo>
                    <a:pt x="7045385" y="390440"/>
                  </a:lnTo>
                  <a:lnTo>
                    <a:pt x="7064807" y="348186"/>
                  </a:lnTo>
                  <a:lnTo>
                    <a:pt x="7094201" y="339674"/>
                  </a:lnTo>
                  <a:lnTo>
                    <a:pt x="7124244" y="339674"/>
                  </a:lnTo>
                  <a:lnTo>
                    <a:pt x="7124159" y="339300"/>
                  </a:lnTo>
                  <a:lnTo>
                    <a:pt x="7105375" y="326102"/>
                  </a:lnTo>
                  <a:lnTo>
                    <a:pt x="7072305" y="325652"/>
                  </a:lnTo>
                  <a:close/>
                </a:path>
                <a:path w="14724380" h="504825">
                  <a:moveTo>
                    <a:pt x="7124244" y="339674"/>
                  </a:moveTo>
                  <a:lnTo>
                    <a:pt x="7094201" y="339674"/>
                  </a:lnTo>
                  <a:lnTo>
                    <a:pt x="7106949" y="347098"/>
                  </a:lnTo>
                  <a:lnTo>
                    <a:pt x="7114036" y="377768"/>
                  </a:lnTo>
                  <a:lnTo>
                    <a:pt x="7100613" y="420285"/>
                  </a:lnTo>
                  <a:lnTo>
                    <a:pt x="7072418" y="435395"/>
                  </a:lnTo>
                  <a:lnTo>
                    <a:pt x="7107727" y="435395"/>
                  </a:lnTo>
                  <a:lnTo>
                    <a:pt x="7119847" y="422910"/>
                  </a:lnTo>
                  <a:lnTo>
                    <a:pt x="7133270" y="379380"/>
                  </a:lnTo>
                  <a:lnTo>
                    <a:pt x="7124244" y="339674"/>
                  </a:lnTo>
                  <a:close/>
                </a:path>
                <a:path w="14724380" h="504825">
                  <a:moveTo>
                    <a:pt x="7284781" y="324715"/>
                  </a:moveTo>
                  <a:lnTo>
                    <a:pt x="7260672" y="334388"/>
                  </a:lnTo>
                  <a:lnTo>
                    <a:pt x="7217067" y="426922"/>
                  </a:lnTo>
                  <a:lnTo>
                    <a:pt x="7201433" y="434270"/>
                  </a:lnTo>
                  <a:lnTo>
                    <a:pt x="7194009" y="449118"/>
                  </a:lnTo>
                  <a:lnTo>
                    <a:pt x="7203120" y="450580"/>
                  </a:lnTo>
                  <a:lnTo>
                    <a:pt x="7209644" y="450580"/>
                  </a:lnTo>
                  <a:lnTo>
                    <a:pt x="7228691" y="440569"/>
                  </a:lnTo>
                  <a:lnTo>
                    <a:pt x="7270608" y="347998"/>
                  </a:lnTo>
                  <a:lnTo>
                    <a:pt x="7290630" y="340574"/>
                  </a:lnTo>
                  <a:lnTo>
                    <a:pt x="7318261" y="340574"/>
                  </a:lnTo>
                  <a:lnTo>
                    <a:pt x="7320887" y="328314"/>
                  </a:lnTo>
                  <a:lnTo>
                    <a:pt x="7284781" y="324715"/>
                  </a:lnTo>
                  <a:close/>
                </a:path>
                <a:path w="14724380" h="504825">
                  <a:moveTo>
                    <a:pt x="7318261" y="340574"/>
                  </a:moveTo>
                  <a:lnTo>
                    <a:pt x="7290630" y="340574"/>
                  </a:lnTo>
                  <a:lnTo>
                    <a:pt x="7276120" y="449118"/>
                  </a:lnTo>
                  <a:lnTo>
                    <a:pt x="7295016" y="449118"/>
                  </a:lnTo>
                  <a:lnTo>
                    <a:pt x="7318261" y="340574"/>
                  </a:lnTo>
                  <a:close/>
                </a:path>
                <a:path w="14724380" h="504825">
                  <a:moveTo>
                    <a:pt x="7378589" y="325839"/>
                  </a:moveTo>
                  <a:lnTo>
                    <a:pt x="7359692" y="325839"/>
                  </a:lnTo>
                  <a:lnTo>
                    <a:pt x="7343383" y="401539"/>
                  </a:lnTo>
                  <a:lnTo>
                    <a:pt x="7341021" y="427484"/>
                  </a:lnTo>
                  <a:lnTo>
                    <a:pt x="7350881" y="445556"/>
                  </a:lnTo>
                  <a:lnTo>
                    <a:pt x="7371840" y="451367"/>
                  </a:lnTo>
                  <a:lnTo>
                    <a:pt x="7384850" y="450017"/>
                  </a:lnTo>
                  <a:lnTo>
                    <a:pt x="7403636" y="434383"/>
                  </a:lnTo>
                  <a:lnTo>
                    <a:pt x="7366741" y="434383"/>
                  </a:lnTo>
                  <a:lnTo>
                    <a:pt x="7359917" y="424297"/>
                  </a:lnTo>
                  <a:lnTo>
                    <a:pt x="7378589" y="325839"/>
                  </a:lnTo>
                  <a:close/>
                </a:path>
                <a:path w="14724380" h="504825">
                  <a:moveTo>
                    <a:pt x="7433016" y="425272"/>
                  </a:moveTo>
                  <a:lnTo>
                    <a:pt x="7414583" y="425272"/>
                  </a:lnTo>
                  <a:lnTo>
                    <a:pt x="7412558" y="449118"/>
                  </a:lnTo>
                  <a:lnTo>
                    <a:pt x="7427968" y="449118"/>
                  </a:lnTo>
                  <a:lnTo>
                    <a:pt x="7433016" y="425272"/>
                  </a:lnTo>
                  <a:close/>
                </a:path>
                <a:path w="14724380" h="504825">
                  <a:moveTo>
                    <a:pt x="7454063" y="325839"/>
                  </a:moveTo>
                  <a:lnTo>
                    <a:pt x="7435617" y="325839"/>
                  </a:lnTo>
                  <a:lnTo>
                    <a:pt x="7424144" y="380055"/>
                  </a:lnTo>
                  <a:lnTo>
                    <a:pt x="7406747" y="420285"/>
                  </a:lnTo>
                  <a:lnTo>
                    <a:pt x="7388637" y="433933"/>
                  </a:lnTo>
                  <a:lnTo>
                    <a:pt x="7366741" y="434383"/>
                  </a:lnTo>
                  <a:lnTo>
                    <a:pt x="7403636" y="434383"/>
                  </a:lnTo>
                  <a:lnTo>
                    <a:pt x="7414583" y="425272"/>
                  </a:lnTo>
                  <a:lnTo>
                    <a:pt x="7433016" y="425272"/>
                  </a:lnTo>
                  <a:lnTo>
                    <a:pt x="7454063" y="325839"/>
                  </a:lnTo>
                  <a:close/>
                </a:path>
                <a:path w="14724380" h="504825">
                  <a:moveTo>
                    <a:pt x="7571539" y="425722"/>
                  </a:moveTo>
                  <a:lnTo>
                    <a:pt x="7547422" y="425722"/>
                  </a:lnTo>
                  <a:lnTo>
                    <a:pt x="7548265" y="433070"/>
                  </a:lnTo>
                  <a:lnTo>
                    <a:pt x="7548364" y="433933"/>
                  </a:lnTo>
                  <a:lnTo>
                    <a:pt x="7548472" y="434870"/>
                  </a:lnTo>
                  <a:lnTo>
                    <a:pt x="7561594" y="450692"/>
                  </a:lnTo>
                  <a:lnTo>
                    <a:pt x="7552483" y="491635"/>
                  </a:lnTo>
                  <a:lnTo>
                    <a:pt x="7571380" y="491635"/>
                  </a:lnTo>
                  <a:lnTo>
                    <a:pt x="7583701" y="435358"/>
                  </a:lnTo>
                  <a:lnTo>
                    <a:pt x="7570068" y="435358"/>
                  </a:lnTo>
                  <a:lnTo>
                    <a:pt x="7571539" y="425722"/>
                  </a:lnTo>
                  <a:close/>
                </a:path>
                <a:path w="14724380" h="504825">
                  <a:moveTo>
                    <a:pt x="7511316" y="325839"/>
                  </a:moveTo>
                  <a:lnTo>
                    <a:pt x="7492419" y="325839"/>
                  </a:lnTo>
                  <a:lnTo>
                    <a:pt x="7476109" y="401539"/>
                  </a:lnTo>
                  <a:lnTo>
                    <a:pt x="7475022" y="433070"/>
                  </a:lnTo>
                  <a:lnTo>
                    <a:pt x="7493019" y="450205"/>
                  </a:lnTo>
                  <a:lnTo>
                    <a:pt x="7517552" y="450205"/>
                  </a:lnTo>
                  <a:lnTo>
                    <a:pt x="7536855" y="434383"/>
                  </a:lnTo>
                  <a:lnTo>
                    <a:pt x="7499468" y="434383"/>
                  </a:lnTo>
                  <a:lnTo>
                    <a:pt x="7492644" y="424297"/>
                  </a:lnTo>
                  <a:lnTo>
                    <a:pt x="7511316" y="325839"/>
                  </a:lnTo>
                  <a:close/>
                </a:path>
                <a:path w="14724380" h="504825">
                  <a:moveTo>
                    <a:pt x="7583865" y="434608"/>
                  </a:moveTo>
                  <a:lnTo>
                    <a:pt x="7570068" y="435358"/>
                  </a:lnTo>
                  <a:lnTo>
                    <a:pt x="7583701" y="435358"/>
                  </a:lnTo>
                  <a:lnTo>
                    <a:pt x="7583808" y="434870"/>
                  </a:lnTo>
                  <a:lnTo>
                    <a:pt x="7583865" y="434608"/>
                  </a:lnTo>
                  <a:close/>
                </a:path>
                <a:path w="14724380" h="504825">
                  <a:moveTo>
                    <a:pt x="7586790" y="325839"/>
                  </a:moveTo>
                  <a:lnTo>
                    <a:pt x="7568343" y="325839"/>
                  </a:lnTo>
                  <a:lnTo>
                    <a:pt x="7556870" y="380055"/>
                  </a:lnTo>
                  <a:lnTo>
                    <a:pt x="7539473" y="420285"/>
                  </a:lnTo>
                  <a:lnTo>
                    <a:pt x="7521364" y="433933"/>
                  </a:lnTo>
                  <a:lnTo>
                    <a:pt x="7499468" y="434383"/>
                  </a:lnTo>
                  <a:lnTo>
                    <a:pt x="7536855" y="434383"/>
                  </a:lnTo>
                  <a:lnTo>
                    <a:pt x="7547422" y="425722"/>
                  </a:lnTo>
                  <a:lnTo>
                    <a:pt x="7571539" y="425722"/>
                  </a:lnTo>
                  <a:lnTo>
                    <a:pt x="7586790" y="325839"/>
                  </a:lnTo>
                  <a:close/>
                </a:path>
                <a:path w="14724380" h="504825">
                  <a:moveTo>
                    <a:pt x="7662489" y="323590"/>
                  </a:moveTo>
                  <a:lnTo>
                    <a:pt x="7637706" y="335288"/>
                  </a:lnTo>
                  <a:lnTo>
                    <a:pt x="7616447" y="366782"/>
                  </a:lnTo>
                  <a:lnTo>
                    <a:pt x="7608949" y="418261"/>
                  </a:lnTo>
                  <a:lnTo>
                    <a:pt x="7619784" y="443306"/>
                  </a:lnTo>
                  <a:lnTo>
                    <a:pt x="7642355" y="451367"/>
                  </a:lnTo>
                  <a:lnTo>
                    <a:pt x="7653828" y="450130"/>
                  </a:lnTo>
                  <a:lnTo>
                    <a:pt x="7671668" y="435845"/>
                  </a:lnTo>
                  <a:lnTo>
                    <a:pt x="7648429" y="435845"/>
                  </a:lnTo>
                  <a:lnTo>
                    <a:pt x="7637575" y="433745"/>
                  </a:lnTo>
                  <a:lnTo>
                    <a:pt x="7637058" y="433745"/>
                  </a:lnTo>
                  <a:lnTo>
                    <a:pt x="7628247" y="418261"/>
                  </a:lnTo>
                  <a:lnTo>
                    <a:pt x="7632728" y="394452"/>
                  </a:lnTo>
                  <a:lnTo>
                    <a:pt x="7638718" y="363220"/>
                  </a:lnTo>
                  <a:lnTo>
                    <a:pt x="7661739" y="340612"/>
                  </a:lnTo>
                  <a:lnTo>
                    <a:pt x="7698157" y="340612"/>
                  </a:lnTo>
                  <a:lnTo>
                    <a:pt x="7691621" y="331613"/>
                  </a:lnTo>
                  <a:lnTo>
                    <a:pt x="7662489" y="323590"/>
                  </a:lnTo>
                  <a:close/>
                </a:path>
                <a:path w="14724380" h="504825">
                  <a:moveTo>
                    <a:pt x="7702406" y="425272"/>
                  </a:moveTo>
                  <a:lnTo>
                    <a:pt x="7684873" y="425272"/>
                  </a:lnTo>
                  <a:lnTo>
                    <a:pt x="7682398" y="449118"/>
                  </a:lnTo>
                  <a:lnTo>
                    <a:pt x="7697358" y="449118"/>
                  </a:lnTo>
                  <a:lnTo>
                    <a:pt x="7702406" y="425272"/>
                  </a:lnTo>
                  <a:close/>
                </a:path>
                <a:path w="14724380" h="504825">
                  <a:moveTo>
                    <a:pt x="7698157" y="340612"/>
                  </a:moveTo>
                  <a:lnTo>
                    <a:pt x="7661739" y="340612"/>
                  </a:lnTo>
                  <a:lnTo>
                    <a:pt x="7684085" y="341736"/>
                  </a:lnTo>
                  <a:lnTo>
                    <a:pt x="7694321" y="357484"/>
                  </a:lnTo>
                  <a:lnTo>
                    <a:pt x="7689280" y="394452"/>
                  </a:lnTo>
                  <a:lnTo>
                    <a:pt x="7659902" y="433745"/>
                  </a:lnTo>
                  <a:lnTo>
                    <a:pt x="7648429" y="435845"/>
                  </a:lnTo>
                  <a:lnTo>
                    <a:pt x="7671668" y="435845"/>
                  </a:lnTo>
                  <a:lnTo>
                    <a:pt x="7684873" y="425272"/>
                  </a:lnTo>
                  <a:lnTo>
                    <a:pt x="7702406" y="425272"/>
                  </a:lnTo>
                  <a:lnTo>
                    <a:pt x="7719215" y="345861"/>
                  </a:lnTo>
                  <a:lnTo>
                    <a:pt x="7701970" y="345861"/>
                  </a:lnTo>
                  <a:lnTo>
                    <a:pt x="7698157" y="340612"/>
                  </a:lnTo>
                  <a:close/>
                </a:path>
                <a:path w="14724380" h="504825">
                  <a:moveTo>
                    <a:pt x="7723453" y="325839"/>
                  </a:moveTo>
                  <a:lnTo>
                    <a:pt x="7709168" y="325839"/>
                  </a:lnTo>
                  <a:lnTo>
                    <a:pt x="7701970" y="345861"/>
                  </a:lnTo>
                  <a:lnTo>
                    <a:pt x="7719215" y="345861"/>
                  </a:lnTo>
                  <a:lnTo>
                    <a:pt x="7723453" y="325839"/>
                  </a:lnTo>
                  <a:close/>
                </a:path>
                <a:path w="14724380" h="504825">
                  <a:moveTo>
                    <a:pt x="7739651" y="424747"/>
                  </a:moveTo>
                  <a:lnTo>
                    <a:pt x="7733014" y="444506"/>
                  </a:lnTo>
                  <a:lnTo>
                    <a:pt x="7744150" y="452267"/>
                  </a:lnTo>
                  <a:lnTo>
                    <a:pt x="7749549" y="452267"/>
                  </a:lnTo>
                  <a:lnTo>
                    <a:pt x="7758810" y="442894"/>
                  </a:lnTo>
                  <a:lnTo>
                    <a:pt x="7759147" y="427784"/>
                  </a:lnTo>
                  <a:lnTo>
                    <a:pt x="7739651" y="424747"/>
                  </a:lnTo>
                  <a:close/>
                </a:path>
              </a:pathLst>
            </a:custGeom>
            <a:solidFill>
              <a:srgbClr val="69696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>
              <a:hlinkClick r:id="rId8"/>
            </p:cNvPr>
            <p:cNvSpPr/>
            <p:nvPr/>
          </p:nvSpPr>
          <p:spPr>
            <a:xfrm>
              <a:off x="9258573" y="8529583"/>
              <a:ext cx="2536190" cy="219075"/>
            </a:xfrm>
            <a:custGeom>
              <a:avLst/>
              <a:gdLst/>
              <a:ahLst/>
              <a:cxnLst/>
              <a:rect l="l" t="t" r="r" b="b"/>
              <a:pathLst>
                <a:path w="2536190" h="219075">
                  <a:moveTo>
                    <a:pt x="62657" y="47915"/>
                  </a:moveTo>
                  <a:lnTo>
                    <a:pt x="41004" y="47915"/>
                  </a:lnTo>
                  <a:lnTo>
                    <a:pt x="15664" y="90071"/>
                  </a:lnTo>
                  <a:lnTo>
                    <a:pt x="41004" y="131996"/>
                  </a:lnTo>
                  <a:lnTo>
                    <a:pt x="62657" y="131996"/>
                  </a:lnTo>
                  <a:lnTo>
                    <a:pt x="37318" y="90071"/>
                  </a:lnTo>
                  <a:lnTo>
                    <a:pt x="62657" y="47915"/>
                  </a:lnTo>
                  <a:close/>
                </a:path>
                <a:path w="2536190" h="219075">
                  <a:moveTo>
                    <a:pt x="101818" y="47915"/>
                  </a:moveTo>
                  <a:lnTo>
                    <a:pt x="80165" y="47915"/>
                  </a:lnTo>
                  <a:lnTo>
                    <a:pt x="54825" y="90071"/>
                  </a:lnTo>
                  <a:lnTo>
                    <a:pt x="80165" y="131996"/>
                  </a:lnTo>
                  <a:lnTo>
                    <a:pt x="101818" y="131996"/>
                  </a:lnTo>
                  <a:lnTo>
                    <a:pt x="76479" y="90071"/>
                  </a:lnTo>
                  <a:lnTo>
                    <a:pt x="101818" y="47915"/>
                  </a:lnTo>
                  <a:close/>
                </a:path>
                <a:path w="2536190" h="219075">
                  <a:moveTo>
                    <a:pt x="251728" y="0"/>
                  </a:moveTo>
                  <a:lnTo>
                    <a:pt x="134706" y="0"/>
                  </a:lnTo>
                  <a:lnTo>
                    <a:pt x="134706" y="161251"/>
                  </a:lnTo>
                  <a:lnTo>
                    <a:pt x="156129" y="161251"/>
                  </a:lnTo>
                  <a:lnTo>
                    <a:pt x="156129" y="20272"/>
                  </a:lnTo>
                  <a:lnTo>
                    <a:pt x="251728" y="20272"/>
                  </a:lnTo>
                  <a:lnTo>
                    <a:pt x="251728" y="0"/>
                  </a:lnTo>
                  <a:close/>
                </a:path>
                <a:path w="2536190" h="219075">
                  <a:moveTo>
                    <a:pt x="251728" y="20272"/>
                  </a:moveTo>
                  <a:lnTo>
                    <a:pt x="230305" y="20272"/>
                  </a:lnTo>
                  <a:lnTo>
                    <a:pt x="230305" y="161251"/>
                  </a:lnTo>
                  <a:lnTo>
                    <a:pt x="251728" y="161251"/>
                  </a:lnTo>
                  <a:lnTo>
                    <a:pt x="251728" y="20272"/>
                  </a:lnTo>
                  <a:close/>
                </a:path>
                <a:path w="2536190" h="219075">
                  <a:moveTo>
                    <a:pt x="338390" y="43077"/>
                  </a:moveTo>
                  <a:lnTo>
                    <a:pt x="295313" y="60584"/>
                  </a:lnTo>
                  <a:lnTo>
                    <a:pt x="277806" y="103662"/>
                  </a:lnTo>
                  <a:lnTo>
                    <a:pt x="278900" y="115943"/>
                  </a:lnTo>
                  <a:lnTo>
                    <a:pt x="304657" y="154398"/>
                  </a:lnTo>
                  <a:lnTo>
                    <a:pt x="338390" y="164246"/>
                  </a:lnTo>
                  <a:lnTo>
                    <a:pt x="350585" y="163152"/>
                  </a:lnTo>
                  <a:lnTo>
                    <a:pt x="361830" y="159869"/>
                  </a:lnTo>
                  <a:lnTo>
                    <a:pt x="372124" y="154398"/>
                  </a:lnTo>
                  <a:lnTo>
                    <a:pt x="381468" y="146739"/>
                  </a:lnTo>
                  <a:lnTo>
                    <a:pt x="383206" y="144666"/>
                  </a:lnTo>
                  <a:lnTo>
                    <a:pt x="338390" y="144666"/>
                  </a:lnTo>
                  <a:lnTo>
                    <a:pt x="330198" y="143931"/>
                  </a:lnTo>
                  <a:lnTo>
                    <a:pt x="298581" y="112055"/>
                  </a:lnTo>
                  <a:lnTo>
                    <a:pt x="297847" y="103662"/>
                  </a:lnTo>
                  <a:lnTo>
                    <a:pt x="298581" y="95268"/>
                  </a:lnTo>
                  <a:lnTo>
                    <a:pt x="322668" y="65595"/>
                  </a:lnTo>
                  <a:lnTo>
                    <a:pt x="338390" y="62657"/>
                  </a:lnTo>
                  <a:lnTo>
                    <a:pt x="383206" y="62657"/>
                  </a:lnTo>
                  <a:lnTo>
                    <a:pt x="381468" y="60584"/>
                  </a:lnTo>
                  <a:lnTo>
                    <a:pt x="372124" y="52925"/>
                  </a:lnTo>
                  <a:lnTo>
                    <a:pt x="361830" y="47454"/>
                  </a:lnTo>
                  <a:lnTo>
                    <a:pt x="350585" y="44171"/>
                  </a:lnTo>
                  <a:lnTo>
                    <a:pt x="338390" y="43077"/>
                  </a:lnTo>
                  <a:close/>
                </a:path>
                <a:path w="2536190" h="219075">
                  <a:moveTo>
                    <a:pt x="383206" y="62657"/>
                  </a:moveTo>
                  <a:lnTo>
                    <a:pt x="338390" y="62657"/>
                  </a:lnTo>
                  <a:lnTo>
                    <a:pt x="346683" y="63392"/>
                  </a:lnTo>
                  <a:lnTo>
                    <a:pt x="354285" y="65595"/>
                  </a:lnTo>
                  <a:lnTo>
                    <a:pt x="378430" y="95268"/>
                  </a:lnTo>
                  <a:lnTo>
                    <a:pt x="379164" y="103662"/>
                  </a:lnTo>
                  <a:lnTo>
                    <a:pt x="378430" y="112055"/>
                  </a:lnTo>
                  <a:lnTo>
                    <a:pt x="354285" y="141728"/>
                  </a:lnTo>
                  <a:lnTo>
                    <a:pt x="338390" y="144666"/>
                  </a:lnTo>
                  <a:lnTo>
                    <a:pt x="383206" y="144666"/>
                  </a:lnTo>
                  <a:lnTo>
                    <a:pt x="389228" y="137481"/>
                  </a:lnTo>
                  <a:lnTo>
                    <a:pt x="394771" y="127216"/>
                  </a:lnTo>
                  <a:lnTo>
                    <a:pt x="398097" y="115943"/>
                  </a:lnTo>
                  <a:lnTo>
                    <a:pt x="399205" y="103662"/>
                  </a:lnTo>
                  <a:lnTo>
                    <a:pt x="398097" y="91381"/>
                  </a:lnTo>
                  <a:lnTo>
                    <a:pt x="394771" y="80107"/>
                  </a:lnTo>
                  <a:lnTo>
                    <a:pt x="389228" y="69842"/>
                  </a:lnTo>
                  <a:lnTo>
                    <a:pt x="383206" y="62657"/>
                  </a:lnTo>
                  <a:close/>
                </a:path>
                <a:path w="2536190" h="219075">
                  <a:moveTo>
                    <a:pt x="442873" y="46072"/>
                  </a:moveTo>
                  <a:lnTo>
                    <a:pt x="422832" y="46072"/>
                  </a:lnTo>
                  <a:lnTo>
                    <a:pt x="422832" y="161251"/>
                  </a:lnTo>
                  <a:lnTo>
                    <a:pt x="442873" y="161251"/>
                  </a:lnTo>
                  <a:lnTo>
                    <a:pt x="442873" y="113106"/>
                  </a:lnTo>
                  <a:lnTo>
                    <a:pt x="522577" y="113106"/>
                  </a:lnTo>
                  <a:lnTo>
                    <a:pt x="522577" y="93986"/>
                  </a:lnTo>
                  <a:lnTo>
                    <a:pt x="442873" y="93986"/>
                  </a:lnTo>
                  <a:lnTo>
                    <a:pt x="442873" y="46072"/>
                  </a:lnTo>
                  <a:close/>
                </a:path>
                <a:path w="2536190" h="219075">
                  <a:moveTo>
                    <a:pt x="522577" y="113106"/>
                  </a:moveTo>
                  <a:lnTo>
                    <a:pt x="502536" y="113106"/>
                  </a:lnTo>
                  <a:lnTo>
                    <a:pt x="502536" y="161251"/>
                  </a:lnTo>
                  <a:lnTo>
                    <a:pt x="522577" y="161251"/>
                  </a:lnTo>
                  <a:lnTo>
                    <a:pt x="522577" y="113106"/>
                  </a:lnTo>
                  <a:close/>
                </a:path>
                <a:path w="2536190" h="219075">
                  <a:moveTo>
                    <a:pt x="522577" y="46072"/>
                  </a:moveTo>
                  <a:lnTo>
                    <a:pt x="502536" y="46072"/>
                  </a:lnTo>
                  <a:lnTo>
                    <a:pt x="502536" y="93986"/>
                  </a:lnTo>
                  <a:lnTo>
                    <a:pt x="522577" y="93986"/>
                  </a:lnTo>
                  <a:lnTo>
                    <a:pt x="522577" y="46072"/>
                  </a:lnTo>
                  <a:close/>
                </a:path>
                <a:path w="2536190" h="219075">
                  <a:moveTo>
                    <a:pt x="639238" y="46072"/>
                  </a:moveTo>
                  <a:lnTo>
                    <a:pt x="590172" y="46072"/>
                  </a:lnTo>
                  <a:lnTo>
                    <a:pt x="582008" y="46734"/>
                  </a:lnTo>
                  <a:lnTo>
                    <a:pt x="551255" y="75543"/>
                  </a:lnTo>
                  <a:lnTo>
                    <a:pt x="550550" y="83159"/>
                  </a:lnTo>
                  <a:lnTo>
                    <a:pt x="550550" y="91760"/>
                  </a:lnTo>
                  <a:lnTo>
                    <a:pt x="553237" y="99284"/>
                  </a:lnTo>
                  <a:lnTo>
                    <a:pt x="563987" y="112185"/>
                  </a:lnTo>
                  <a:lnTo>
                    <a:pt x="570975" y="116485"/>
                  </a:lnTo>
                  <a:lnTo>
                    <a:pt x="579575" y="118635"/>
                  </a:lnTo>
                  <a:lnTo>
                    <a:pt x="545943" y="161251"/>
                  </a:lnTo>
                  <a:lnTo>
                    <a:pt x="570360" y="161251"/>
                  </a:lnTo>
                  <a:lnTo>
                    <a:pt x="602611" y="119786"/>
                  </a:lnTo>
                  <a:lnTo>
                    <a:pt x="639238" y="119786"/>
                  </a:lnTo>
                  <a:lnTo>
                    <a:pt x="639238" y="101818"/>
                  </a:lnTo>
                  <a:lnTo>
                    <a:pt x="585180" y="101818"/>
                  </a:lnTo>
                  <a:lnTo>
                    <a:pt x="580342" y="100129"/>
                  </a:lnTo>
                  <a:lnTo>
                    <a:pt x="572357" y="93372"/>
                  </a:lnTo>
                  <a:lnTo>
                    <a:pt x="570360" y="88919"/>
                  </a:lnTo>
                  <a:lnTo>
                    <a:pt x="570360" y="77708"/>
                  </a:lnTo>
                  <a:lnTo>
                    <a:pt x="572357" y="73177"/>
                  </a:lnTo>
                  <a:lnTo>
                    <a:pt x="580342" y="66420"/>
                  </a:lnTo>
                  <a:lnTo>
                    <a:pt x="585180" y="64731"/>
                  </a:lnTo>
                  <a:lnTo>
                    <a:pt x="639238" y="64731"/>
                  </a:lnTo>
                  <a:lnTo>
                    <a:pt x="639238" y="46072"/>
                  </a:lnTo>
                  <a:close/>
                </a:path>
                <a:path w="2536190" h="219075">
                  <a:moveTo>
                    <a:pt x="639238" y="119786"/>
                  </a:moveTo>
                  <a:lnTo>
                    <a:pt x="619427" y="119786"/>
                  </a:lnTo>
                  <a:lnTo>
                    <a:pt x="619427" y="161251"/>
                  </a:lnTo>
                  <a:lnTo>
                    <a:pt x="639238" y="161251"/>
                  </a:lnTo>
                  <a:lnTo>
                    <a:pt x="639238" y="119786"/>
                  </a:lnTo>
                  <a:close/>
                </a:path>
                <a:path w="2536190" h="219075">
                  <a:moveTo>
                    <a:pt x="639238" y="64731"/>
                  </a:moveTo>
                  <a:lnTo>
                    <a:pt x="619427" y="64731"/>
                  </a:lnTo>
                  <a:lnTo>
                    <a:pt x="619427" y="101818"/>
                  </a:lnTo>
                  <a:lnTo>
                    <a:pt x="639238" y="101818"/>
                  </a:lnTo>
                  <a:lnTo>
                    <a:pt x="639238" y="64731"/>
                  </a:lnTo>
                  <a:close/>
                </a:path>
                <a:path w="2536190" h="219075">
                  <a:moveTo>
                    <a:pt x="716146" y="65422"/>
                  </a:moveTo>
                  <a:lnTo>
                    <a:pt x="696104" y="65422"/>
                  </a:lnTo>
                  <a:lnTo>
                    <a:pt x="696104" y="161251"/>
                  </a:lnTo>
                  <a:lnTo>
                    <a:pt x="716146" y="161251"/>
                  </a:lnTo>
                  <a:lnTo>
                    <a:pt x="716146" y="65422"/>
                  </a:lnTo>
                  <a:close/>
                </a:path>
                <a:path w="2536190" h="219075">
                  <a:moveTo>
                    <a:pt x="755307" y="46072"/>
                  </a:moveTo>
                  <a:lnTo>
                    <a:pt x="656713" y="46072"/>
                  </a:lnTo>
                  <a:lnTo>
                    <a:pt x="656713" y="65422"/>
                  </a:lnTo>
                  <a:lnTo>
                    <a:pt x="755307" y="65422"/>
                  </a:lnTo>
                  <a:lnTo>
                    <a:pt x="755307" y="46072"/>
                  </a:lnTo>
                  <a:close/>
                </a:path>
                <a:path w="2536190" h="219075">
                  <a:moveTo>
                    <a:pt x="792912" y="46072"/>
                  </a:moveTo>
                  <a:lnTo>
                    <a:pt x="772870" y="46072"/>
                  </a:lnTo>
                  <a:lnTo>
                    <a:pt x="772870" y="161251"/>
                  </a:lnTo>
                  <a:lnTo>
                    <a:pt x="792912" y="161251"/>
                  </a:lnTo>
                  <a:lnTo>
                    <a:pt x="792912" y="113106"/>
                  </a:lnTo>
                  <a:lnTo>
                    <a:pt x="872616" y="113106"/>
                  </a:lnTo>
                  <a:lnTo>
                    <a:pt x="872616" y="93986"/>
                  </a:lnTo>
                  <a:lnTo>
                    <a:pt x="792912" y="93986"/>
                  </a:lnTo>
                  <a:lnTo>
                    <a:pt x="792912" y="46072"/>
                  </a:lnTo>
                  <a:close/>
                </a:path>
                <a:path w="2536190" h="219075">
                  <a:moveTo>
                    <a:pt x="872616" y="113106"/>
                  </a:moveTo>
                  <a:lnTo>
                    <a:pt x="852575" y="113106"/>
                  </a:lnTo>
                  <a:lnTo>
                    <a:pt x="852575" y="161251"/>
                  </a:lnTo>
                  <a:lnTo>
                    <a:pt x="872616" y="161251"/>
                  </a:lnTo>
                  <a:lnTo>
                    <a:pt x="872616" y="113106"/>
                  </a:lnTo>
                  <a:close/>
                </a:path>
                <a:path w="2536190" h="219075">
                  <a:moveTo>
                    <a:pt x="872616" y="46072"/>
                  </a:moveTo>
                  <a:lnTo>
                    <a:pt x="852575" y="46072"/>
                  </a:lnTo>
                  <a:lnTo>
                    <a:pt x="852575" y="93986"/>
                  </a:lnTo>
                  <a:lnTo>
                    <a:pt x="872616" y="93986"/>
                  </a:lnTo>
                  <a:lnTo>
                    <a:pt x="872616" y="46072"/>
                  </a:lnTo>
                  <a:close/>
                </a:path>
                <a:path w="2536190" h="219075">
                  <a:moveTo>
                    <a:pt x="954953" y="43077"/>
                  </a:moveTo>
                  <a:lnTo>
                    <a:pt x="913718" y="60815"/>
                  </a:lnTo>
                  <a:lnTo>
                    <a:pt x="896672" y="103662"/>
                  </a:lnTo>
                  <a:lnTo>
                    <a:pt x="897737" y="115856"/>
                  </a:lnTo>
                  <a:lnTo>
                    <a:pt x="922688" y="154398"/>
                  </a:lnTo>
                  <a:lnTo>
                    <a:pt x="954953" y="164246"/>
                  </a:lnTo>
                  <a:lnTo>
                    <a:pt x="968386" y="162821"/>
                  </a:lnTo>
                  <a:lnTo>
                    <a:pt x="980120" y="158545"/>
                  </a:lnTo>
                  <a:lnTo>
                    <a:pt x="990155" y="151418"/>
                  </a:lnTo>
                  <a:lnTo>
                    <a:pt x="995604" y="144896"/>
                  </a:lnTo>
                  <a:lnTo>
                    <a:pt x="957487" y="144896"/>
                  </a:lnTo>
                  <a:lnTo>
                    <a:pt x="949194" y="144161"/>
                  </a:lnTo>
                  <a:lnTo>
                    <a:pt x="919650" y="119787"/>
                  </a:lnTo>
                  <a:lnTo>
                    <a:pt x="916713" y="103662"/>
                  </a:lnTo>
                  <a:lnTo>
                    <a:pt x="917448" y="95268"/>
                  </a:lnTo>
                  <a:lnTo>
                    <a:pt x="941592" y="65422"/>
                  </a:lnTo>
                  <a:lnTo>
                    <a:pt x="957487" y="62427"/>
                  </a:lnTo>
                  <a:lnTo>
                    <a:pt x="995604" y="62427"/>
                  </a:lnTo>
                  <a:lnTo>
                    <a:pt x="990155" y="55905"/>
                  </a:lnTo>
                  <a:lnTo>
                    <a:pt x="980120" y="48778"/>
                  </a:lnTo>
                  <a:lnTo>
                    <a:pt x="968386" y="44502"/>
                  </a:lnTo>
                  <a:lnTo>
                    <a:pt x="954953" y="43077"/>
                  </a:lnTo>
                  <a:close/>
                </a:path>
                <a:path w="2536190" h="219075">
                  <a:moveTo>
                    <a:pt x="1018532" y="141440"/>
                  </a:moveTo>
                  <a:lnTo>
                    <a:pt x="998491" y="141440"/>
                  </a:lnTo>
                  <a:lnTo>
                    <a:pt x="998491" y="161251"/>
                  </a:lnTo>
                  <a:lnTo>
                    <a:pt x="1018532" y="161251"/>
                  </a:lnTo>
                  <a:lnTo>
                    <a:pt x="1018532" y="141440"/>
                  </a:lnTo>
                  <a:close/>
                </a:path>
                <a:path w="2536190" h="219075">
                  <a:moveTo>
                    <a:pt x="995604" y="62427"/>
                  </a:moveTo>
                  <a:lnTo>
                    <a:pt x="957487" y="62427"/>
                  </a:lnTo>
                  <a:lnTo>
                    <a:pt x="965881" y="63176"/>
                  </a:lnTo>
                  <a:lnTo>
                    <a:pt x="973554" y="65422"/>
                  </a:lnTo>
                  <a:lnTo>
                    <a:pt x="997757" y="95268"/>
                  </a:lnTo>
                  <a:lnTo>
                    <a:pt x="998491" y="103662"/>
                  </a:lnTo>
                  <a:lnTo>
                    <a:pt x="997757" y="112070"/>
                  </a:lnTo>
                  <a:lnTo>
                    <a:pt x="973554" y="141959"/>
                  </a:lnTo>
                  <a:lnTo>
                    <a:pt x="957487" y="144896"/>
                  </a:lnTo>
                  <a:lnTo>
                    <a:pt x="995604" y="144896"/>
                  </a:lnTo>
                  <a:lnTo>
                    <a:pt x="998491" y="141440"/>
                  </a:lnTo>
                  <a:lnTo>
                    <a:pt x="1018532" y="141440"/>
                  </a:lnTo>
                  <a:lnTo>
                    <a:pt x="1018532" y="65883"/>
                  </a:lnTo>
                  <a:lnTo>
                    <a:pt x="998491" y="65883"/>
                  </a:lnTo>
                  <a:lnTo>
                    <a:pt x="995604" y="62427"/>
                  </a:lnTo>
                  <a:close/>
                </a:path>
                <a:path w="2536190" h="219075">
                  <a:moveTo>
                    <a:pt x="1018532" y="46072"/>
                  </a:moveTo>
                  <a:lnTo>
                    <a:pt x="998491" y="46072"/>
                  </a:lnTo>
                  <a:lnTo>
                    <a:pt x="998491" y="65883"/>
                  </a:lnTo>
                  <a:lnTo>
                    <a:pt x="1018532" y="65883"/>
                  </a:lnTo>
                  <a:lnTo>
                    <a:pt x="1018532" y="46072"/>
                  </a:lnTo>
                  <a:close/>
                </a:path>
                <a:path w="2536190" h="219075">
                  <a:moveTo>
                    <a:pt x="1135051" y="46072"/>
                  </a:moveTo>
                  <a:lnTo>
                    <a:pt x="1085984" y="46072"/>
                  </a:lnTo>
                  <a:lnTo>
                    <a:pt x="1077821" y="46734"/>
                  </a:lnTo>
                  <a:lnTo>
                    <a:pt x="1047068" y="75543"/>
                  </a:lnTo>
                  <a:lnTo>
                    <a:pt x="1046363" y="83159"/>
                  </a:lnTo>
                  <a:lnTo>
                    <a:pt x="1046363" y="91760"/>
                  </a:lnTo>
                  <a:lnTo>
                    <a:pt x="1049050" y="99284"/>
                  </a:lnTo>
                  <a:lnTo>
                    <a:pt x="1059800" y="112185"/>
                  </a:lnTo>
                  <a:lnTo>
                    <a:pt x="1066787" y="116485"/>
                  </a:lnTo>
                  <a:lnTo>
                    <a:pt x="1075388" y="118635"/>
                  </a:lnTo>
                  <a:lnTo>
                    <a:pt x="1041755" y="161251"/>
                  </a:lnTo>
                  <a:lnTo>
                    <a:pt x="1066173" y="161251"/>
                  </a:lnTo>
                  <a:lnTo>
                    <a:pt x="1098424" y="119786"/>
                  </a:lnTo>
                  <a:lnTo>
                    <a:pt x="1135051" y="119786"/>
                  </a:lnTo>
                  <a:lnTo>
                    <a:pt x="1135051" y="101818"/>
                  </a:lnTo>
                  <a:lnTo>
                    <a:pt x="1080993" y="101818"/>
                  </a:lnTo>
                  <a:lnTo>
                    <a:pt x="1076155" y="100129"/>
                  </a:lnTo>
                  <a:lnTo>
                    <a:pt x="1068170" y="93372"/>
                  </a:lnTo>
                  <a:lnTo>
                    <a:pt x="1066173" y="88919"/>
                  </a:lnTo>
                  <a:lnTo>
                    <a:pt x="1066173" y="77708"/>
                  </a:lnTo>
                  <a:lnTo>
                    <a:pt x="1068170" y="73177"/>
                  </a:lnTo>
                  <a:lnTo>
                    <a:pt x="1076155" y="66420"/>
                  </a:lnTo>
                  <a:lnTo>
                    <a:pt x="1080993" y="64731"/>
                  </a:lnTo>
                  <a:lnTo>
                    <a:pt x="1135051" y="64731"/>
                  </a:lnTo>
                  <a:lnTo>
                    <a:pt x="1135051" y="46072"/>
                  </a:lnTo>
                  <a:close/>
                </a:path>
                <a:path w="2536190" h="219075">
                  <a:moveTo>
                    <a:pt x="1135051" y="119786"/>
                  </a:moveTo>
                  <a:lnTo>
                    <a:pt x="1115240" y="119786"/>
                  </a:lnTo>
                  <a:lnTo>
                    <a:pt x="1115240" y="161251"/>
                  </a:lnTo>
                  <a:lnTo>
                    <a:pt x="1135051" y="161251"/>
                  </a:lnTo>
                  <a:lnTo>
                    <a:pt x="1135051" y="119786"/>
                  </a:lnTo>
                  <a:close/>
                </a:path>
                <a:path w="2536190" h="219075">
                  <a:moveTo>
                    <a:pt x="1135051" y="64731"/>
                  </a:moveTo>
                  <a:lnTo>
                    <a:pt x="1115240" y="64731"/>
                  </a:lnTo>
                  <a:lnTo>
                    <a:pt x="1115240" y="101818"/>
                  </a:lnTo>
                  <a:lnTo>
                    <a:pt x="1135051" y="101818"/>
                  </a:lnTo>
                  <a:lnTo>
                    <a:pt x="1135051" y="64731"/>
                  </a:lnTo>
                  <a:close/>
                </a:path>
                <a:path w="2536190" h="219075">
                  <a:moveTo>
                    <a:pt x="1277150" y="43077"/>
                  </a:moveTo>
                  <a:lnTo>
                    <a:pt x="1233843" y="60584"/>
                  </a:lnTo>
                  <a:lnTo>
                    <a:pt x="1216566" y="103662"/>
                  </a:lnTo>
                  <a:lnTo>
                    <a:pt x="1217645" y="116043"/>
                  </a:lnTo>
                  <a:lnTo>
                    <a:pt x="1243028" y="154528"/>
                  </a:lnTo>
                  <a:lnTo>
                    <a:pt x="1277150" y="164246"/>
                  </a:lnTo>
                  <a:lnTo>
                    <a:pt x="1285371" y="163742"/>
                  </a:lnTo>
                  <a:lnTo>
                    <a:pt x="1319997" y="146566"/>
                  </a:lnTo>
                  <a:lnTo>
                    <a:pt x="1321795" y="144435"/>
                  </a:lnTo>
                  <a:lnTo>
                    <a:pt x="1277150" y="144435"/>
                  </a:lnTo>
                  <a:lnTo>
                    <a:pt x="1268857" y="143701"/>
                  </a:lnTo>
                  <a:lnTo>
                    <a:pt x="1237327" y="111955"/>
                  </a:lnTo>
                  <a:lnTo>
                    <a:pt x="1236607" y="103662"/>
                  </a:lnTo>
                  <a:lnTo>
                    <a:pt x="1237327" y="95268"/>
                  </a:lnTo>
                  <a:lnTo>
                    <a:pt x="1261255" y="65595"/>
                  </a:lnTo>
                  <a:lnTo>
                    <a:pt x="1277150" y="62657"/>
                  </a:lnTo>
                  <a:lnTo>
                    <a:pt x="1321071" y="62657"/>
                  </a:lnTo>
                  <a:lnTo>
                    <a:pt x="1319651" y="60872"/>
                  </a:lnTo>
                  <a:lnTo>
                    <a:pt x="1285458" y="43595"/>
                  </a:lnTo>
                  <a:lnTo>
                    <a:pt x="1277150" y="43077"/>
                  </a:lnTo>
                  <a:close/>
                </a:path>
                <a:path w="2536190" h="219075">
                  <a:moveTo>
                    <a:pt x="1311935" y="124394"/>
                  </a:moveTo>
                  <a:lnTo>
                    <a:pt x="1284829" y="144435"/>
                  </a:lnTo>
                  <a:lnTo>
                    <a:pt x="1321795" y="144435"/>
                  </a:lnTo>
                  <a:lnTo>
                    <a:pt x="1324892" y="140764"/>
                  </a:lnTo>
                  <a:lnTo>
                    <a:pt x="1328981" y="134300"/>
                  </a:lnTo>
                  <a:lnTo>
                    <a:pt x="1311935" y="124394"/>
                  </a:lnTo>
                  <a:close/>
                </a:path>
                <a:path w="2536190" h="219075">
                  <a:moveTo>
                    <a:pt x="1321071" y="62657"/>
                  </a:moveTo>
                  <a:lnTo>
                    <a:pt x="1284829" y="62657"/>
                  </a:lnTo>
                  <a:lnTo>
                    <a:pt x="1291663" y="64501"/>
                  </a:lnTo>
                  <a:lnTo>
                    <a:pt x="1297652" y="68186"/>
                  </a:lnTo>
                  <a:lnTo>
                    <a:pt x="1303795" y="71872"/>
                  </a:lnTo>
                  <a:lnTo>
                    <a:pt x="1308326" y="76786"/>
                  </a:lnTo>
                  <a:lnTo>
                    <a:pt x="1311243" y="82929"/>
                  </a:lnTo>
                  <a:lnTo>
                    <a:pt x="1328060" y="73254"/>
                  </a:lnTo>
                  <a:lnTo>
                    <a:pt x="1324288" y="66703"/>
                  </a:lnTo>
                  <a:lnTo>
                    <a:pt x="1321071" y="62657"/>
                  </a:lnTo>
                  <a:close/>
                </a:path>
                <a:path w="2536190" h="219075">
                  <a:moveTo>
                    <a:pt x="1393502" y="65422"/>
                  </a:moveTo>
                  <a:lnTo>
                    <a:pt x="1373460" y="65422"/>
                  </a:lnTo>
                  <a:lnTo>
                    <a:pt x="1373460" y="161251"/>
                  </a:lnTo>
                  <a:lnTo>
                    <a:pt x="1393502" y="161251"/>
                  </a:lnTo>
                  <a:lnTo>
                    <a:pt x="1393502" y="65422"/>
                  </a:lnTo>
                  <a:close/>
                </a:path>
                <a:path w="2536190" h="219075">
                  <a:moveTo>
                    <a:pt x="1432663" y="46072"/>
                  </a:moveTo>
                  <a:lnTo>
                    <a:pt x="1334069" y="46072"/>
                  </a:lnTo>
                  <a:lnTo>
                    <a:pt x="1334069" y="65422"/>
                  </a:lnTo>
                  <a:lnTo>
                    <a:pt x="1432663" y="65422"/>
                  </a:lnTo>
                  <a:lnTo>
                    <a:pt x="1432663" y="46072"/>
                  </a:lnTo>
                  <a:close/>
                </a:path>
                <a:path w="2536190" h="219075">
                  <a:moveTo>
                    <a:pt x="1497557" y="43077"/>
                  </a:moveTo>
                  <a:lnTo>
                    <a:pt x="1456323" y="60815"/>
                  </a:lnTo>
                  <a:lnTo>
                    <a:pt x="1439277" y="103662"/>
                  </a:lnTo>
                  <a:lnTo>
                    <a:pt x="1440342" y="115856"/>
                  </a:lnTo>
                  <a:lnTo>
                    <a:pt x="1443456" y="126813"/>
                  </a:lnTo>
                  <a:lnTo>
                    <a:pt x="1443538" y="127101"/>
                  </a:lnTo>
                  <a:lnTo>
                    <a:pt x="1475155" y="159869"/>
                  </a:lnTo>
                  <a:lnTo>
                    <a:pt x="1497557" y="164246"/>
                  </a:lnTo>
                  <a:lnTo>
                    <a:pt x="1510990" y="162821"/>
                  </a:lnTo>
                  <a:lnTo>
                    <a:pt x="1522724" y="158545"/>
                  </a:lnTo>
                  <a:lnTo>
                    <a:pt x="1532759" y="151418"/>
                  </a:lnTo>
                  <a:lnTo>
                    <a:pt x="1538208" y="144896"/>
                  </a:lnTo>
                  <a:lnTo>
                    <a:pt x="1500091" y="144896"/>
                  </a:lnTo>
                  <a:lnTo>
                    <a:pt x="1491798" y="144161"/>
                  </a:lnTo>
                  <a:lnTo>
                    <a:pt x="1462255" y="119787"/>
                  </a:lnTo>
                  <a:lnTo>
                    <a:pt x="1459318" y="103662"/>
                  </a:lnTo>
                  <a:lnTo>
                    <a:pt x="1460052" y="95268"/>
                  </a:lnTo>
                  <a:lnTo>
                    <a:pt x="1484197" y="65422"/>
                  </a:lnTo>
                  <a:lnTo>
                    <a:pt x="1500091" y="62427"/>
                  </a:lnTo>
                  <a:lnTo>
                    <a:pt x="1538208" y="62427"/>
                  </a:lnTo>
                  <a:lnTo>
                    <a:pt x="1532759" y="55905"/>
                  </a:lnTo>
                  <a:lnTo>
                    <a:pt x="1522724" y="48778"/>
                  </a:lnTo>
                  <a:lnTo>
                    <a:pt x="1510990" y="44502"/>
                  </a:lnTo>
                  <a:lnTo>
                    <a:pt x="1497557" y="43077"/>
                  </a:lnTo>
                  <a:close/>
                </a:path>
                <a:path w="2536190" h="219075">
                  <a:moveTo>
                    <a:pt x="1561137" y="141440"/>
                  </a:moveTo>
                  <a:lnTo>
                    <a:pt x="1541095" y="141440"/>
                  </a:lnTo>
                  <a:lnTo>
                    <a:pt x="1541095" y="161251"/>
                  </a:lnTo>
                  <a:lnTo>
                    <a:pt x="1561137" y="161251"/>
                  </a:lnTo>
                  <a:lnTo>
                    <a:pt x="1561137" y="141440"/>
                  </a:lnTo>
                  <a:close/>
                </a:path>
                <a:path w="2536190" h="219075">
                  <a:moveTo>
                    <a:pt x="1538208" y="62427"/>
                  </a:moveTo>
                  <a:lnTo>
                    <a:pt x="1500091" y="62427"/>
                  </a:lnTo>
                  <a:lnTo>
                    <a:pt x="1508485" y="63176"/>
                  </a:lnTo>
                  <a:lnTo>
                    <a:pt x="1516159" y="65422"/>
                  </a:lnTo>
                  <a:lnTo>
                    <a:pt x="1540361" y="95268"/>
                  </a:lnTo>
                  <a:lnTo>
                    <a:pt x="1541095" y="103662"/>
                  </a:lnTo>
                  <a:lnTo>
                    <a:pt x="1540361" y="112070"/>
                  </a:lnTo>
                  <a:lnTo>
                    <a:pt x="1516159" y="141959"/>
                  </a:lnTo>
                  <a:lnTo>
                    <a:pt x="1500091" y="144896"/>
                  </a:lnTo>
                  <a:lnTo>
                    <a:pt x="1538208" y="144896"/>
                  </a:lnTo>
                  <a:lnTo>
                    <a:pt x="1541095" y="141440"/>
                  </a:lnTo>
                  <a:lnTo>
                    <a:pt x="1561137" y="141440"/>
                  </a:lnTo>
                  <a:lnTo>
                    <a:pt x="1561137" y="65883"/>
                  </a:lnTo>
                  <a:lnTo>
                    <a:pt x="1541095" y="65883"/>
                  </a:lnTo>
                  <a:lnTo>
                    <a:pt x="1538208" y="62427"/>
                  </a:lnTo>
                  <a:close/>
                </a:path>
                <a:path w="2536190" h="219075">
                  <a:moveTo>
                    <a:pt x="1561137" y="46072"/>
                  </a:moveTo>
                  <a:lnTo>
                    <a:pt x="1541095" y="46072"/>
                  </a:lnTo>
                  <a:lnTo>
                    <a:pt x="1541095" y="65883"/>
                  </a:lnTo>
                  <a:lnTo>
                    <a:pt x="1561137" y="65883"/>
                  </a:lnTo>
                  <a:lnTo>
                    <a:pt x="1561137" y="46072"/>
                  </a:lnTo>
                  <a:close/>
                </a:path>
                <a:path w="2536190" h="219075">
                  <a:moveTo>
                    <a:pt x="1638034" y="65422"/>
                  </a:moveTo>
                  <a:lnTo>
                    <a:pt x="1617992" y="65422"/>
                  </a:lnTo>
                  <a:lnTo>
                    <a:pt x="1617992" y="161251"/>
                  </a:lnTo>
                  <a:lnTo>
                    <a:pt x="1638034" y="161251"/>
                  </a:lnTo>
                  <a:lnTo>
                    <a:pt x="1638034" y="65422"/>
                  </a:lnTo>
                  <a:close/>
                </a:path>
                <a:path w="2536190" h="219075">
                  <a:moveTo>
                    <a:pt x="1677195" y="46072"/>
                  </a:moveTo>
                  <a:lnTo>
                    <a:pt x="1578601" y="46072"/>
                  </a:lnTo>
                  <a:lnTo>
                    <a:pt x="1578601" y="65422"/>
                  </a:lnTo>
                  <a:lnTo>
                    <a:pt x="1677195" y="65422"/>
                  </a:lnTo>
                  <a:lnTo>
                    <a:pt x="1677195" y="46072"/>
                  </a:lnTo>
                  <a:close/>
                </a:path>
                <a:path w="2536190" h="219075">
                  <a:moveTo>
                    <a:pt x="1714569" y="46072"/>
                  </a:moveTo>
                  <a:lnTo>
                    <a:pt x="1694758" y="46072"/>
                  </a:lnTo>
                  <a:lnTo>
                    <a:pt x="1694758" y="161251"/>
                  </a:lnTo>
                  <a:lnTo>
                    <a:pt x="1710883" y="161251"/>
                  </a:lnTo>
                  <a:lnTo>
                    <a:pt x="1737970" y="126928"/>
                  </a:lnTo>
                  <a:lnTo>
                    <a:pt x="1714569" y="126928"/>
                  </a:lnTo>
                  <a:lnTo>
                    <a:pt x="1714569" y="46072"/>
                  </a:lnTo>
                  <a:close/>
                </a:path>
                <a:path w="2536190" h="219075">
                  <a:moveTo>
                    <a:pt x="1794504" y="80395"/>
                  </a:moveTo>
                  <a:lnTo>
                    <a:pt x="1774693" y="80395"/>
                  </a:lnTo>
                  <a:lnTo>
                    <a:pt x="1774693" y="161251"/>
                  </a:lnTo>
                  <a:lnTo>
                    <a:pt x="1794504" y="161251"/>
                  </a:lnTo>
                  <a:lnTo>
                    <a:pt x="1794504" y="80395"/>
                  </a:lnTo>
                  <a:close/>
                </a:path>
                <a:path w="2536190" h="219075">
                  <a:moveTo>
                    <a:pt x="1794504" y="46072"/>
                  </a:moveTo>
                  <a:lnTo>
                    <a:pt x="1778378" y="46072"/>
                  </a:lnTo>
                  <a:lnTo>
                    <a:pt x="1714569" y="126928"/>
                  </a:lnTo>
                  <a:lnTo>
                    <a:pt x="1737970" y="126928"/>
                  </a:lnTo>
                  <a:lnTo>
                    <a:pt x="1774693" y="80395"/>
                  </a:lnTo>
                  <a:lnTo>
                    <a:pt x="1794504" y="80395"/>
                  </a:lnTo>
                  <a:lnTo>
                    <a:pt x="1794504" y="46072"/>
                  </a:lnTo>
                  <a:close/>
                </a:path>
                <a:path w="2536190" h="219075">
                  <a:moveTo>
                    <a:pt x="1879144" y="43077"/>
                  </a:moveTo>
                  <a:lnTo>
                    <a:pt x="1835837" y="60584"/>
                  </a:lnTo>
                  <a:lnTo>
                    <a:pt x="1818560" y="103662"/>
                  </a:lnTo>
                  <a:lnTo>
                    <a:pt x="1819640" y="116043"/>
                  </a:lnTo>
                  <a:lnTo>
                    <a:pt x="1845022" y="154528"/>
                  </a:lnTo>
                  <a:lnTo>
                    <a:pt x="1879144" y="164246"/>
                  </a:lnTo>
                  <a:lnTo>
                    <a:pt x="1887365" y="163742"/>
                  </a:lnTo>
                  <a:lnTo>
                    <a:pt x="1921991" y="146566"/>
                  </a:lnTo>
                  <a:lnTo>
                    <a:pt x="1923789" y="144435"/>
                  </a:lnTo>
                  <a:lnTo>
                    <a:pt x="1879144" y="144435"/>
                  </a:lnTo>
                  <a:lnTo>
                    <a:pt x="1870851" y="143701"/>
                  </a:lnTo>
                  <a:lnTo>
                    <a:pt x="1839321" y="111955"/>
                  </a:lnTo>
                  <a:lnTo>
                    <a:pt x="1838601" y="103662"/>
                  </a:lnTo>
                  <a:lnTo>
                    <a:pt x="1839321" y="95268"/>
                  </a:lnTo>
                  <a:lnTo>
                    <a:pt x="1863249" y="65595"/>
                  </a:lnTo>
                  <a:lnTo>
                    <a:pt x="1879144" y="62657"/>
                  </a:lnTo>
                  <a:lnTo>
                    <a:pt x="1923065" y="62657"/>
                  </a:lnTo>
                  <a:lnTo>
                    <a:pt x="1921646" y="60872"/>
                  </a:lnTo>
                  <a:lnTo>
                    <a:pt x="1887452" y="43595"/>
                  </a:lnTo>
                  <a:lnTo>
                    <a:pt x="1879144" y="43077"/>
                  </a:lnTo>
                  <a:close/>
                </a:path>
                <a:path w="2536190" h="219075">
                  <a:moveTo>
                    <a:pt x="1913929" y="124394"/>
                  </a:moveTo>
                  <a:lnTo>
                    <a:pt x="1886823" y="144435"/>
                  </a:lnTo>
                  <a:lnTo>
                    <a:pt x="1923789" y="144435"/>
                  </a:lnTo>
                  <a:lnTo>
                    <a:pt x="1926886" y="140764"/>
                  </a:lnTo>
                  <a:lnTo>
                    <a:pt x="1930975" y="134300"/>
                  </a:lnTo>
                  <a:lnTo>
                    <a:pt x="1913929" y="124394"/>
                  </a:lnTo>
                  <a:close/>
                </a:path>
                <a:path w="2536190" h="219075">
                  <a:moveTo>
                    <a:pt x="1923065" y="62657"/>
                  </a:moveTo>
                  <a:lnTo>
                    <a:pt x="1886823" y="62657"/>
                  </a:lnTo>
                  <a:lnTo>
                    <a:pt x="1893657" y="64501"/>
                  </a:lnTo>
                  <a:lnTo>
                    <a:pt x="1899647" y="68186"/>
                  </a:lnTo>
                  <a:lnTo>
                    <a:pt x="1905789" y="71872"/>
                  </a:lnTo>
                  <a:lnTo>
                    <a:pt x="1910320" y="76786"/>
                  </a:lnTo>
                  <a:lnTo>
                    <a:pt x="1913237" y="82929"/>
                  </a:lnTo>
                  <a:lnTo>
                    <a:pt x="1930054" y="73254"/>
                  </a:lnTo>
                  <a:lnTo>
                    <a:pt x="1926282" y="66703"/>
                  </a:lnTo>
                  <a:lnTo>
                    <a:pt x="1923065" y="62657"/>
                  </a:lnTo>
                  <a:close/>
                </a:path>
                <a:path w="2536190" h="219075">
                  <a:moveTo>
                    <a:pt x="1995496" y="65422"/>
                  </a:moveTo>
                  <a:lnTo>
                    <a:pt x="1975454" y="65422"/>
                  </a:lnTo>
                  <a:lnTo>
                    <a:pt x="1975454" y="161251"/>
                  </a:lnTo>
                  <a:lnTo>
                    <a:pt x="1995496" y="161251"/>
                  </a:lnTo>
                  <a:lnTo>
                    <a:pt x="1995496" y="65422"/>
                  </a:lnTo>
                  <a:close/>
                </a:path>
                <a:path w="2536190" h="219075">
                  <a:moveTo>
                    <a:pt x="2034657" y="46072"/>
                  </a:moveTo>
                  <a:lnTo>
                    <a:pt x="1936063" y="46072"/>
                  </a:lnTo>
                  <a:lnTo>
                    <a:pt x="1936063" y="65422"/>
                  </a:lnTo>
                  <a:lnTo>
                    <a:pt x="2034657" y="65422"/>
                  </a:lnTo>
                  <a:lnTo>
                    <a:pt x="2034657" y="46072"/>
                  </a:lnTo>
                  <a:close/>
                </a:path>
                <a:path w="2536190" h="219075">
                  <a:moveTo>
                    <a:pt x="2072031" y="46072"/>
                  </a:moveTo>
                  <a:lnTo>
                    <a:pt x="2052220" y="46072"/>
                  </a:lnTo>
                  <a:lnTo>
                    <a:pt x="2052220" y="161251"/>
                  </a:lnTo>
                  <a:lnTo>
                    <a:pt x="2068345" y="161251"/>
                  </a:lnTo>
                  <a:lnTo>
                    <a:pt x="2095433" y="126928"/>
                  </a:lnTo>
                  <a:lnTo>
                    <a:pt x="2072031" y="126928"/>
                  </a:lnTo>
                  <a:lnTo>
                    <a:pt x="2072031" y="46072"/>
                  </a:lnTo>
                  <a:close/>
                </a:path>
                <a:path w="2536190" h="219075">
                  <a:moveTo>
                    <a:pt x="2151966" y="80395"/>
                  </a:moveTo>
                  <a:lnTo>
                    <a:pt x="2132155" y="80395"/>
                  </a:lnTo>
                  <a:lnTo>
                    <a:pt x="2132155" y="161251"/>
                  </a:lnTo>
                  <a:lnTo>
                    <a:pt x="2151966" y="161251"/>
                  </a:lnTo>
                  <a:lnTo>
                    <a:pt x="2151966" y="80395"/>
                  </a:lnTo>
                  <a:close/>
                </a:path>
                <a:path w="2536190" h="219075">
                  <a:moveTo>
                    <a:pt x="2151966" y="46072"/>
                  </a:moveTo>
                  <a:lnTo>
                    <a:pt x="2135840" y="46072"/>
                  </a:lnTo>
                  <a:lnTo>
                    <a:pt x="2072031" y="126928"/>
                  </a:lnTo>
                  <a:lnTo>
                    <a:pt x="2095433" y="126928"/>
                  </a:lnTo>
                  <a:lnTo>
                    <a:pt x="2132155" y="80395"/>
                  </a:lnTo>
                  <a:lnTo>
                    <a:pt x="2151966" y="80395"/>
                  </a:lnTo>
                  <a:lnTo>
                    <a:pt x="2151966" y="46072"/>
                  </a:lnTo>
                  <a:close/>
                </a:path>
                <a:path w="2536190" h="219075">
                  <a:moveTo>
                    <a:pt x="2202514" y="46072"/>
                  </a:moveTo>
                  <a:lnTo>
                    <a:pt x="2182472" y="46072"/>
                  </a:lnTo>
                  <a:lnTo>
                    <a:pt x="2182472" y="161251"/>
                  </a:lnTo>
                  <a:lnTo>
                    <a:pt x="2202514" y="161251"/>
                  </a:lnTo>
                  <a:lnTo>
                    <a:pt x="2202514" y="106656"/>
                  </a:lnTo>
                  <a:lnTo>
                    <a:pt x="2227647" y="106656"/>
                  </a:lnTo>
                  <a:lnTo>
                    <a:pt x="2223015" y="101818"/>
                  </a:lnTo>
                  <a:lnTo>
                    <a:pt x="2227792" y="96981"/>
                  </a:lnTo>
                  <a:lnTo>
                    <a:pt x="2202514" y="96981"/>
                  </a:lnTo>
                  <a:lnTo>
                    <a:pt x="2202514" y="46072"/>
                  </a:lnTo>
                  <a:close/>
                </a:path>
                <a:path w="2536190" h="219075">
                  <a:moveTo>
                    <a:pt x="2227647" y="106656"/>
                  </a:moveTo>
                  <a:lnTo>
                    <a:pt x="2202514" y="106656"/>
                  </a:lnTo>
                  <a:lnTo>
                    <a:pt x="2255035" y="161251"/>
                  </a:lnTo>
                  <a:lnTo>
                    <a:pt x="2279914" y="161251"/>
                  </a:lnTo>
                  <a:lnTo>
                    <a:pt x="2227647" y="106656"/>
                  </a:lnTo>
                  <a:close/>
                </a:path>
                <a:path w="2536190" h="219075">
                  <a:moveTo>
                    <a:pt x="2278071" y="46072"/>
                  </a:moveTo>
                  <a:lnTo>
                    <a:pt x="2252271" y="46072"/>
                  </a:lnTo>
                  <a:lnTo>
                    <a:pt x="2202514" y="96981"/>
                  </a:lnTo>
                  <a:lnTo>
                    <a:pt x="2227792" y="96981"/>
                  </a:lnTo>
                  <a:lnTo>
                    <a:pt x="2278071" y="46072"/>
                  </a:lnTo>
                  <a:close/>
                </a:path>
                <a:path w="2536190" h="219075">
                  <a:moveTo>
                    <a:pt x="2339809" y="43077"/>
                  </a:moveTo>
                  <a:lnTo>
                    <a:pt x="2298575" y="60815"/>
                  </a:lnTo>
                  <a:lnTo>
                    <a:pt x="2281528" y="103662"/>
                  </a:lnTo>
                  <a:lnTo>
                    <a:pt x="2282594" y="115856"/>
                  </a:lnTo>
                  <a:lnTo>
                    <a:pt x="2307544" y="154398"/>
                  </a:lnTo>
                  <a:lnTo>
                    <a:pt x="2339809" y="164246"/>
                  </a:lnTo>
                  <a:lnTo>
                    <a:pt x="2353242" y="162821"/>
                  </a:lnTo>
                  <a:lnTo>
                    <a:pt x="2364976" y="158545"/>
                  </a:lnTo>
                  <a:lnTo>
                    <a:pt x="2375011" y="151418"/>
                  </a:lnTo>
                  <a:lnTo>
                    <a:pt x="2380460" y="144896"/>
                  </a:lnTo>
                  <a:lnTo>
                    <a:pt x="2342343" y="144896"/>
                  </a:lnTo>
                  <a:lnTo>
                    <a:pt x="2334050" y="144161"/>
                  </a:lnTo>
                  <a:lnTo>
                    <a:pt x="2304507" y="119787"/>
                  </a:lnTo>
                  <a:lnTo>
                    <a:pt x="2301570" y="103662"/>
                  </a:lnTo>
                  <a:lnTo>
                    <a:pt x="2302304" y="95268"/>
                  </a:lnTo>
                  <a:lnTo>
                    <a:pt x="2326448" y="65422"/>
                  </a:lnTo>
                  <a:lnTo>
                    <a:pt x="2342343" y="62427"/>
                  </a:lnTo>
                  <a:lnTo>
                    <a:pt x="2380460" y="62427"/>
                  </a:lnTo>
                  <a:lnTo>
                    <a:pt x="2375011" y="55905"/>
                  </a:lnTo>
                  <a:lnTo>
                    <a:pt x="2364976" y="48778"/>
                  </a:lnTo>
                  <a:lnTo>
                    <a:pt x="2353242" y="44502"/>
                  </a:lnTo>
                  <a:lnTo>
                    <a:pt x="2339809" y="43077"/>
                  </a:lnTo>
                  <a:close/>
                </a:path>
                <a:path w="2536190" h="219075">
                  <a:moveTo>
                    <a:pt x="2403389" y="141440"/>
                  </a:moveTo>
                  <a:lnTo>
                    <a:pt x="2383347" y="141440"/>
                  </a:lnTo>
                  <a:lnTo>
                    <a:pt x="2383347" y="161251"/>
                  </a:lnTo>
                  <a:lnTo>
                    <a:pt x="2403389" y="161251"/>
                  </a:lnTo>
                  <a:lnTo>
                    <a:pt x="2403389" y="141440"/>
                  </a:lnTo>
                  <a:close/>
                </a:path>
                <a:path w="2536190" h="219075">
                  <a:moveTo>
                    <a:pt x="2380460" y="62427"/>
                  </a:moveTo>
                  <a:lnTo>
                    <a:pt x="2342343" y="62427"/>
                  </a:lnTo>
                  <a:lnTo>
                    <a:pt x="2350737" y="63176"/>
                  </a:lnTo>
                  <a:lnTo>
                    <a:pt x="2358411" y="65422"/>
                  </a:lnTo>
                  <a:lnTo>
                    <a:pt x="2382613" y="95268"/>
                  </a:lnTo>
                  <a:lnTo>
                    <a:pt x="2383347" y="103662"/>
                  </a:lnTo>
                  <a:lnTo>
                    <a:pt x="2382613" y="112070"/>
                  </a:lnTo>
                  <a:lnTo>
                    <a:pt x="2358411" y="141959"/>
                  </a:lnTo>
                  <a:lnTo>
                    <a:pt x="2342343" y="144896"/>
                  </a:lnTo>
                  <a:lnTo>
                    <a:pt x="2380460" y="144896"/>
                  </a:lnTo>
                  <a:lnTo>
                    <a:pt x="2383347" y="141440"/>
                  </a:lnTo>
                  <a:lnTo>
                    <a:pt x="2403389" y="141440"/>
                  </a:lnTo>
                  <a:lnTo>
                    <a:pt x="2403389" y="65883"/>
                  </a:lnTo>
                  <a:lnTo>
                    <a:pt x="2383347" y="65883"/>
                  </a:lnTo>
                  <a:lnTo>
                    <a:pt x="2380460" y="62427"/>
                  </a:lnTo>
                  <a:close/>
                </a:path>
                <a:path w="2536190" h="219075">
                  <a:moveTo>
                    <a:pt x="2403389" y="46072"/>
                  </a:moveTo>
                  <a:lnTo>
                    <a:pt x="2383347" y="46072"/>
                  </a:lnTo>
                  <a:lnTo>
                    <a:pt x="2383347" y="65883"/>
                  </a:lnTo>
                  <a:lnTo>
                    <a:pt x="2403389" y="65883"/>
                  </a:lnTo>
                  <a:lnTo>
                    <a:pt x="2403389" y="46072"/>
                  </a:lnTo>
                  <a:close/>
                </a:path>
                <a:path w="2536190" h="219075">
                  <a:moveTo>
                    <a:pt x="2455868" y="47915"/>
                  </a:moveTo>
                  <a:lnTo>
                    <a:pt x="2434213" y="47915"/>
                  </a:lnTo>
                  <a:lnTo>
                    <a:pt x="2459553" y="90071"/>
                  </a:lnTo>
                  <a:lnTo>
                    <a:pt x="2434213" y="131996"/>
                  </a:lnTo>
                  <a:lnTo>
                    <a:pt x="2455868" y="131996"/>
                  </a:lnTo>
                  <a:lnTo>
                    <a:pt x="2481207" y="90071"/>
                  </a:lnTo>
                  <a:lnTo>
                    <a:pt x="2455868" y="47915"/>
                  </a:lnTo>
                  <a:close/>
                </a:path>
                <a:path w="2536190" h="219075">
                  <a:moveTo>
                    <a:pt x="2495029" y="47915"/>
                  </a:moveTo>
                  <a:lnTo>
                    <a:pt x="2473375" y="47915"/>
                  </a:lnTo>
                  <a:lnTo>
                    <a:pt x="2498714" y="90071"/>
                  </a:lnTo>
                  <a:lnTo>
                    <a:pt x="2473375" y="131996"/>
                  </a:lnTo>
                  <a:lnTo>
                    <a:pt x="2495029" y="131996"/>
                  </a:lnTo>
                  <a:lnTo>
                    <a:pt x="2520368" y="90071"/>
                  </a:lnTo>
                  <a:lnTo>
                    <a:pt x="2495029" y="47915"/>
                  </a:lnTo>
                  <a:close/>
                </a:path>
                <a:path w="2536190" h="219075">
                  <a:moveTo>
                    <a:pt x="2535978" y="207324"/>
                  </a:moveTo>
                  <a:lnTo>
                    <a:pt x="0" y="207324"/>
                  </a:lnTo>
                  <a:lnTo>
                    <a:pt x="0" y="218841"/>
                  </a:lnTo>
                  <a:lnTo>
                    <a:pt x="2535978" y="218841"/>
                  </a:lnTo>
                  <a:lnTo>
                    <a:pt x="2535978" y="207324"/>
                  </a:lnTo>
                  <a:close/>
                </a:path>
              </a:pathLst>
            </a:custGeom>
            <a:solidFill>
              <a:srgbClr val="5559E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7471518" y="10077138"/>
              <a:ext cx="1315085" cy="182245"/>
            </a:xfrm>
            <a:custGeom>
              <a:avLst/>
              <a:gdLst/>
              <a:ahLst/>
              <a:cxnLst/>
              <a:rect l="l" t="t" r="r" b="b"/>
              <a:pathLst>
                <a:path w="1315084" h="182245">
                  <a:moveTo>
                    <a:pt x="74207" y="3183"/>
                  </a:moveTo>
                  <a:lnTo>
                    <a:pt x="53118" y="3183"/>
                  </a:lnTo>
                  <a:lnTo>
                    <a:pt x="8355" y="70228"/>
                  </a:lnTo>
                  <a:lnTo>
                    <a:pt x="4700" y="76370"/>
                  </a:lnTo>
                  <a:lnTo>
                    <a:pt x="2088" y="83060"/>
                  </a:lnTo>
                  <a:lnTo>
                    <a:pt x="522" y="90296"/>
                  </a:lnTo>
                  <a:lnTo>
                    <a:pt x="0" y="98080"/>
                  </a:lnTo>
                  <a:lnTo>
                    <a:pt x="738" y="106834"/>
                  </a:lnTo>
                  <a:lnTo>
                    <a:pt x="833" y="107953"/>
                  </a:lnTo>
                  <a:lnTo>
                    <a:pt x="3332" y="116881"/>
                  </a:lnTo>
                  <a:lnTo>
                    <a:pt x="7398" y="124673"/>
                  </a:lnTo>
                  <a:lnTo>
                    <a:pt x="7497" y="124864"/>
                  </a:lnTo>
                  <a:lnTo>
                    <a:pt x="47946" y="145032"/>
                  </a:lnTo>
                  <a:lnTo>
                    <a:pt x="57930" y="144211"/>
                  </a:lnTo>
                  <a:lnTo>
                    <a:pt x="66995" y="141749"/>
                  </a:lnTo>
                  <a:lnTo>
                    <a:pt x="75139" y="137646"/>
                  </a:lnTo>
                  <a:lnTo>
                    <a:pt x="82363" y="131901"/>
                  </a:lnTo>
                  <a:lnTo>
                    <a:pt x="86212" y="127325"/>
                  </a:lnTo>
                  <a:lnTo>
                    <a:pt x="39192" y="127325"/>
                  </a:lnTo>
                  <a:lnTo>
                    <a:pt x="32030" y="124673"/>
                  </a:lnTo>
                  <a:lnTo>
                    <a:pt x="26459" y="119368"/>
                  </a:lnTo>
                  <a:lnTo>
                    <a:pt x="21022" y="113930"/>
                  </a:lnTo>
                  <a:lnTo>
                    <a:pt x="18303" y="106834"/>
                  </a:lnTo>
                  <a:lnTo>
                    <a:pt x="18303" y="89327"/>
                  </a:lnTo>
                  <a:lnTo>
                    <a:pt x="21022" y="82297"/>
                  </a:lnTo>
                  <a:lnTo>
                    <a:pt x="31897" y="71687"/>
                  </a:lnTo>
                  <a:lnTo>
                    <a:pt x="39059" y="69034"/>
                  </a:lnTo>
                  <a:lnTo>
                    <a:pt x="86260" y="69034"/>
                  </a:lnTo>
                  <a:lnTo>
                    <a:pt x="82363" y="64458"/>
                  </a:lnTo>
                  <a:lnTo>
                    <a:pt x="75139" y="58714"/>
                  </a:lnTo>
                  <a:lnTo>
                    <a:pt x="66995" y="54610"/>
                  </a:lnTo>
                  <a:lnTo>
                    <a:pt x="57930" y="52148"/>
                  </a:lnTo>
                  <a:lnTo>
                    <a:pt x="52787" y="51726"/>
                  </a:lnTo>
                  <a:lnTo>
                    <a:pt x="41380" y="51726"/>
                  </a:lnTo>
                  <a:lnTo>
                    <a:pt x="74207" y="3183"/>
                  </a:lnTo>
                  <a:close/>
                </a:path>
                <a:path w="1315084" h="182245">
                  <a:moveTo>
                    <a:pt x="86260" y="69034"/>
                  </a:moveTo>
                  <a:lnTo>
                    <a:pt x="56699" y="69034"/>
                  </a:lnTo>
                  <a:lnTo>
                    <a:pt x="63795" y="71687"/>
                  </a:lnTo>
                  <a:lnTo>
                    <a:pt x="69233" y="76992"/>
                  </a:lnTo>
                  <a:lnTo>
                    <a:pt x="74804" y="82297"/>
                  </a:lnTo>
                  <a:lnTo>
                    <a:pt x="77589" y="89327"/>
                  </a:lnTo>
                  <a:lnTo>
                    <a:pt x="77589" y="106834"/>
                  </a:lnTo>
                  <a:lnTo>
                    <a:pt x="74804" y="113930"/>
                  </a:lnTo>
                  <a:lnTo>
                    <a:pt x="63795" y="124673"/>
                  </a:lnTo>
                  <a:lnTo>
                    <a:pt x="56699" y="127325"/>
                  </a:lnTo>
                  <a:lnTo>
                    <a:pt x="86212" y="127325"/>
                  </a:lnTo>
                  <a:lnTo>
                    <a:pt x="88282" y="124864"/>
                  </a:lnTo>
                  <a:lnTo>
                    <a:pt x="92510" y="116881"/>
                  </a:lnTo>
                  <a:lnTo>
                    <a:pt x="95046" y="107953"/>
                  </a:lnTo>
                  <a:lnTo>
                    <a:pt x="95892" y="98080"/>
                  </a:lnTo>
                  <a:lnTo>
                    <a:pt x="95224" y="90296"/>
                  </a:lnTo>
                  <a:lnTo>
                    <a:pt x="95141" y="89327"/>
                  </a:lnTo>
                  <a:lnTo>
                    <a:pt x="95046" y="88220"/>
                  </a:lnTo>
                  <a:lnTo>
                    <a:pt x="92510" y="79330"/>
                  </a:lnTo>
                  <a:lnTo>
                    <a:pt x="88282" y="71409"/>
                  </a:lnTo>
                  <a:lnTo>
                    <a:pt x="86260" y="69034"/>
                  </a:lnTo>
                  <a:close/>
                </a:path>
                <a:path w="1315084" h="182245">
                  <a:moveTo>
                    <a:pt x="47946" y="51328"/>
                  </a:moveTo>
                  <a:lnTo>
                    <a:pt x="46487" y="51328"/>
                  </a:lnTo>
                  <a:lnTo>
                    <a:pt x="44298" y="51460"/>
                  </a:lnTo>
                  <a:lnTo>
                    <a:pt x="41380" y="51726"/>
                  </a:lnTo>
                  <a:lnTo>
                    <a:pt x="52787" y="51726"/>
                  </a:lnTo>
                  <a:lnTo>
                    <a:pt x="47946" y="51328"/>
                  </a:lnTo>
                  <a:close/>
                </a:path>
                <a:path w="1315084" h="182245">
                  <a:moveTo>
                    <a:pt x="211099" y="40386"/>
                  </a:moveTo>
                  <a:lnTo>
                    <a:pt x="173896" y="55506"/>
                  </a:lnTo>
                  <a:lnTo>
                    <a:pt x="158776" y="92709"/>
                  </a:lnTo>
                  <a:lnTo>
                    <a:pt x="159721" y="103315"/>
                  </a:lnTo>
                  <a:lnTo>
                    <a:pt x="181966" y="136527"/>
                  </a:lnTo>
                  <a:lnTo>
                    <a:pt x="211099" y="145032"/>
                  </a:lnTo>
                  <a:lnTo>
                    <a:pt x="221631" y="144087"/>
                  </a:lnTo>
                  <a:lnTo>
                    <a:pt x="231342" y="141252"/>
                  </a:lnTo>
                  <a:lnTo>
                    <a:pt x="240232" y="136527"/>
                  </a:lnTo>
                  <a:lnTo>
                    <a:pt x="248302" y="129912"/>
                  </a:lnTo>
                  <a:lnTo>
                    <a:pt x="249803" y="128121"/>
                  </a:lnTo>
                  <a:lnTo>
                    <a:pt x="211099" y="128121"/>
                  </a:lnTo>
                  <a:lnTo>
                    <a:pt x="204024" y="127487"/>
                  </a:lnTo>
                  <a:lnTo>
                    <a:pt x="176719" y="99958"/>
                  </a:lnTo>
                  <a:lnTo>
                    <a:pt x="176085" y="92709"/>
                  </a:lnTo>
                  <a:lnTo>
                    <a:pt x="176719" y="85460"/>
                  </a:lnTo>
                  <a:lnTo>
                    <a:pt x="204024" y="57930"/>
                  </a:lnTo>
                  <a:lnTo>
                    <a:pt x="211099" y="57296"/>
                  </a:lnTo>
                  <a:lnTo>
                    <a:pt x="249803" y="57296"/>
                  </a:lnTo>
                  <a:lnTo>
                    <a:pt x="248302" y="55506"/>
                  </a:lnTo>
                  <a:lnTo>
                    <a:pt x="240232" y="48891"/>
                  </a:lnTo>
                  <a:lnTo>
                    <a:pt x="231342" y="44166"/>
                  </a:lnTo>
                  <a:lnTo>
                    <a:pt x="221631" y="41331"/>
                  </a:lnTo>
                  <a:lnTo>
                    <a:pt x="211099" y="40386"/>
                  </a:lnTo>
                  <a:close/>
                </a:path>
                <a:path w="1315084" h="182245">
                  <a:moveTo>
                    <a:pt x="249803" y="57296"/>
                  </a:moveTo>
                  <a:lnTo>
                    <a:pt x="211099" y="57296"/>
                  </a:lnTo>
                  <a:lnTo>
                    <a:pt x="218261" y="57930"/>
                  </a:lnTo>
                  <a:lnTo>
                    <a:pt x="224827" y="59833"/>
                  </a:lnTo>
                  <a:lnTo>
                    <a:pt x="246313" y="92709"/>
                  </a:lnTo>
                  <a:lnTo>
                    <a:pt x="245679" y="99958"/>
                  </a:lnTo>
                  <a:lnTo>
                    <a:pt x="218261" y="127487"/>
                  </a:lnTo>
                  <a:lnTo>
                    <a:pt x="211099" y="128121"/>
                  </a:lnTo>
                  <a:lnTo>
                    <a:pt x="249803" y="128121"/>
                  </a:lnTo>
                  <a:lnTo>
                    <a:pt x="255004" y="121917"/>
                  </a:lnTo>
                  <a:lnTo>
                    <a:pt x="259791" y="113051"/>
                  </a:lnTo>
                  <a:lnTo>
                    <a:pt x="262664" y="103315"/>
                  </a:lnTo>
                  <a:lnTo>
                    <a:pt x="263621" y="92709"/>
                  </a:lnTo>
                  <a:lnTo>
                    <a:pt x="262664" y="82102"/>
                  </a:lnTo>
                  <a:lnTo>
                    <a:pt x="259791" y="72366"/>
                  </a:lnTo>
                  <a:lnTo>
                    <a:pt x="255004" y="63501"/>
                  </a:lnTo>
                  <a:lnTo>
                    <a:pt x="249803" y="57296"/>
                  </a:lnTo>
                  <a:close/>
                </a:path>
                <a:path w="1315084" h="182245">
                  <a:moveTo>
                    <a:pt x="301334" y="42972"/>
                  </a:moveTo>
                  <a:lnTo>
                    <a:pt x="284026" y="42972"/>
                  </a:lnTo>
                  <a:lnTo>
                    <a:pt x="284026" y="142445"/>
                  </a:lnTo>
                  <a:lnTo>
                    <a:pt x="301334" y="142445"/>
                  </a:lnTo>
                  <a:lnTo>
                    <a:pt x="301334" y="95295"/>
                  </a:lnTo>
                  <a:lnTo>
                    <a:pt x="323040" y="95295"/>
                  </a:lnTo>
                  <a:lnTo>
                    <a:pt x="319040" y="91117"/>
                  </a:lnTo>
                  <a:lnTo>
                    <a:pt x="323166" y="86939"/>
                  </a:lnTo>
                  <a:lnTo>
                    <a:pt x="301334" y="86939"/>
                  </a:lnTo>
                  <a:lnTo>
                    <a:pt x="301334" y="42972"/>
                  </a:lnTo>
                  <a:close/>
                </a:path>
                <a:path w="1315084" h="182245">
                  <a:moveTo>
                    <a:pt x="323040" y="95295"/>
                  </a:moveTo>
                  <a:lnTo>
                    <a:pt x="301334" y="95295"/>
                  </a:lnTo>
                  <a:lnTo>
                    <a:pt x="346694" y="142445"/>
                  </a:lnTo>
                  <a:lnTo>
                    <a:pt x="368180" y="142445"/>
                  </a:lnTo>
                  <a:lnTo>
                    <a:pt x="323040" y="95295"/>
                  </a:lnTo>
                  <a:close/>
                </a:path>
                <a:path w="1315084" h="182245">
                  <a:moveTo>
                    <a:pt x="366589" y="42972"/>
                  </a:moveTo>
                  <a:lnTo>
                    <a:pt x="344307" y="42972"/>
                  </a:lnTo>
                  <a:lnTo>
                    <a:pt x="301334" y="86939"/>
                  </a:lnTo>
                  <a:lnTo>
                    <a:pt x="323166" y="86939"/>
                  </a:lnTo>
                  <a:lnTo>
                    <a:pt x="366589" y="42972"/>
                  </a:lnTo>
                  <a:close/>
                </a:path>
                <a:path w="1315084" h="182245">
                  <a:moveTo>
                    <a:pt x="424463" y="59684"/>
                  </a:moveTo>
                  <a:lnTo>
                    <a:pt x="407155" y="59684"/>
                  </a:lnTo>
                  <a:lnTo>
                    <a:pt x="407155" y="142445"/>
                  </a:lnTo>
                  <a:lnTo>
                    <a:pt x="424463" y="142445"/>
                  </a:lnTo>
                  <a:lnTo>
                    <a:pt x="424463" y="59684"/>
                  </a:lnTo>
                  <a:close/>
                </a:path>
                <a:path w="1315084" h="182245">
                  <a:moveTo>
                    <a:pt x="458284" y="42972"/>
                  </a:moveTo>
                  <a:lnTo>
                    <a:pt x="373135" y="42972"/>
                  </a:lnTo>
                  <a:lnTo>
                    <a:pt x="373135" y="59684"/>
                  </a:lnTo>
                  <a:lnTo>
                    <a:pt x="458284" y="59684"/>
                  </a:lnTo>
                  <a:lnTo>
                    <a:pt x="458284" y="42972"/>
                  </a:lnTo>
                  <a:close/>
                </a:path>
                <a:path w="1315084" h="182245">
                  <a:moveTo>
                    <a:pt x="541642" y="42972"/>
                  </a:moveTo>
                  <a:lnTo>
                    <a:pt x="499266" y="42972"/>
                  </a:lnTo>
                  <a:lnTo>
                    <a:pt x="492216" y="43544"/>
                  </a:lnTo>
                  <a:lnTo>
                    <a:pt x="465047" y="65851"/>
                  </a:lnTo>
                  <a:lnTo>
                    <a:pt x="465047" y="82430"/>
                  </a:lnTo>
                  <a:lnTo>
                    <a:pt x="467368" y="88929"/>
                  </a:lnTo>
                  <a:lnTo>
                    <a:pt x="476652" y="100070"/>
                  </a:lnTo>
                  <a:lnTo>
                    <a:pt x="482687" y="103783"/>
                  </a:lnTo>
                  <a:lnTo>
                    <a:pt x="490114" y="105640"/>
                  </a:lnTo>
                  <a:lnTo>
                    <a:pt x="461068" y="142445"/>
                  </a:lnTo>
                  <a:lnTo>
                    <a:pt x="482156" y="142445"/>
                  </a:lnTo>
                  <a:lnTo>
                    <a:pt x="510009" y="106635"/>
                  </a:lnTo>
                  <a:lnTo>
                    <a:pt x="541642" y="106635"/>
                  </a:lnTo>
                  <a:lnTo>
                    <a:pt x="541642" y="91117"/>
                  </a:lnTo>
                  <a:lnTo>
                    <a:pt x="494955" y="91117"/>
                  </a:lnTo>
                  <a:lnTo>
                    <a:pt x="490777" y="89658"/>
                  </a:lnTo>
                  <a:lnTo>
                    <a:pt x="483881" y="83822"/>
                  </a:lnTo>
                  <a:lnTo>
                    <a:pt x="482156" y="79976"/>
                  </a:lnTo>
                  <a:lnTo>
                    <a:pt x="482156" y="70294"/>
                  </a:lnTo>
                  <a:lnTo>
                    <a:pt x="483881" y="66381"/>
                  </a:lnTo>
                  <a:lnTo>
                    <a:pt x="490777" y="60546"/>
                  </a:lnTo>
                  <a:lnTo>
                    <a:pt x="494955" y="59087"/>
                  </a:lnTo>
                  <a:lnTo>
                    <a:pt x="541642" y="59087"/>
                  </a:lnTo>
                  <a:lnTo>
                    <a:pt x="541642" y="42972"/>
                  </a:lnTo>
                  <a:close/>
                </a:path>
                <a:path w="1315084" h="182245">
                  <a:moveTo>
                    <a:pt x="541642" y="106635"/>
                  </a:moveTo>
                  <a:lnTo>
                    <a:pt x="524532" y="106635"/>
                  </a:lnTo>
                  <a:lnTo>
                    <a:pt x="524532" y="142445"/>
                  </a:lnTo>
                  <a:lnTo>
                    <a:pt x="541642" y="142445"/>
                  </a:lnTo>
                  <a:lnTo>
                    <a:pt x="541642" y="106635"/>
                  </a:lnTo>
                  <a:close/>
                </a:path>
                <a:path w="1315084" h="182245">
                  <a:moveTo>
                    <a:pt x="541642" y="59087"/>
                  </a:moveTo>
                  <a:lnTo>
                    <a:pt x="524532" y="59087"/>
                  </a:lnTo>
                  <a:lnTo>
                    <a:pt x="524532" y="91117"/>
                  </a:lnTo>
                  <a:lnTo>
                    <a:pt x="541642" y="91117"/>
                  </a:lnTo>
                  <a:lnTo>
                    <a:pt x="541642" y="59087"/>
                  </a:lnTo>
                  <a:close/>
                </a:path>
                <a:path w="1315084" h="182245">
                  <a:moveTo>
                    <a:pt x="639296" y="0"/>
                  </a:moveTo>
                  <a:lnTo>
                    <a:pt x="638633" y="3050"/>
                  </a:lnTo>
                  <a:lnTo>
                    <a:pt x="637572" y="5769"/>
                  </a:lnTo>
                  <a:lnTo>
                    <a:pt x="636235" y="7957"/>
                  </a:lnTo>
                  <a:lnTo>
                    <a:pt x="634787" y="10411"/>
                  </a:lnTo>
                  <a:lnTo>
                    <a:pt x="611643" y="23873"/>
                  </a:lnTo>
                  <a:lnTo>
                    <a:pt x="606868" y="25995"/>
                  </a:lnTo>
                  <a:lnTo>
                    <a:pt x="574415" y="47212"/>
                  </a:lnTo>
                  <a:lnTo>
                    <a:pt x="562304" y="93107"/>
                  </a:lnTo>
                  <a:lnTo>
                    <a:pt x="563199" y="104024"/>
                  </a:lnTo>
                  <a:lnTo>
                    <a:pt x="584275" y="136862"/>
                  </a:lnTo>
                  <a:lnTo>
                    <a:pt x="602785" y="144211"/>
                  </a:lnTo>
                  <a:lnTo>
                    <a:pt x="603491" y="144211"/>
                  </a:lnTo>
                  <a:lnTo>
                    <a:pt x="613035" y="145032"/>
                  </a:lnTo>
                  <a:lnTo>
                    <a:pt x="651521" y="128320"/>
                  </a:lnTo>
                  <a:lnTo>
                    <a:pt x="603751" y="128320"/>
                  </a:lnTo>
                  <a:lnTo>
                    <a:pt x="596169" y="125469"/>
                  </a:lnTo>
                  <a:lnTo>
                    <a:pt x="595350" y="124801"/>
                  </a:lnTo>
                  <a:lnTo>
                    <a:pt x="583525" y="113731"/>
                  </a:lnTo>
                  <a:lnTo>
                    <a:pt x="580408" y="106303"/>
                  </a:lnTo>
                  <a:lnTo>
                    <a:pt x="580408" y="88531"/>
                  </a:lnTo>
                  <a:lnTo>
                    <a:pt x="583790" y="81501"/>
                  </a:lnTo>
                  <a:lnTo>
                    <a:pt x="597451" y="70758"/>
                  </a:lnTo>
                  <a:lnTo>
                    <a:pt x="604581" y="68238"/>
                  </a:lnTo>
                  <a:lnTo>
                    <a:pt x="582597" y="68238"/>
                  </a:lnTo>
                  <a:lnTo>
                    <a:pt x="611444" y="41380"/>
                  </a:lnTo>
                  <a:lnTo>
                    <a:pt x="612240" y="40983"/>
                  </a:lnTo>
                  <a:lnTo>
                    <a:pt x="614362" y="40120"/>
                  </a:lnTo>
                  <a:lnTo>
                    <a:pt x="617810" y="38794"/>
                  </a:lnTo>
                  <a:lnTo>
                    <a:pt x="624375" y="36009"/>
                  </a:lnTo>
                  <a:lnTo>
                    <a:pt x="625437" y="35478"/>
                  </a:lnTo>
                  <a:lnTo>
                    <a:pt x="630145" y="33224"/>
                  </a:lnTo>
                  <a:lnTo>
                    <a:pt x="633063" y="31897"/>
                  </a:lnTo>
                  <a:lnTo>
                    <a:pt x="634986" y="30903"/>
                  </a:lnTo>
                  <a:lnTo>
                    <a:pt x="635914" y="30239"/>
                  </a:lnTo>
                  <a:lnTo>
                    <a:pt x="640689" y="27255"/>
                  </a:lnTo>
                  <a:lnTo>
                    <a:pt x="642944" y="25796"/>
                  </a:lnTo>
                  <a:lnTo>
                    <a:pt x="653223" y="7957"/>
                  </a:lnTo>
                  <a:lnTo>
                    <a:pt x="639296" y="0"/>
                  </a:lnTo>
                  <a:close/>
                </a:path>
                <a:path w="1315084" h="182245">
                  <a:moveTo>
                    <a:pt x="651420" y="68039"/>
                  </a:moveTo>
                  <a:lnTo>
                    <a:pt x="623049" y="68039"/>
                  </a:lnTo>
                  <a:lnTo>
                    <a:pt x="630609" y="70891"/>
                  </a:lnTo>
                  <a:lnTo>
                    <a:pt x="636312" y="76594"/>
                  </a:lnTo>
                  <a:lnTo>
                    <a:pt x="642148" y="82165"/>
                  </a:lnTo>
                  <a:lnTo>
                    <a:pt x="645066" y="89393"/>
                  </a:lnTo>
                  <a:lnTo>
                    <a:pt x="645066" y="106900"/>
                  </a:lnTo>
                  <a:lnTo>
                    <a:pt x="642157" y="113731"/>
                  </a:lnTo>
                  <a:lnTo>
                    <a:pt x="642086" y="113897"/>
                  </a:lnTo>
                  <a:lnTo>
                    <a:pt x="642015" y="114062"/>
                  </a:lnTo>
                  <a:lnTo>
                    <a:pt x="635914" y="119765"/>
                  </a:lnTo>
                  <a:lnTo>
                    <a:pt x="629946" y="125469"/>
                  </a:lnTo>
                  <a:lnTo>
                    <a:pt x="622320" y="128320"/>
                  </a:lnTo>
                  <a:lnTo>
                    <a:pt x="651521" y="128320"/>
                  </a:lnTo>
                  <a:lnTo>
                    <a:pt x="654541" y="124801"/>
                  </a:lnTo>
                  <a:lnTo>
                    <a:pt x="658893" y="116831"/>
                  </a:lnTo>
                  <a:lnTo>
                    <a:pt x="661504" y="107990"/>
                  </a:lnTo>
                  <a:lnTo>
                    <a:pt x="662374" y="98279"/>
                  </a:lnTo>
                  <a:lnTo>
                    <a:pt x="661614" y="89393"/>
                  </a:lnTo>
                  <a:lnTo>
                    <a:pt x="661508" y="88531"/>
                  </a:lnTo>
                  <a:lnTo>
                    <a:pt x="659092" y="80026"/>
                  </a:lnTo>
                  <a:lnTo>
                    <a:pt x="654988" y="72279"/>
                  </a:lnTo>
                  <a:lnTo>
                    <a:pt x="651420" y="68039"/>
                  </a:lnTo>
                  <a:close/>
                </a:path>
                <a:path w="1315084" h="182245">
                  <a:moveTo>
                    <a:pt x="617611" y="52720"/>
                  </a:moveTo>
                  <a:lnTo>
                    <a:pt x="611245" y="52720"/>
                  </a:lnTo>
                  <a:lnTo>
                    <a:pt x="604879" y="53980"/>
                  </a:lnTo>
                  <a:lnTo>
                    <a:pt x="592146" y="59020"/>
                  </a:lnTo>
                  <a:lnTo>
                    <a:pt x="586841" y="62933"/>
                  </a:lnTo>
                  <a:lnTo>
                    <a:pt x="582597" y="68238"/>
                  </a:lnTo>
                  <a:lnTo>
                    <a:pt x="604581" y="68238"/>
                  </a:lnTo>
                  <a:lnTo>
                    <a:pt x="605144" y="68039"/>
                  </a:lnTo>
                  <a:lnTo>
                    <a:pt x="651420" y="68039"/>
                  </a:lnTo>
                  <a:lnTo>
                    <a:pt x="649244" y="65453"/>
                  </a:lnTo>
                  <a:lnTo>
                    <a:pt x="642417" y="59882"/>
                  </a:lnTo>
                  <a:lnTo>
                    <a:pt x="634870" y="55904"/>
                  </a:lnTo>
                  <a:lnTo>
                    <a:pt x="626601" y="53516"/>
                  </a:lnTo>
                  <a:lnTo>
                    <a:pt x="617611" y="52720"/>
                  </a:lnTo>
                  <a:close/>
                </a:path>
                <a:path w="1315084" h="182245">
                  <a:moveTo>
                    <a:pt x="698062" y="42972"/>
                  </a:moveTo>
                  <a:lnTo>
                    <a:pt x="680754" y="42972"/>
                  </a:lnTo>
                  <a:lnTo>
                    <a:pt x="680754" y="182235"/>
                  </a:lnTo>
                  <a:lnTo>
                    <a:pt x="698062" y="182235"/>
                  </a:lnTo>
                  <a:lnTo>
                    <a:pt x="698062" y="125336"/>
                  </a:lnTo>
                  <a:lnTo>
                    <a:pt x="718750" y="125336"/>
                  </a:lnTo>
                  <a:lnTo>
                    <a:pt x="698062" y="92709"/>
                  </a:lnTo>
                  <a:lnTo>
                    <a:pt x="698696" y="85460"/>
                  </a:lnTo>
                  <a:lnTo>
                    <a:pt x="718859" y="60081"/>
                  </a:lnTo>
                  <a:lnTo>
                    <a:pt x="698062" y="60081"/>
                  </a:lnTo>
                  <a:lnTo>
                    <a:pt x="698062" y="42972"/>
                  </a:lnTo>
                  <a:close/>
                </a:path>
                <a:path w="1315084" h="182245">
                  <a:moveTo>
                    <a:pt x="718750" y="125336"/>
                  </a:moveTo>
                  <a:lnTo>
                    <a:pt x="698062" y="125336"/>
                  </a:lnTo>
                  <a:lnTo>
                    <a:pt x="705261" y="133953"/>
                  </a:lnTo>
                  <a:lnTo>
                    <a:pt x="713928" y="140108"/>
                  </a:lnTo>
                  <a:lnTo>
                    <a:pt x="724062" y="143801"/>
                  </a:lnTo>
                  <a:lnTo>
                    <a:pt x="735663" y="145032"/>
                  </a:lnTo>
                  <a:lnTo>
                    <a:pt x="745722" y="144087"/>
                  </a:lnTo>
                  <a:lnTo>
                    <a:pt x="755010" y="141252"/>
                  </a:lnTo>
                  <a:lnTo>
                    <a:pt x="763528" y="136527"/>
                  </a:lnTo>
                  <a:lnTo>
                    <a:pt x="771274" y="129912"/>
                  </a:lnTo>
                  <a:lnTo>
                    <a:pt x="772545" y="128320"/>
                  </a:lnTo>
                  <a:lnTo>
                    <a:pt x="733474" y="128320"/>
                  </a:lnTo>
                  <a:lnTo>
                    <a:pt x="726225" y="127686"/>
                  </a:lnTo>
                  <a:lnTo>
                    <a:pt x="719598" y="125784"/>
                  </a:lnTo>
                  <a:lnTo>
                    <a:pt x="718750" y="125336"/>
                  </a:lnTo>
                  <a:close/>
                </a:path>
                <a:path w="1315084" h="182245">
                  <a:moveTo>
                    <a:pt x="772398" y="57097"/>
                  </a:moveTo>
                  <a:lnTo>
                    <a:pt x="733474" y="57097"/>
                  </a:lnTo>
                  <a:lnTo>
                    <a:pt x="740637" y="57744"/>
                  </a:lnTo>
                  <a:lnTo>
                    <a:pt x="747202" y="59684"/>
                  </a:lnTo>
                  <a:lnTo>
                    <a:pt x="768688" y="92709"/>
                  </a:lnTo>
                  <a:lnTo>
                    <a:pt x="768054" y="99970"/>
                  </a:lnTo>
                  <a:lnTo>
                    <a:pt x="740637" y="127686"/>
                  </a:lnTo>
                  <a:lnTo>
                    <a:pt x="733474" y="128320"/>
                  </a:lnTo>
                  <a:lnTo>
                    <a:pt x="772545" y="128320"/>
                  </a:lnTo>
                  <a:lnTo>
                    <a:pt x="777715" y="121842"/>
                  </a:lnTo>
                  <a:lnTo>
                    <a:pt x="782316" y="112952"/>
                  </a:lnTo>
                  <a:lnTo>
                    <a:pt x="785076" y="103240"/>
                  </a:lnTo>
                  <a:lnTo>
                    <a:pt x="785996" y="92709"/>
                  </a:lnTo>
                  <a:lnTo>
                    <a:pt x="785076" y="82189"/>
                  </a:lnTo>
                  <a:lnTo>
                    <a:pt x="782405" y="72826"/>
                  </a:lnTo>
                  <a:lnTo>
                    <a:pt x="782316" y="72516"/>
                  </a:lnTo>
                  <a:lnTo>
                    <a:pt x="777715" y="63687"/>
                  </a:lnTo>
                  <a:lnTo>
                    <a:pt x="772398" y="57097"/>
                  </a:lnTo>
                  <a:close/>
                </a:path>
                <a:path w="1315084" h="182245">
                  <a:moveTo>
                    <a:pt x="735663" y="40386"/>
                  </a:moveTo>
                  <a:lnTo>
                    <a:pt x="724062" y="41617"/>
                  </a:lnTo>
                  <a:lnTo>
                    <a:pt x="713928" y="45310"/>
                  </a:lnTo>
                  <a:lnTo>
                    <a:pt x="705261" y="51465"/>
                  </a:lnTo>
                  <a:lnTo>
                    <a:pt x="698062" y="60081"/>
                  </a:lnTo>
                  <a:lnTo>
                    <a:pt x="718859" y="60081"/>
                  </a:lnTo>
                  <a:lnTo>
                    <a:pt x="719598" y="59684"/>
                  </a:lnTo>
                  <a:lnTo>
                    <a:pt x="726225" y="57744"/>
                  </a:lnTo>
                  <a:lnTo>
                    <a:pt x="733474" y="57097"/>
                  </a:lnTo>
                  <a:lnTo>
                    <a:pt x="772398" y="57097"/>
                  </a:lnTo>
                  <a:lnTo>
                    <a:pt x="771274" y="55705"/>
                  </a:lnTo>
                  <a:lnTo>
                    <a:pt x="763528" y="49003"/>
                  </a:lnTo>
                  <a:lnTo>
                    <a:pt x="755010" y="44215"/>
                  </a:lnTo>
                  <a:lnTo>
                    <a:pt x="745722" y="41343"/>
                  </a:lnTo>
                  <a:lnTo>
                    <a:pt x="735663" y="40386"/>
                  </a:lnTo>
                  <a:close/>
                </a:path>
                <a:path w="1315084" h="182245">
                  <a:moveTo>
                    <a:pt x="877170" y="42972"/>
                  </a:moveTo>
                  <a:lnTo>
                    <a:pt x="834794" y="42972"/>
                  </a:lnTo>
                  <a:lnTo>
                    <a:pt x="827744" y="43544"/>
                  </a:lnTo>
                  <a:lnTo>
                    <a:pt x="800575" y="65851"/>
                  </a:lnTo>
                  <a:lnTo>
                    <a:pt x="800575" y="82430"/>
                  </a:lnTo>
                  <a:lnTo>
                    <a:pt x="802897" y="88929"/>
                  </a:lnTo>
                  <a:lnTo>
                    <a:pt x="812181" y="100070"/>
                  </a:lnTo>
                  <a:lnTo>
                    <a:pt x="818215" y="103783"/>
                  </a:lnTo>
                  <a:lnTo>
                    <a:pt x="825643" y="105640"/>
                  </a:lnTo>
                  <a:lnTo>
                    <a:pt x="796597" y="142445"/>
                  </a:lnTo>
                  <a:lnTo>
                    <a:pt x="817685" y="142445"/>
                  </a:lnTo>
                  <a:lnTo>
                    <a:pt x="845537" y="106635"/>
                  </a:lnTo>
                  <a:lnTo>
                    <a:pt x="877170" y="106635"/>
                  </a:lnTo>
                  <a:lnTo>
                    <a:pt x="877170" y="91117"/>
                  </a:lnTo>
                  <a:lnTo>
                    <a:pt x="830484" y="91117"/>
                  </a:lnTo>
                  <a:lnTo>
                    <a:pt x="826306" y="89658"/>
                  </a:lnTo>
                  <a:lnTo>
                    <a:pt x="819409" y="83822"/>
                  </a:lnTo>
                  <a:lnTo>
                    <a:pt x="817685" y="79976"/>
                  </a:lnTo>
                  <a:lnTo>
                    <a:pt x="817685" y="70294"/>
                  </a:lnTo>
                  <a:lnTo>
                    <a:pt x="819409" y="66381"/>
                  </a:lnTo>
                  <a:lnTo>
                    <a:pt x="826306" y="60546"/>
                  </a:lnTo>
                  <a:lnTo>
                    <a:pt x="830484" y="59087"/>
                  </a:lnTo>
                  <a:lnTo>
                    <a:pt x="877170" y="59087"/>
                  </a:lnTo>
                  <a:lnTo>
                    <a:pt x="877170" y="42972"/>
                  </a:lnTo>
                  <a:close/>
                </a:path>
                <a:path w="1315084" h="182245">
                  <a:moveTo>
                    <a:pt x="877170" y="106635"/>
                  </a:moveTo>
                  <a:lnTo>
                    <a:pt x="860061" y="106635"/>
                  </a:lnTo>
                  <a:lnTo>
                    <a:pt x="860061" y="142445"/>
                  </a:lnTo>
                  <a:lnTo>
                    <a:pt x="877170" y="142445"/>
                  </a:lnTo>
                  <a:lnTo>
                    <a:pt x="877170" y="106635"/>
                  </a:lnTo>
                  <a:close/>
                </a:path>
                <a:path w="1315084" h="182245">
                  <a:moveTo>
                    <a:pt x="877170" y="59087"/>
                  </a:moveTo>
                  <a:lnTo>
                    <a:pt x="860061" y="59087"/>
                  </a:lnTo>
                  <a:lnTo>
                    <a:pt x="860061" y="91117"/>
                  </a:lnTo>
                  <a:lnTo>
                    <a:pt x="877170" y="91117"/>
                  </a:lnTo>
                  <a:lnTo>
                    <a:pt x="877170" y="59087"/>
                  </a:lnTo>
                  <a:close/>
                </a:path>
                <a:path w="1315084" h="182245">
                  <a:moveTo>
                    <a:pt x="1020842" y="93703"/>
                  </a:moveTo>
                  <a:lnTo>
                    <a:pt x="1000290" y="93703"/>
                  </a:lnTo>
                  <a:lnTo>
                    <a:pt x="967265" y="142445"/>
                  </a:lnTo>
                  <a:lnTo>
                    <a:pt x="988154" y="142445"/>
                  </a:lnTo>
                  <a:lnTo>
                    <a:pt x="1020842" y="93703"/>
                  </a:lnTo>
                  <a:close/>
                </a:path>
                <a:path w="1315084" h="182245">
                  <a:moveTo>
                    <a:pt x="993526" y="596"/>
                  </a:moveTo>
                  <a:lnTo>
                    <a:pt x="953078" y="20678"/>
                  </a:lnTo>
                  <a:lnTo>
                    <a:pt x="945580" y="47349"/>
                  </a:lnTo>
                  <a:lnTo>
                    <a:pt x="946238" y="55145"/>
                  </a:lnTo>
                  <a:lnTo>
                    <a:pt x="946318" y="56103"/>
                  </a:lnTo>
                  <a:lnTo>
                    <a:pt x="946413" y="57222"/>
                  </a:lnTo>
                  <a:lnTo>
                    <a:pt x="948912" y="66149"/>
                  </a:lnTo>
                  <a:lnTo>
                    <a:pt x="952978" y="73941"/>
                  </a:lnTo>
                  <a:lnTo>
                    <a:pt x="953078" y="74132"/>
                  </a:lnTo>
                  <a:lnTo>
                    <a:pt x="993526" y="94101"/>
                  </a:lnTo>
                  <a:lnTo>
                    <a:pt x="995118" y="94101"/>
                  </a:lnTo>
                  <a:lnTo>
                    <a:pt x="997372" y="93969"/>
                  </a:lnTo>
                  <a:lnTo>
                    <a:pt x="1000290" y="93703"/>
                  </a:lnTo>
                  <a:lnTo>
                    <a:pt x="1020842" y="93703"/>
                  </a:lnTo>
                  <a:lnTo>
                    <a:pt x="1032316" y="76594"/>
                  </a:lnTo>
                  <a:lnTo>
                    <a:pt x="984772" y="76594"/>
                  </a:lnTo>
                  <a:lnTo>
                    <a:pt x="977610" y="73941"/>
                  </a:lnTo>
                  <a:lnTo>
                    <a:pt x="972040" y="68636"/>
                  </a:lnTo>
                  <a:lnTo>
                    <a:pt x="966602" y="63198"/>
                  </a:lnTo>
                  <a:lnTo>
                    <a:pt x="963883" y="56103"/>
                  </a:lnTo>
                  <a:lnTo>
                    <a:pt x="963883" y="38595"/>
                  </a:lnTo>
                  <a:lnTo>
                    <a:pt x="966602" y="31566"/>
                  </a:lnTo>
                  <a:lnTo>
                    <a:pt x="972040" y="26260"/>
                  </a:lnTo>
                  <a:lnTo>
                    <a:pt x="977610" y="20955"/>
                  </a:lnTo>
                  <a:lnTo>
                    <a:pt x="984772" y="18303"/>
                  </a:lnTo>
                  <a:lnTo>
                    <a:pt x="1031840" y="18303"/>
                  </a:lnTo>
                  <a:lnTo>
                    <a:pt x="1027944" y="13727"/>
                  </a:lnTo>
                  <a:lnTo>
                    <a:pt x="1020794" y="7982"/>
                  </a:lnTo>
                  <a:lnTo>
                    <a:pt x="1012675" y="3879"/>
                  </a:lnTo>
                  <a:lnTo>
                    <a:pt x="1003585" y="1417"/>
                  </a:lnTo>
                  <a:lnTo>
                    <a:pt x="993526" y="596"/>
                  </a:lnTo>
                  <a:close/>
                </a:path>
                <a:path w="1315084" h="182245">
                  <a:moveTo>
                    <a:pt x="1031840" y="18303"/>
                  </a:moveTo>
                  <a:lnTo>
                    <a:pt x="1002412" y="18303"/>
                  </a:lnTo>
                  <a:lnTo>
                    <a:pt x="1009574" y="20955"/>
                  </a:lnTo>
                  <a:lnTo>
                    <a:pt x="1020450" y="31566"/>
                  </a:lnTo>
                  <a:lnTo>
                    <a:pt x="1023169" y="38595"/>
                  </a:lnTo>
                  <a:lnTo>
                    <a:pt x="1023169" y="56103"/>
                  </a:lnTo>
                  <a:lnTo>
                    <a:pt x="1020384" y="63198"/>
                  </a:lnTo>
                  <a:lnTo>
                    <a:pt x="1009375" y="73941"/>
                  </a:lnTo>
                  <a:lnTo>
                    <a:pt x="1002280" y="76594"/>
                  </a:lnTo>
                  <a:lnTo>
                    <a:pt x="1032316" y="76594"/>
                  </a:lnTo>
                  <a:lnTo>
                    <a:pt x="1033116" y="75400"/>
                  </a:lnTo>
                  <a:lnTo>
                    <a:pt x="1032917" y="75400"/>
                  </a:lnTo>
                  <a:lnTo>
                    <a:pt x="1036660" y="69171"/>
                  </a:lnTo>
                  <a:lnTo>
                    <a:pt x="1039333" y="62419"/>
                  </a:lnTo>
                  <a:lnTo>
                    <a:pt x="1040937" y="55145"/>
                  </a:lnTo>
                  <a:lnTo>
                    <a:pt x="1041472" y="47349"/>
                  </a:lnTo>
                  <a:lnTo>
                    <a:pt x="1040722" y="38595"/>
                  </a:lnTo>
                  <a:lnTo>
                    <a:pt x="1040627" y="37489"/>
                  </a:lnTo>
                  <a:lnTo>
                    <a:pt x="1038090" y="28598"/>
                  </a:lnTo>
                  <a:lnTo>
                    <a:pt x="1033862" y="20678"/>
                  </a:lnTo>
                  <a:lnTo>
                    <a:pt x="1031840" y="18303"/>
                  </a:lnTo>
                  <a:close/>
                </a:path>
                <a:path w="1315084" h="182245">
                  <a:moveTo>
                    <a:pt x="1074846" y="40585"/>
                  </a:moveTo>
                  <a:lnTo>
                    <a:pt x="1067551" y="40585"/>
                  </a:lnTo>
                  <a:lnTo>
                    <a:pt x="1064501" y="41845"/>
                  </a:lnTo>
                  <a:lnTo>
                    <a:pt x="1059461" y="46885"/>
                  </a:lnTo>
                  <a:lnTo>
                    <a:pt x="1058201" y="49935"/>
                  </a:lnTo>
                  <a:lnTo>
                    <a:pt x="1058201" y="57097"/>
                  </a:lnTo>
                  <a:lnTo>
                    <a:pt x="1059461" y="60148"/>
                  </a:lnTo>
                  <a:lnTo>
                    <a:pt x="1064501" y="65188"/>
                  </a:lnTo>
                  <a:lnTo>
                    <a:pt x="1067551" y="66448"/>
                  </a:lnTo>
                  <a:lnTo>
                    <a:pt x="1074846" y="66448"/>
                  </a:lnTo>
                  <a:lnTo>
                    <a:pt x="1077896" y="65188"/>
                  </a:lnTo>
                  <a:lnTo>
                    <a:pt x="1080284" y="62668"/>
                  </a:lnTo>
                  <a:lnTo>
                    <a:pt x="1082804" y="60148"/>
                  </a:lnTo>
                  <a:lnTo>
                    <a:pt x="1084064" y="57097"/>
                  </a:lnTo>
                  <a:lnTo>
                    <a:pt x="1084064" y="49935"/>
                  </a:lnTo>
                  <a:lnTo>
                    <a:pt x="1082804" y="46885"/>
                  </a:lnTo>
                  <a:lnTo>
                    <a:pt x="1080284" y="44365"/>
                  </a:lnTo>
                  <a:lnTo>
                    <a:pt x="1077896" y="41845"/>
                  </a:lnTo>
                  <a:lnTo>
                    <a:pt x="1074846" y="40585"/>
                  </a:lnTo>
                  <a:close/>
                </a:path>
                <a:path w="1315084" h="182245">
                  <a:moveTo>
                    <a:pt x="1074846" y="118771"/>
                  </a:moveTo>
                  <a:lnTo>
                    <a:pt x="1067551" y="118771"/>
                  </a:lnTo>
                  <a:lnTo>
                    <a:pt x="1064501" y="120031"/>
                  </a:lnTo>
                  <a:lnTo>
                    <a:pt x="1059461" y="125071"/>
                  </a:lnTo>
                  <a:lnTo>
                    <a:pt x="1058201" y="128121"/>
                  </a:lnTo>
                  <a:lnTo>
                    <a:pt x="1058201" y="135283"/>
                  </a:lnTo>
                  <a:lnTo>
                    <a:pt x="1059461" y="138334"/>
                  </a:lnTo>
                  <a:lnTo>
                    <a:pt x="1064501" y="143374"/>
                  </a:lnTo>
                  <a:lnTo>
                    <a:pt x="1067551" y="144634"/>
                  </a:lnTo>
                  <a:lnTo>
                    <a:pt x="1074846" y="144634"/>
                  </a:lnTo>
                  <a:lnTo>
                    <a:pt x="1077896" y="143374"/>
                  </a:lnTo>
                  <a:lnTo>
                    <a:pt x="1080284" y="140854"/>
                  </a:lnTo>
                  <a:lnTo>
                    <a:pt x="1082804" y="138334"/>
                  </a:lnTo>
                  <a:lnTo>
                    <a:pt x="1084064" y="135283"/>
                  </a:lnTo>
                  <a:lnTo>
                    <a:pt x="1084064" y="128121"/>
                  </a:lnTo>
                  <a:lnTo>
                    <a:pt x="1082804" y="125071"/>
                  </a:lnTo>
                  <a:lnTo>
                    <a:pt x="1080284" y="122551"/>
                  </a:lnTo>
                  <a:lnTo>
                    <a:pt x="1077896" y="120031"/>
                  </a:lnTo>
                  <a:lnTo>
                    <a:pt x="1074846" y="118771"/>
                  </a:lnTo>
                  <a:close/>
                </a:path>
                <a:path w="1315084" h="182245">
                  <a:moveTo>
                    <a:pt x="1182718" y="18502"/>
                  </a:moveTo>
                  <a:lnTo>
                    <a:pt x="1153662" y="18502"/>
                  </a:lnTo>
                  <a:lnTo>
                    <a:pt x="1159497" y="20690"/>
                  </a:lnTo>
                  <a:lnTo>
                    <a:pt x="1169047" y="29444"/>
                  </a:lnTo>
                  <a:lnTo>
                    <a:pt x="1171434" y="35545"/>
                  </a:lnTo>
                  <a:lnTo>
                    <a:pt x="1171434" y="43370"/>
                  </a:lnTo>
                  <a:lnTo>
                    <a:pt x="1151738" y="77191"/>
                  </a:lnTo>
                  <a:lnTo>
                    <a:pt x="1102599" y="127325"/>
                  </a:lnTo>
                  <a:lnTo>
                    <a:pt x="1102599" y="142445"/>
                  </a:lnTo>
                  <a:lnTo>
                    <a:pt x="1192523" y="142445"/>
                  </a:lnTo>
                  <a:lnTo>
                    <a:pt x="1192523" y="124540"/>
                  </a:lnTo>
                  <a:lnTo>
                    <a:pt x="1129456" y="124540"/>
                  </a:lnTo>
                  <a:lnTo>
                    <a:pt x="1165068" y="89128"/>
                  </a:lnTo>
                  <a:lnTo>
                    <a:pt x="1188382" y="53951"/>
                  </a:lnTo>
                  <a:lnTo>
                    <a:pt x="1189936" y="43171"/>
                  </a:lnTo>
                  <a:lnTo>
                    <a:pt x="1189128" y="33920"/>
                  </a:lnTo>
                  <a:lnTo>
                    <a:pt x="1186703" y="25664"/>
                  </a:lnTo>
                  <a:lnTo>
                    <a:pt x="1182718" y="18502"/>
                  </a:lnTo>
                  <a:close/>
                </a:path>
                <a:path w="1315084" h="182245">
                  <a:moveTo>
                    <a:pt x="1146566" y="596"/>
                  </a:moveTo>
                  <a:lnTo>
                    <a:pt x="1110407" y="16164"/>
                  </a:lnTo>
                  <a:lnTo>
                    <a:pt x="1102599" y="28051"/>
                  </a:lnTo>
                  <a:lnTo>
                    <a:pt x="1118116" y="37203"/>
                  </a:lnTo>
                  <a:lnTo>
                    <a:pt x="1123264" y="29021"/>
                  </a:lnTo>
                  <a:lnTo>
                    <a:pt x="1129755" y="23177"/>
                  </a:lnTo>
                  <a:lnTo>
                    <a:pt x="1137588" y="19670"/>
                  </a:lnTo>
                  <a:lnTo>
                    <a:pt x="1146765" y="18502"/>
                  </a:lnTo>
                  <a:lnTo>
                    <a:pt x="1182752" y="18502"/>
                  </a:lnTo>
                  <a:lnTo>
                    <a:pt x="1177005" y="12135"/>
                  </a:lnTo>
                  <a:lnTo>
                    <a:pt x="1170253" y="7087"/>
                  </a:lnTo>
                  <a:lnTo>
                    <a:pt x="1162929" y="3481"/>
                  </a:lnTo>
                  <a:lnTo>
                    <a:pt x="1155033" y="1318"/>
                  </a:lnTo>
                  <a:lnTo>
                    <a:pt x="1146566" y="596"/>
                  </a:lnTo>
                  <a:close/>
                </a:path>
                <a:path w="1315084" h="182245">
                  <a:moveTo>
                    <a:pt x="1261075" y="596"/>
                  </a:moveTo>
                  <a:lnTo>
                    <a:pt x="1221485" y="20292"/>
                  </a:lnTo>
                  <a:lnTo>
                    <a:pt x="1208242" y="57222"/>
                  </a:lnTo>
                  <a:lnTo>
                    <a:pt x="1207360" y="72814"/>
                  </a:lnTo>
                  <a:lnTo>
                    <a:pt x="1208242" y="88406"/>
                  </a:lnTo>
                  <a:lnTo>
                    <a:pt x="1221485" y="125336"/>
                  </a:lnTo>
                  <a:lnTo>
                    <a:pt x="1261075" y="145032"/>
                  </a:lnTo>
                  <a:lnTo>
                    <a:pt x="1273099" y="143801"/>
                  </a:lnTo>
                  <a:lnTo>
                    <a:pt x="1283705" y="140108"/>
                  </a:lnTo>
                  <a:lnTo>
                    <a:pt x="1292894" y="133953"/>
                  </a:lnTo>
                  <a:lnTo>
                    <a:pt x="1299230" y="126928"/>
                  </a:lnTo>
                  <a:lnTo>
                    <a:pt x="1261075" y="126928"/>
                  </a:lnTo>
                  <a:lnTo>
                    <a:pt x="1253105" y="126045"/>
                  </a:lnTo>
                  <a:lnTo>
                    <a:pt x="1228150" y="95743"/>
                  </a:lnTo>
                  <a:lnTo>
                    <a:pt x="1225862" y="72814"/>
                  </a:lnTo>
                  <a:lnTo>
                    <a:pt x="1226430" y="60616"/>
                  </a:lnTo>
                  <a:lnTo>
                    <a:pt x="1234911" y="32826"/>
                  </a:lnTo>
                  <a:lnTo>
                    <a:pt x="1235013" y="32627"/>
                  </a:lnTo>
                  <a:lnTo>
                    <a:pt x="1239982" y="26559"/>
                  </a:lnTo>
                  <a:lnTo>
                    <a:pt x="1246037" y="22083"/>
                  </a:lnTo>
                  <a:lnTo>
                    <a:pt x="1253072" y="19397"/>
                  </a:lnTo>
                  <a:lnTo>
                    <a:pt x="1261075" y="18502"/>
                  </a:lnTo>
                  <a:lnTo>
                    <a:pt x="1299051" y="18502"/>
                  </a:lnTo>
                  <a:lnTo>
                    <a:pt x="1292894" y="11675"/>
                  </a:lnTo>
                  <a:lnTo>
                    <a:pt x="1283705" y="5520"/>
                  </a:lnTo>
                  <a:lnTo>
                    <a:pt x="1273099" y="1827"/>
                  </a:lnTo>
                  <a:lnTo>
                    <a:pt x="1261075" y="596"/>
                  </a:lnTo>
                  <a:close/>
                </a:path>
                <a:path w="1315084" h="182245">
                  <a:moveTo>
                    <a:pt x="1299051" y="18502"/>
                  </a:moveTo>
                  <a:lnTo>
                    <a:pt x="1261075" y="18502"/>
                  </a:lnTo>
                  <a:lnTo>
                    <a:pt x="1269046" y="19397"/>
                  </a:lnTo>
                  <a:lnTo>
                    <a:pt x="1276046" y="22083"/>
                  </a:lnTo>
                  <a:lnTo>
                    <a:pt x="1295903" y="60616"/>
                  </a:lnTo>
                  <a:lnTo>
                    <a:pt x="1296488" y="72814"/>
                  </a:lnTo>
                  <a:lnTo>
                    <a:pt x="1295903" y="85012"/>
                  </a:lnTo>
                  <a:lnTo>
                    <a:pt x="1276046" y="123396"/>
                  </a:lnTo>
                  <a:lnTo>
                    <a:pt x="1261075" y="126928"/>
                  </a:lnTo>
                  <a:lnTo>
                    <a:pt x="1299230" y="126928"/>
                  </a:lnTo>
                  <a:lnTo>
                    <a:pt x="1313908" y="88406"/>
                  </a:lnTo>
                  <a:lnTo>
                    <a:pt x="1314791" y="72814"/>
                  </a:lnTo>
                  <a:lnTo>
                    <a:pt x="1313908" y="57222"/>
                  </a:lnTo>
                  <a:lnTo>
                    <a:pt x="1311260" y="43270"/>
                  </a:lnTo>
                  <a:lnTo>
                    <a:pt x="1306845" y="30961"/>
                  </a:lnTo>
                  <a:lnTo>
                    <a:pt x="1300666" y="20292"/>
                  </a:lnTo>
                  <a:lnTo>
                    <a:pt x="1299051" y="18502"/>
                  </a:lnTo>
                  <a:close/>
                </a:path>
              </a:pathLst>
            </a:custGeom>
            <a:solidFill>
              <a:srgbClr val="898989">
                <a:alpha val="57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16171" y="10188171"/>
              <a:ext cx="272415" cy="283210"/>
            </a:xfrm>
            <a:custGeom>
              <a:avLst/>
              <a:gdLst/>
              <a:ahLst/>
              <a:cxnLst/>
              <a:rect l="l" t="t" r="r" b="b"/>
              <a:pathLst>
                <a:path w="272414" h="283209">
                  <a:moveTo>
                    <a:pt x="272243" y="0"/>
                  </a:moveTo>
                  <a:lnTo>
                    <a:pt x="261567" y="54891"/>
                  </a:lnTo>
                  <a:lnTo>
                    <a:pt x="245712" y="98262"/>
                  </a:lnTo>
                  <a:lnTo>
                    <a:pt x="224032" y="138402"/>
                  </a:lnTo>
                  <a:lnTo>
                    <a:pt x="197033" y="174799"/>
                  </a:lnTo>
                  <a:lnTo>
                    <a:pt x="165222" y="206940"/>
                  </a:lnTo>
                  <a:lnTo>
                    <a:pt x="129107" y="234315"/>
                  </a:lnTo>
                  <a:lnTo>
                    <a:pt x="89194" y="256410"/>
                  </a:lnTo>
                  <a:lnTo>
                    <a:pt x="45989" y="272713"/>
                  </a:lnTo>
                  <a:lnTo>
                    <a:pt x="0" y="282713"/>
                  </a:lnTo>
                  <a:lnTo>
                    <a:pt x="272243" y="282713"/>
                  </a:lnTo>
                  <a:lnTo>
                    <a:pt x="2722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9612262" y="9088735"/>
              <a:ext cx="1016000" cy="109855"/>
            </a:xfrm>
            <a:custGeom>
              <a:avLst/>
              <a:gdLst/>
              <a:ahLst/>
              <a:cxnLst/>
              <a:rect l="l" t="t" r="r" b="b"/>
              <a:pathLst>
                <a:path w="1016000" h="109854">
                  <a:moveTo>
                    <a:pt x="137261" y="54902"/>
                  </a:moveTo>
                  <a:lnTo>
                    <a:pt x="109804" y="54902"/>
                  </a:lnTo>
                  <a:lnTo>
                    <a:pt x="82359" y="54902"/>
                  </a:lnTo>
                  <a:lnTo>
                    <a:pt x="54902" y="54902"/>
                  </a:lnTo>
                  <a:lnTo>
                    <a:pt x="54902" y="82346"/>
                  </a:lnTo>
                  <a:lnTo>
                    <a:pt x="54902" y="109804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37261" y="82346"/>
                  </a:lnTo>
                  <a:lnTo>
                    <a:pt x="137261" y="54902"/>
                  </a:lnTo>
                  <a:close/>
                </a:path>
                <a:path w="1016000" h="109854">
                  <a:moveTo>
                    <a:pt x="192163" y="0"/>
                  </a:moveTo>
                  <a:lnTo>
                    <a:pt x="192163" y="0"/>
                  </a:lnTo>
                  <a:lnTo>
                    <a:pt x="0" y="0"/>
                  </a:lnTo>
                  <a:lnTo>
                    <a:pt x="0" y="27444"/>
                  </a:lnTo>
                  <a:lnTo>
                    <a:pt x="0" y="54902"/>
                  </a:lnTo>
                  <a:lnTo>
                    <a:pt x="0" y="82346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46"/>
                  </a:lnTo>
                  <a:lnTo>
                    <a:pt x="27457" y="54902"/>
                  </a:lnTo>
                  <a:lnTo>
                    <a:pt x="27457" y="27444"/>
                  </a:lnTo>
                  <a:lnTo>
                    <a:pt x="54902" y="27444"/>
                  </a:lnTo>
                  <a:lnTo>
                    <a:pt x="82359" y="27444"/>
                  </a:lnTo>
                  <a:lnTo>
                    <a:pt x="109804" y="27444"/>
                  </a:lnTo>
                  <a:lnTo>
                    <a:pt x="137261" y="27444"/>
                  </a:lnTo>
                  <a:lnTo>
                    <a:pt x="164706" y="27444"/>
                  </a:lnTo>
                  <a:lnTo>
                    <a:pt x="164706" y="54902"/>
                  </a:lnTo>
                  <a:lnTo>
                    <a:pt x="164706" y="82346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46"/>
                  </a:lnTo>
                  <a:lnTo>
                    <a:pt x="192163" y="54902"/>
                  </a:lnTo>
                  <a:lnTo>
                    <a:pt x="192163" y="27444"/>
                  </a:lnTo>
                  <a:lnTo>
                    <a:pt x="192163" y="0"/>
                  </a:lnTo>
                  <a:close/>
                </a:path>
                <a:path w="1016000" h="109854">
                  <a:moveTo>
                    <a:pt x="247065" y="82346"/>
                  </a:moveTo>
                  <a:lnTo>
                    <a:pt x="219608" y="82346"/>
                  </a:lnTo>
                  <a:lnTo>
                    <a:pt x="219608" y="109804"/>
                  </a:lnTo>
                  <a:lnTo>
                    <a:pt x="247065" y="109804"/>
                  </a:lnTo>
                  <a:lnTo>
                    <a:pt x="247065" y="82346"/>
                  </a:lnTo>
                  <a:close/>
                </a:path>
                <a:path w="1016000" h="109854">
                  <a:moveTo>
                    <a:pt x="247065" y="0"/>
                  </a:moveTo>
                  <a:lnTo>
                    <a:pt x="219608" y="0"/>
                  </a:lnTo>
                  <a:lnTo>
                    <a:pt x="219608" y="27444"/>
                  </a:lnTo>
                  <a:lnTo>
                    <a:pt x="219608" y="54902"/>
                  </a:lnTo>
                  <a:lnTo>
                    <a:pt x="247065" y="54902"/>
                  </a:lnTo>
                  <a:lnTo>
                    <a:pt x="247065" y="27444"/>
                  </a:lnTo>
                  <a:lnTo>
                    <a:pt x="247065" y="0"/>
                  </a:lnTo>
                  <a:close/>
                </a:path>
                <a:path w="1016000" h="109854">
                  <a:moveTo>
                    <a:pt x="329412" y="54902"/>
                  </a:moveTo>
                  <a:lnTo>
                    <a:pt x="301967" y="54902"/>
                  </a:lnTo>
                  <a:lnTo>
                    <a:pt x="301967" y="27444"/>
                  </a:lnTo>
                  <a:lnTo>
                    <a:pt x="274510" y="27444"/>
                  </a:lnTo>
                  <a:lnTo>
                    <a:pt x="274510" y="54902"/>
                  </a:lnTo>
                  <a:lnTo>
                    <a:pt x="247065" y="54902"/>
                  </a:lnTo>
                  <a:lnTo>
                    <a:pt x="247065" y="82346"/>
                  </a:lnTo>
                  <a:lnTo>
                    <a:pt x="274510" y="82346"/>
                  </a:lnTo>
                  <a:lnTo>
                    <a:pt x="301967" y="82346"/>
                  </a:lnTo>
                  <a:lnTo>
                    <a:pt x="329412" y="82346"/>
                  </a:lnTo>
                  <a:lnTo>
                    <a:pt x="329412" y="54902"/>
                  </a:lnTo>
                  <a:close/>
                </a:path>
                <a:path w="1016000" h="109854">
                  <a:moveTo>
                    <a:pt x="466661" y="0"/>
                  </a:moveTo>
                  <a:lnTo>
                    <a:pt x="439216" y="0"/>
                  </a:lnTo>
                  <a:lnTo>
                    <a:pt x="439216" y="27444"/>
                  </a:lnTo>
                  <a:lnTo>
                    <a:pt x="466661" y="27444"/>
                  </a:lnTo>
                  <a:lnTo>
                    <a:pt x="466661" y="0"/>
                  </a:lnTo>
                  <a:close/>
                </a:path>
                <a:path w="1016000" h="109854">
                  <a:moveTo>
                    <a:pt x="549021" y="0"/>
                  </a:moveTo>
                  <a:lnTo>
                    <a:pt x="521563" y="0"/>
                  </a:lnTo>
                  <a:lnTo>
                    <a:pt x="521563" y="27444"/>
                  </a:lnTo>
                  <a:lnTo>
                    <a:pt x="549021" y="27444"/>
                  </a:lnTo>
                  <a:lnTo>
                    <a:pt x="549021" y="0"/>
                  </a:lnTo>
                  <a:close/>
                </a:path>
                <a:path w="1016000" h="109854">
                  <a:moveTo>
                    <a:pt x="658825" y="27444"/>
                  </a:moveTo>
                  <a:lnTo>
                    <a:pt x="631367" y="27444"/>
                  </a:lnTo>
                  <a:lnTo>
                    <a:pt x="631367" y="54902"/>
                  </a:lnTo>
                  <a:lnTo>
                    <a:pt x="603923" y="54902"/>
                  </a:lnTo>
                  <a:lnTo>
                    <a:pt x="603923" y="27444"/>
                  </a:lnTo>
                  <a:lnTo>
                    <a:pt x="631367" y="27444"/>
                  </a:lnTo>
                  <a:lnTo>
                    <a:pt x="631367" y="0"/>
                  </a:lnTo>
                  <a:lnTo>
                    <a:pt x="603923" y="0"/>
                  </a:lnTo>
                  <a:lnTo>
                    <a:pt x="576465" y="0"/>
                  </a:lnTo>
                  <a:lnTo>
                    <a:pt x="576465" y="27444"/>
                  </a:lnTo>
                  <a:lnTo>
                    <a:pt x="576465" y="54902"/>
                  </a:lnTo>
                  <a:lnTo>
                    <a:pt x="549021" y="54902"/>
                  </a:lnTo>
                  <a:lnTo>
                    <a:pt x="521563" y="54902"/>
                  </a:lnTo>
                  <a:lnTo>
                    <a:pt x="521563" y="27444"/>
                  </a:lnTo>
                  <a:lnTo>
                    <a:pt x="494118" y="27444"/>
                  </a:lnTo>
                  <a:lnTo>
                    <a:pt x="494118" y="54902"/>
                  </a:lnTo>
                  <a:lnTo>
                    <a:pt x="466661" y="54902"/>
                  </a:lnTo>
                  <a:lnTo>
                    <a:pt x="439216" y="54902"/>
                  </a:lnTo>
                  <a:lnTo>
                    <a:pt x="411759" y="54902"/>
                  </a:lnTo>
                  <a:lnTo>
                    <a:pt x="411759" y="27444"/>
                  </a:lnTo>
                  <a:lnTo>
                    <a:pt x="384314" y="27444"/>
                  </a:lnTo>
                  <a:lnTo>
                    <a:pt x="384314" y="0"/>
                  </a:lnTo>
                  <a:lnTo>
                    <a:pt x="356870" y="0"/>
                  </a:lnTo>
                  <a:lnTo>
                    <a:pt x="329412" y="0"/>
                  </a:lnTo>
                  <a:lnTo>
                    <a:pt x="329412" y="27444"/>
                  </a:lnTo>
                  <a:lnTo>
                    <a:pt x="356857" y="27444"/>
                  </a:lnTo>
                  <a:lnTo>
                    <a:pt x="356857" y="54902"/>
                  </a:lnTo>
                  <a:lnTo>
                    <a:pt x="356857" y="82346"/>
                  </a:lnTo>
                  <a:lnTo>
                    <a:pt x="384314" y="82346"/>
                  </a:lnTo>
                  <a:lnTo>
                    <a:pt x="384314" y="109804"/>
                  </a:lnTo>
                  <a:lnTo>
                    <a:pt x="411759" y="109804"/>
                  </a:lnTo>
                  <a:lnTo>
                    <a:pt x="411759" y="82346"/>
                  </a:lnTo>
                  <a:lnTo>
                    <a:pt x="439216" y="82346"/>
                  </a:lnTo>
                  <a:lnTo>
                    <a:pt x="439216" y="109804"/>
                  </a:lnTo>
                  <a:lnTo>
                    <a:pt x="466661" y="109804"/>
                  </a:lnTo>
                  <a:lnTo>
                    <a:pt x="494118" y="109804"/>
                  </a:lnTo>
                  <a:lnTo>
                    <a:pt x="494118" y="82346"/>
                  </a:lnTo>
                  <a:lnTo>
                    <a:pt x="521563" y="82346"/>
                  </a:lnTo>
                  <a:lnTo>
                    <a:pt x="658825" y="82346"/>
                  </a:lnTo>
                  <a:lnTo>
                    <a:pt x="658825" y="54902"/>
                  </a:lnTo>
                  <a:lnTo>
                    <a:pt x="658825" y="27444"/>
                  </a:lnTo>
                  <a:close/>
                </a:path>
                <a:path w="1016000" h="109854">
                  <a:moveTo>
                    <a:pt x="796074" y="0"/>
                  </a:moveTo>
                  <a:lnTo>
                    <a:pt x="768629" y="0"/>
                  </a:lnTo>
                  <a:lnTo>
                    <a:pt x="768629" y="27444"/>
                  </a:lnTo>
                  <a:lnTo>
                    <a:pt x="741172" y="27444"/>
                  </a:lnTo>
                  <a:lnTo>
                    <a:pt x="713727" y="27444"/>
                  </a:lnTo>
                  <a:lnTo>
                    <a:pt x="686269" y="27444"/>
                  </a:lnTo>
                  <a:lnTo>
                    <a:pt x="686269" y="54902"/>
                  </a:lnTo>
                  <a:lnTo>
                    <a:pt x="713727" y="54902"/>
                  </a:lnTo>
                  <a:lnTo>
                    <a:pt x="741172" y="54902"/>
                  </a:lnTo>
                  <a:lnTo>
                    <a:pt x="741172" y="82346"/>
                  </a:lnTo>
                  <a:lnTo>
                    <a:pt x="768629" y="82346"/>
                  </a:lnTo>
                  <a:lnTo>
                    <a:pt x="768629" y="54902"/>
                  </a:lnTo>
                  <a:lnTo>
                    <a:pt x="796074" y="54902"/>
                  </a:lnTo>
                  <a:lnTo>
                    <a:pt x="796074" y="27444"/>
                  </a:lnTo>
                  <a:lnTo>
                    <a:pt x="796074" y="0"/>
                  </a:lnTo>
                  <a:close/>
                </a:path>
                <a:path w="1016000" h="109854">
                  <a:moveTo>
                    <a:pt x="878420" y="0"/>
                  </a:moveTo>
                  <a:lnTo>
                    <a:pt x="850976" y="0"/>
                  </a:lnTo>
                  <a:lnTo>
                    <a:pt x="823518" y="0"/>
                  </a:lnTo>
                  <a:lnTo>
                    <a:pt x="823518" y="27444"/>
                  </a:lnTo>
                  <a:lnTo>
                    <a:pt x="823518" y="54902"/>
                  </a:lnTo>
                  <a:lnTo>
                    <a:pt x="823518" y="82346"/>
                  </a:lnTo>
                  <a:lnTo>
                    <a:pt x="850976" y="82346"/>
                  </a:lnTo>
                  <a:lnTo>
                    <a:pt x="850976" y="54902"/>
                  </a:lnTo>
                  <a:lnTo>
                    <a:pt x="850976" y="27444"/>
                  </a:lnTo>
                  <a:lnTo>
                    <a:pt x="878420" y="27444"/>
                  </a:lnTo>
                  <a:lnTo>
                    <a:pt x="878420" y="0"/>
                  </a:lnTo>
                  <a:close/>
                </a:path>
                <a:path w="1016000" h="109854">
                  <a:moveTo>
                    <a:pt x="960780" y="54902"/>
                  </a:moveTo>
                  <a:lnTo>
                    <a:pt x="933323" y="54902"/>
                  </a:lnTo>
                  <a:lnTo>
                    <a:pt x="905878" y="54902"/>
                  </a:lnTo>
                  <a:lnTo>
                    <a:pt x="878433" y="54902"/>
                  </a:lnTo>
                  <a:lnTo>
                    <a:pt x="878433" y="82346"/>
                  </a:lnTo>
                  <a:lnTo>
                    <a:pt x="905878" y="82346"/>
                  </a:lnTo>
                  <a:lnTo>
                    <a:pt x="933323" y="82346"/>
                  </a:lnTo>
                  <a:lnTo>
                    <a:pt x="960780" y="82346"/>
                  </a:lnTo>
                  <a:lnTo>
                    <a:pt x="960780" y="54902"/>
                  </a:lnTo>
                  <a:close/>
                </a:path>
                <a:path w="1016000" h="109854">
                  <a:moveTo>
                    <a:pt x="1015682" y="0"/>
                  </a:moveTo>
                  <a:lnTo>
                    <a:pt x="1015682" y="0"/>
                  </a:lnTo>
                  <a:lnTo>
                    <a:pt x="878433" y="0"/>
                  </a:lnTo>
                  <a:lnTo>
                    <a:pt x="878433" y="27444"/>
                  </a:lnTo>
                  <a:lnTo>
                    <a:pt x="905878" y="27444"/>
                  </a:lnTo>
                  <a:lnTo>
                    <a:pt x="933323" y="27444"/>
                  </a:lnTo>
                  <a:lnTo>
                    <a:pt x="960780" y="27444"/>
                  </a:lnTo>
                  <a:lnTo>
                    <a:pt x="988225" y="27444"/>
                  </a:lnTo>
                  <a:lnTo>
                    <a:pt x="988225" y="54902"/>
                  </a:lnTo>
                  <a:lnTo>
                    <a:pt x="988225" y="82346"/>
                  </a:lnTo>
                  <a:lnTo>
                    <a:pt x="1015682" y="82346"/>
                  </a:lnTo>
                  <a:lnTo>
                    <a:pt x="1015682" y="54902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9612262" y="9171082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137261" y="27457"/>
                  </a:moveTo>
                  <a:lnTo>
                    <a:pt x="109804" y="27457"/>
                  </a:lnTo>
                  <a:lnTo>
                    <a:pt x="82359" y="27457"/>
                  </a:lnTo>
                  <a:lnTo>
                    <a:pt x="54902" y="27457"/>
                  </a:lnTo>
                  <a:lnTo>
                    <a:pt x="54902" y="54914"/>
                  </a:lnTo>
                  <a:lnTo>
                    <a:pt x="82359" y="54914"/>
                  </a:lnTo>
                  <a:lnTo>
                    <a:pt x="109804" y="54914"/>
                  </a:lnTo>
                  <a:lnTo>
                    <a:pt x="137261" y="54914"/>
                  </a:lnTo>
                  <a:lnTo>
                    <a:pt x="137261" y="27457"/>
                  </a:lnTo>
                  <a:close/>
                </a:path>
                <a:path w="1016000" h="137795">
                  <a:moveTo>
                    <a:pt x="192163" y="27457"/>
                  </a:moveTo>
                  <a:lnTo>
                    <a:pt x="164706" y="27457"/>
                  </a:lnTo>
                  <a:lnTo>
                    <a:pt x="164706" y="54914"/>
                  </a:lnTo>
                  <a:lnTo>
                    <a:pt x="164706" y="82359"/>
                  </a:lnTo>
                  <a:lnTo>
                    <a:pt x="27457" y="82359"/>
                  </a:lnTo>
                  <a:lnTo>
                    <a:pt x="27457" y="54914"/>
                  </a:lnTo>
                  <a:lnTo>
                    <a:pt x="27457" y="27457"/>
                  </a:lnTo>
                  <a:lnTo>
                    <a:pt x="0" y="27457"/>
                  </a:lnTo>
                  <a:lnTo>
                    <a:pt x="0" y="54914"/>
                  </a:lnTo>
                  <a:lnTo>
                    <a:pt x="0" y="82359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54902" y="109804"/>
                  </a:lnTo>
                  <a:lnTo>
                    <a:pt x="192163" y="109804"/>
                  </a:lnTo>
                  <a:lnTo>
                    <a:pt x="192163" y="82359"/>
                  </a:lnTo>
                  <a:lnTo>
                    <a:pt x="192163" y="54914"/>
                  </a:lnTo>
                  <a:lnTo>
                    <a:pt x="192163" y="27457"/>
                  </a:lnTo>
                  <a:close/>
                </a:path>
                <a:path w="1016000" h="137795">
                  <a:moveTo>
                    <a:pt x="274510" y="54914"/>
                  </a:moveTo>
                  <a:lnTo>
                    <a:pt x="247065" y="54914"/>
                  </a:lnTo>
                  <a:lnTo>
                    <a:pt x="247065" y="27457"/>
                  </a:lnTo>
                  <a:lnTo>
                    <a:pt x="219608" y="27457"/>
                  </a:lnTo>
                  <a:lnTo>
                    <a:pt x="219608" y="54914"/>
                  </a:lnTo>
                  <a:lnTo>
                    <a:pt x="219608" y="82359"/>
                  </a:lnTo>
                  <a:lnTo>
                    <a:pt x="219608" y="109804"/>
                  </a:lnTo>
                  <a:lnTo>
                    <a:pt x="247065" y="109804"/>
                  </a:lnTo>
                  <a:lnTo>
                    <a:pt x="247065" y="82359"/>
                  </a:lnTo>
                  <a:lnTo>
                    <a:pt x="274510" y="82359"/>
                  </a:lnTo>
                  <a:lnTo>
                    <a:pt x="274510" y="54914"/>
                  </a:lnTo>
                  <a:close/>
                </a:path>
                <a:path w="1016000" h="137795">
                  <a:moveTo>
                    <a:pt x="301967" y="82359"/>
                  </a:moveTo>
                  <a:lnTo>
                    <a:pt x="274510" y="82359"/>
                  </a:lnTo>
                  <a:lnTo>
                    <a:pt x="274510" y="109804"/>
                  </a:lnTo>
                  <a:lnTo>
                    <a:pt x="247065" y="109804"/>
                  </a:lnTo>
                  <a:lnTo>
                    <a:pt x="247065" y="137248"/>
                  </a:lnTo>
                  <a:lnTo>
                    <a:pt x="274510" y="137248"/>
                  </a:lnTo>
                  <a:lnTo>
                    <a:pt x="301967" y="137248"/>
                  </a:lnTo>
                  <a:lnTo>
                    <a:pt x="301967" y="109804"/>
                  </a:lnTo>
                  <a:lnTo>
                    <a:pt x="301967" y="82359"/>
                  </a:lnTo>
                  <a:close/>
                </a:path>
                <a:path w="1016000" h="137795">
                  <a:moveTo>
                    <a:pt x="301967" y="27457"/>
                  </a:moveTo>
                  <a:lnTo>
                    <a:pt x="274510" y="27457"/>
                  </a:lnTo>
                  <a:lnTo>
                    <a:pt x="274510" y="54914"/>
                  </a:lnTo>
                  <a:lnTo>
                    <a:pt x="301967" y="54914"/>
                  </a:lnTo>
                  <a:lnTo>
                    <a:pt x="301967" y="27457"/>
                  </a:lnTo>
                  <a:close/>
                </a:path>
                <a:path w="1016000" h="137795">
                  <a:moveTo>
                    <a:pt x="411759" y="54914"/>
                  </a:moveTo>
                  <a:lnTo>
                    <a:pt x="384314" y="54914"/>
                  </a:lnTo>
                  <a:lnTo>
                    <a:pt x="356870" y="54914"/>
                  </a:lnTo>
                  <a:lnTo>
                    <a:pt x="356870" y="27457"/>
                  </a:lnTo>
                  <a:lnTo>
                    <a:pt x="329412" y="27457"/>
                  </a:lnTo>
                  <a:lnTo>
                    <a:pt x="329412" y="54914"/>
                  </a:lnTo>
                  <a:lnTo>
                    <a:pt x="329412" y="82359"/>
                  </a:lnTo>
                  <a:lnTo>
                    <a:pt x="329412" y="109804"/>
                  </a:lnTo>
                  <a:lnTo>
                    <a:pt x="329412" y="137248"/>
                  </a:lnTo>
                  <a:lnTo>
                    <a:pt x="356870" y="137248"/>
                  </a:lnTo>
                  <a:lnTo>
                    <a:pt x="356870" y="109804"/>
                  </a:lnTo>
                  <a:lnTo>
                    <a:pt x="356870" y="82359"/>
                  </a:lnTo>
                  <a:lnTo>
                    <a:pt x="384314" y="82359"/>
                  </a:lnTo>
                  <a:lnTo>
                    <a:pt x="384314" y="109804"/>
                  </a:lnTo>
                  <a:lnTo>
                    <a:pt x="384314" y="137248"/>
                  </a:lnTo>
                  <a:lnTo>
                    <a:pt x="411759" y="137248"/>
                  </a:lnTo>
                  <a:lnTo>
                    <a:pt x="411759" y="109804"/>
                  </a:lnTo>
                  <a:lnTo>
                    <a:pt x="411759" y="82359"/>
                  </a:lnTo>
                  <a:lnTo>
                    <a:pt x="411759" y="54914"/>
                  </a:lnTo>
                  <a:close/>
                </a:path>
                <a:path w="1016000" h="137795">
                  <a:moveTo>
                    <a:pt x="439216" y="27457"/>
                  </a:moveTo>
                  <a:lnTo>
                    <a:pt x="411759" y="27457"/>
                  </a:lnTo>
                  <a:lnTo>
                    <a:pt x="411759" y="54914"/>
                  </a:lnTo>
                  <a:lnTo>
                    <a:pt x="439216" y="54914"/>
                  </a:lnTo>
                  <a:lnTo>
                    <a:pt x="439216" y="27457"/>
                  </a:lnTo>
                  <a:close/>
                </a:path>
                <a:path w="1016000" h="137795">
                  <a:moveTo>
                    <a:pt x="466661" y="82359"/>
                  </a:moveTo>
                  <a:lnTo>
                    <a:pt x="439216" y="82359"/>
                  </a:lnTo>
                  <a:lnTo>
                    <a:pt x="439216" y="109804"/>
                  </a:lnTo>
                  <a:lnTo>
                    <a:pt x="466661" y="109804"/>
                  </a:lnTo>
                  <a:lnTo>
                    <a:pt x="466661" y="82359"/>
                  </a:lnTo>
                  <a:close/>
                </a:path>
                <a:path w="1016000" h="137795">
                  <a:moveTo>
                    <a:pt x="521563" y="27457"/>
                  </a:moveTo>
                  <a:lnTo>
                    <a:pt x="494118" y="27457"/>
                  </a:lnTo>
                  <a:lnTo>
                    <a:pt x="494118" y="0"/>
                  </a:lnTo>
                  <a:lnTo>
                    <a:pt x="466661" y="0"/>
                  </a:lnTo>
                  <a:lnTo>
                    <a:pt x="466661" y="27457"/>
                  </a:lnTo>
                  <a:lnTo>
                    <a:pt x="466661" y="54914"/>
                  </a:lnTo>
                  <a:lnTo>
                    <a:pt x="466661" y="82359"/>
                  </a:lnTo>
                  <a:lnTo>
                    <a:pt x="494118" y="82359"/>
                  </a:lnTo>
                  <a:lnTo>
                    <a:pt x="494118" y="109804"/>
                  </a:lnTo>
                  <a:lnTo>
                    <a:pt x="521563" y="109804"/>
                  </a:lnTo>
                  <a:lnTo>
                    <a:pt x="521563" y="82359"/>
                  </a:lnTo>
                  <a:lnTo>
                    <a:pt x="521563" y="54914"/>
                  </a:lnTo>
                  <a:lnTo>
                    <a:pt x="521563" y="27457"/>
                  </a:lnTo>
                  <a:close/>
                </a:path>
                <a:path w="1016000" h="137795">
                  <a:moveTo>
                    <a:pt x="576465" y="82359"/>
                  </a:moveTo>
                  <a:lnTo>
                    <a:pt x="549021" y="82359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576465" y="82359"/>
                  </a:lnTo>
                  <a:close/>
                </a:path>
                <a:path w="1016000" h="137795">
                  <a:moveTo>
                    <a:pt x="576465" y="0"/>
                  </a:moveTo>
                  <a:lnTo>
                    <a:pt x="549021" y="0"/>
                  </a:lnTo>
                  <a:lnTo>
                    <a:pt x="521563" y="0"/>
                  </a:lnTo>
                  <a:lnTo>
                    <a:pt x="521563" y="27457"/>
                  </a:lnTo>
                  <a:lnTo>
                    <a:pt x="549021" y="27457"/>
                  </a:lnTo>
                  <a:lnTo>
                    <a:pt x="549021" y="54914"/>
                  </a:lnTo>
                  <a:lnTo>
                    <a:pt x="576465" y="54914"/>
                  </a:lnTo>
                  <a:lnTo>
                    <a:pt x="576465" y="27457"/>
                  </a:lnTo>
                  <a:lnTo>
                    <a:pt x="576465" y="0"/>
                  </a:lnTo>
                  <a:close/>
                </a:path>
                <a:path w="1016000" h="137795">
                  <a:moveTo>
                    <a:pt x="631367" y="82359"/>
                  </a:moveTo>
                  <a:lnTo>
                    <a:pt x="603923" y="82359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31367" y="82359"/>
                  </a:lnTo>
                  <a:close/>
                </a:path>
                <a:path w="1016000" h="137795">
                  <a:moveTo>
                    <a:pt x="658825" y="0"/>
                  </a:moveTo>
                  <a:lnTo>
                    <a:pt x="631367" y="0"/>
                  </a:lnTo>
                  <a:lnTo>
                    <a:pt x="631367" y="27457"/>
                  </a:lnTo>
                  <a:lnTo>
                    <a:pt x="603923" y="27457"/>
                  </a:lnTo>
                  <a:lnTo>
                    <a:pt x="603923" y="54914"/>
                  </a:lnTo>
                  <a:lnTo>
                    <a:pt x="631367" y="54914"/>
                  </a:lnTo>
                  <a:lnTo>
                    <a:pt x="658825" y="54914"/>
                  </a:lnTo>
                  <a:lnTo>
                    <a:pt x="658825" y="27457"/>
                  </a:lnTo>
                  <a:lnTo>
                    <a:pt x="658825" y="0"/>
                  </a:lnTo>
                  <a:close/>
                </a:path>
                <a:path w="1016000" h="137795">
                  <a:moveTo>
                    <a:pt x="686269" y="82359"/>
                  </a:moveTo>
                  <a:lnTo>
                    <a:pt x="658825" y="82359"/>
                  </a:lnTo>
                  <a:lnTo>
                    <a:pt x="658825" y="109804"/>
                  </a:lnTo>
                  <a:lnTo>
                    <a:pt x="686269" y="109804"/>
                  </a:lnTo>
                  <a:lnTo>
                    <a:pt x="686269" y="82359"/>
                  </a:lnTo>
                  <a:close/>
                </a:path>
                <a:path w="1016000" h="137795">
                  <a:moveTo>
                    <a:pt x="741172" y="82359"/>
                  </a:moveTo>
                  <a:lnTo>
                    <a:pt x="713727" y="82359"/>
                  </a:lnTo>
                  <a:lnTo>
                    <a:pt x="713727" y="109804"/>
                  </a:lnTo>
                  <a:lnTo>
                    <a:pt x="741172" y="109804"/>
                  </a:lnTo>
                  <a:lnTo>
                    <a:pt x="741172" y="82359"/>
                  </a:lnTo>
                  <a:close/>
                </a:path>
                <a:path w="1016000" h="137795">
                  <a:moveTo>
                    <a:pt x="768629" y="0"/>
                  </a:moveTo>
                  <a:lnTo>
                    <a:pt x="741172" y="0"/>
                  </a:lnTo>
                  <a:lnTo>
                    <a:pt x="741172" y="27457"/>
                  </a:lnTo>
                  <a:lnTo>
                    <a:pt x="741172" y="54914"/>
                  </a:lnTo>
                  <a:lnTo>
                    <a:pt x="768629" y="54914"/>
                  </a:lnTo>
                  <a:lnTo>
                    <a:pt x="768629" y="27457"/>
                  </a:lnTo>
                  <a:lnTo>
                    <a:pt x="768629" y="0"/>
                  </a:lnTo>
                  <a:close/>
                </a:path>
                <a:path w="1016000" h="137795">
                  <a:moveTo>
                    <a:pt x="796074" y="54914"/>
                  </a:moveTo>
                  <a:lnTo>
                    <a:pt x="768629" y="54914"/>
                  </a:lnTo>
                  <a:lnTo>
                    <a:pt x="768629" y="82359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59"/>
                  </a:lnTo>
                  <a:lnTo>
                    <a:pt x="796074" y="54914"/>
                  </a:lnTo>
                  <a:close/>
                </a:path>
                <a:path w="1016000" h="137795">
                  <a:moveTo>
                    <a:pt x="878420" y="82359"/>
                  </a:moveTo>
                  <a:lnTo>
                    <a:pt x="850976" y="82359"/>
                  </a:lnTo>
                  <a:lnTo>
                    <a:pt x="850976" y="54914"/>
                  </a:lnTo>
                  <a:lnTo>
                    <a:pt x="850976" y="27457"/>
                  </a:lnTo>
                  <a:lnTo>
                    <a:pt x="850976" y="0"/>
                  </a:lnTo>
                  <a:lnTo>
                    <a:pt x="823518" y="0"/>
                  </a:lnTo>
                  <a:lnTo>
                    <a:pt x="823518" y="27457"/>
                  </a:lnTo>
                  <a:lnTo>
                    <a:pt x="823518" y="54914"/>
                  </a:lnTo>
                  <a:lnTo>
                    <a:pt x="823518" y="82359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78420" y="109804"/>
                  </a:lnTo>
                  <a:lnTo>
                    <a:pt x="878420" y="82359"/>
                  </a:lnTo>
                  <a:close/>
                </a:path>
                <a:path w="1016000" h="137795">
                  <a:moveTo>
                    <a:pt x="960780" y="0"/>
                  </a:moveTo>
                  <a:lnTo>
                    <a:pt x="933323" y="0"/>
                  </a:lnTo>
                  <a:lnTo>
                    <a:pt x="905878" y="0"/>
                  </a:lnTo>
                  <a:lnTo>
                    <a:pt x="878433" y="0"/>
                  </a:lnTo>
                  <a:lnTo>
                    <a:pt x="878433" y="27457"/>
                  </a:lnTo>
                  <a:lnTo>
                    <a:pt x="878433" y="54914"/>
                  </a:lnTo>
                  <a:lnTo>
                    <a:pt x="905878" y="54914"/>
                  </a:lnTo>
                  <a:lnTo>
                    <a:pt x="933323" y="54914"/>
                  </a:lnTo>
                  <a:lnTo>
                    <a:pt x="960780" y="54914"/>
                  </a:lnTo>
                  <a:lnTo>
                    <a:pt x="960780" y="27457"/>
                  </a:lnTo>
                  <a:lnTo>
                    <a:pt x="960780" y="0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88225" y="27457"/>
                  </a:lnTo>
                  <a:lnTo>
                    <a:pt x="988225" y="54914"/>
                  </a:lnTo>
                  <a:lnTo>
                    <a:pt x="988225" y="82359"/>
                  </a:lnTo>
                  <a:lnTo>
                    <a:pt x="960780" y="82359"/>
                  </a:lnTo>
                  <a:lnTo>
                    <a:pt x="933323" y="82359"/>
                  </a:lnTo>
                  <a:lnTo>
                    <a:pt x="905878" y="82359"/>
                  </a:lnTo>
                  <a:lnTo>
                    <a:pt x="878433" y="82359"/>
                  </a:lnTo>
                  <a:lnTo>
                    <a:pt x="878433" y="109804"/>
                  </a:lnTo>
                  <a:lnTo>
                    <a:pt x="1015682" y="109804"/>
                  </a:lnTo>
                  <a:lnTo>
                    <a:pt x="1015682" y="82359"/>
                  </a:lnTo>
                  <a:lnTo>
                    <a:pt x="1015682" y="54914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9639719" y="9280887"/>
              <a:ext cx="988694" cy="137795"/>
            </a:xfrm>
            <a:custGeom>
              <a:avLst/>
              <a:gdLst/>
              <a:ahLst/>
              <a:cxnLst/>
              <a:rect l="l" t="t" r="r" b="b"/>
              <a:pathLst>
                <a:path w="988695" h="137795">
                  <a:moveTo>
                    <a:pt x="27444" y="54902"/>
                  </a:moveTo>
                  <a:lnTo>
                    <a:pt x="0" y="54902"/>
                  </a:lnTo>
                  <a:lnTo>
                    <a:pt x="0" y="82346"/>
                  </a:lnTo>
                  <a:lnTo>
                    <a:pt x="27444" y="82346"/>
                  </a:lnTo>
                  <a:lnTo>
                    <a:pt x="27444" y="54902"/>
                  </a:lnTo>
                  <a:close/>
                </a:path>
                <a:path w="988695" h="137795">
                  <a:moveTo>
                    <a:pt x="54902" y="82359"/>
                  </a:moveTo>
                  <a:lnTo>
                    <a:pt x="27444" y="82359"/>
                  </a:lnTo>
                  <a:lnTo>
                    <a:pt x="27444" y="109804"/>
                  </a:lnTo>
                  <a:lnTo>
                    <a:pt x="27444" y="137261"/>
                  </a:lnTo>
                  <a:lnTo>
                    <a:pt x="54902" y="137261"/>
                  </a:lnTo>
                  <a:lnTo>
                    <a:pt x="54902" y="109804"/>
                  </a:lnTo>
                  <a:lnTo>
                    <a:pt x="54902" y="82359"/>
                  </a:lnTo>
                  <a:close/>
                </a:path>
                <a:path w="988695" h="137795">
                  <a:moveTo>
                    <a:pt x="109804" y="82359"/>
                  </a:moveTo>
                  <a:lnTo>
                    <a:pt x="82346" y="82359"/>
                  </a:lnTo>
                  <a:lnTo>
                    <a:pt x="82346" y="109804"/>
                  </a:lnTo>
                  <a:lnTo>
                    <a:pt x="109804" y="109804"/>
                  </a:lnTo>
                  <a:lnTo>
                    <a:pt x="109804" y="82359"/>
                  </a:lnTo>
                  <a:close/>
                </a:path>
                <a:path w="988695" h="137795">
                  <a:moveTo>
                    <a:pt x="109804" y="54902"/>
                  </a:moveTo>
                  <a:lnTo>
                    <a:pt x="82346" y="54902"/>
                  </a:lnTo>
                  <a:lnTo>
                    <a:pt x="82346" y="27444"/>
                  </a:lnTo>
                  <a:lnTo>
                    <a:pt x="54902" y="27444"/>
                  </a:lnTo>
                  <a:lnTo>
                    <a:pt x="54902" y="54902"/>
                  </a:lnTo>
                  <a:lnTo>
                    <a:pt x="54902" y="82346"/>
                  </a:lnTo>
                  <a:lnTo>
                    <a:pt x="82346" y="82346"/>
                  </a:lnTo>
                  <a:lnTo>
                    <a:pt x="109804" y="82346"/>
                  </a:lnTo>
                  <a:lnTo>
                    <a:pt x="109804" y="54902"/>
                  </a:lnTo>
                  <a:close/>
                </a:path>
                <a:path w="988695" h="137795">
                  <a:moveTo>
                    <a:pt x="164706" y="27444"/>
                  </a:moveTo>
                  <a:lnTo>
                    <a:pt x="137248" y="27444"/>
                  </a:lnTo>
                  <a:lnTo>
                    <a:pt x="137248" y="54902"/>
                  </a:lnTo>
                  <a:lnTo>
                    <a:pt x="164706" y="54902"/>
                  </a:lnTo>
                  <a:lnTo>
                    <a:pt x="164706" y="27444"/>
                  </a:lnTo>
                  <a:close/>
                </a:path>
                <a:path w="988695" h="137795">
                  <a:moveTo>
                    <a:pt x="192151" y="82359"/>
                  </a:moveTo>
                  <a:lnTo>
                    <a:pt x="164706" y="82359"/>
                  </a:lnTo>
                  <a:lnTo>
                    <a:pt x="137248" y="82359"/>
                  </a:lnTo>
                  <a:lnTo>
                    <a:pt x="137248" y="109804"/>
                  </a:lnTo>
                  <a:lnTo>
                    <a:pt x="164706" y="109804"/>
                  </a:lnTo>
                  <a:lnTo>
                    <a:pt x="192151" y="109804"/>
                  </a:lnTo>
                  <a:lnTo>
                    <a:pt x="192151" y="82359"/>
                  </a:lnTo>
                  <a:close/>
                </a:path>
                <a:path w="988695" h="137795">
                  <a:moveTo>
                    <a:pt x="219608" y="54902"/>
                  </a:moveTo>
                  <a:lnTo>
                    <a:pt x="192151" y="54902"/>
                  </a:lnTo>
                  <a:lnTo>
                    <a:pt x="192151" y="82346"/>
                  </a:lnTo>
                  <a:lnTo>
                    <a:pt x="219608" y="82346"/>
                  </a:lnTo>
                  <a:lnTo>
                    <a:pt x="219608" y="54902"/>
                  </a:lnTo>
                  <a:close/>
                </a:path>
                <a:path w="988695" h="137795">
                  <a:moveTo>
                    <a:pt x="247053" y="82359"/>
                  </a:moveTo>
                  <a:lnTo>
                    <a:pt x="219608" y="82359"/>
                  </a:lnTo>
                  <a:lnTo>
                    <a:pt x="219608" y="109804"/>
                  </a:lnTo>
                  <a:lnTo>
                    <a:pt x="219608" y="137261"/>
                  </a:lnTo>
                  <a:lnTo>
                    <a:pt x="247053" y="137261"/>
                  </a:lnTo>
                  <a:lnTo>
                    <a:pt x="247053" y="109804"/>
                  </a:lnTo>
                  <a:lnTo>
                    <a:pt x="247053" y="82359"/>
                  </a:lnTo>
                  <a:close/>
                </a:path>
                <a:path w="988695" h="137795">
                  <a:moveTo>
                    <a:pt x="384302" y="82359"/>
                  </a:moveTo>
                  <a:lnTo>
                    <a:pt x="356857" y="82359"/>
                  </a:lnTo>
                  <a:lnTo>
                    <a:pt x="329412" y="82359"/>
                  </a:lnTo>
                  <a:lnTo>
                    <a:pt x="301955" y="82359"/>
                  </a:lnTo>
                  <a:lnTo>
                    <a:pt x="301955" y="109804"/>
                  </a:lnTo>
                  <a:lnTo>
                    <a:pt x="301955" y="137261"/>
                  </a:lnTo>
                  <a:lnTo>
                    <a:pt x="329399" y="137261"/>
                  </a:lnTo>
                  <a:lnTo>
                    <a:pt x="356857" y="137261"/>
                  </a:lnTo>
                  <a:lnTo>
                    <a:pt x="356857" y="109804"/>
                  </a:lnTo>
                  <a:lnTo>
                    <a:pt x="384302" y="109804"/>
                  </a:lnTo>
                  <a:lnTo>
                    <a:pt x="384302" y="82359"/>
                  </a:lnTo>
                  <a:close/>
                </a:path>
                <a:path w="988695" h="137795">
                  <a:moveTo>
                    <a:pt x="439204" y="54902"/>
                  </a:moveTo>
                  <a:lnTo>
                    <a:pt x="411759" y="54902"/>
                  </a:lnTo>
                  <a:lnTo>
                    <a:pt x="411759" y="82346"/>
                  </a:lnTo>
                  <a:lnTo>
                    <a:pt x="439204" y="82346"/>
                  </a:lnTo>
                  <a:lnTo>
                    <a:pt x="439204" y="54902"/>
                  </a:lnTo>
                  <a:close/>
                </a:path>
                <a:path w="988695" h="137795">
                  <a:moveTo>
                    <a:pt x="439204" y="0"/>
                  </a:moveTo>
                  <a:lnTo>
                    <a:pt x="411759" y="0"/>
                  </a:lnTo>
                  <a:lnTo>
                    <a:pt x="384302" y="0"/>
                  </a:lnTo>
                  <a:lnTo>
                    <a:pt x="356857" y="0"/>
                  </a:lnTo>
                  <a:lnTo>
                    <a:pt x="356857" y="27444"/>
                  </a:lnTo>
                  <a:lnTo>
                    <a:pt x="247053" y="27444"/>
                  </a:lnTo>
                  <a:lnTo>
                    <a:pt x="247053" y="54902"/>
                  </a:lnTo>
                  <a:lnTo>
                    <a:pt x="247053" y="82346"/>
                  </a:lnTo>
                  <a:lnTo>
                    <a:pt x="274510" y="82346"/>
                  </a:lnTo>
                  <a:lnTo>
                    <a:pt x="274510" y="54902"/>
                  </a:lnTo>
                  <a:lnTo>
                    <a:pt x="301955" y="54902"/>
                  </a:lnTo>
                  <a:lnTo>
                    <a:pt x="329399" y="54902"/>
                  </a:lnTo>
                  <a:lnTo>
                    <a:pt x="329399" y="82346"/>
                  </a:lnTo>
                  <a:lnTo>
                    <a:pt x="356857" y="82346"/>
                  </a:lnTo>
                  <a:lnTo>
                    <a:pt x="356857" y="54902"/>
                  </a:lnTo>
                  <a:lnTo>
                    <a:pt x="384302" y="54902"/>
                  </a:lnTo>
                  <a:lnTo>
                    <a:pt x="384302" y="27444"/>
                  </a:lnTo>
                  <a:lnTo>
                    <a:pt x="411759" y="27444"/>
                  </a:lnTo>
                  <a:lnTo>
                    <a:pt x="439204" y="27444"/>
                  </a:lnTo>
                  <a:lnTo>
                    <a:pt x="439204" y="0"/>
                  </a:lnTo>
                  <a:close/>
                </a:path>
                <a:path w="988695" h="137795">
                  <a:moveTo>
                    <a:pt x="494106" y="82359"/>
                  </a:moveTo>
                  <a:lnTo>
                    <a:pt x="466661" y="82359"/>
                  </a:lnTo>
                  <a:lnTo>
                    <a:pt x="439204" y="82359"/>
                  </a:lnTo>
                  <a:lnTo>
                    <a:pt x="411759" y="82359"/>
                  </a:lnTo>
                  <a:lnTo>
                    <a:pt x="411759" y="109804"/>
                  </a:lnTo>
                  <a:lnTo>
                    <a:pt x="439204" y="109804"/>
                  </a:lnTo>
                  <a:lnTo>
                    <a:pt x="466661" y="109804"/>
                  </a:lnTo>
                  <a:lnTo>
                    <a:pt x="466661" y="137261"/>
                  </a:lnTo>
                  <a:lnTo>
                    <a:pt x="494106" y="137261"/>
                  </a:lnTo>
                  <a:lnTo>
                    <a:pt x="494106" y="109804"/>
                  </a:lnTo>
                  <a:lnTo>
                    <a:pt x="494106" y="82359"/>
                  </a:lnTo>
                  <a:close/>
                </a:path>
                <a:path w="988695" h="137795">
                  <a:moveTo>
                    <a:pt x="576465" y="82359"/>
                  </a:moveTo>
                  <a:lnTo>
                    <a:pt x="549008" y="82359"/>
                  </a:lnTo>
                  <a:lnTo>
                    <a:pt x="521563" y="82359"/>
                  </a:lnTo>
                  <a:lnTo>
                    <a:pt x="521563" y="109804"/>
                  </a:lnTo>
                  <a:lnTo>
                    <a:pt x="549008" y="109804"/>
                  </a:lnTo>
                  <a:lnTo>
                    <a:pt x="549008" y="137261"/>
                  </a:lnTo>
                  <a:lnTo>
                    <a:pt x="576465" y="137261"/>
                  </a:lnTo>
                  <a:lnTo>
                    <a:pt x="576465" y="109804"/>
                  </a:lnTo>
                  <a:lnTo>
                    <a:pt x="576465" y="82359"/>
                  </a:lnTo>
                  <a:close/>
                </a:path>
                <a:path w="988695" h="137795">
                  <a:moveTo>
                    <a:pt x="576465" y="54902"/>
                  </a:moveTo>
                  <a:lnTo>
                    <a:pt x="549008" y="54902"/>
                  </a:lnTo>
                  <a:lnTo>
                    <a:pt x="549008" y="27444"/>
                  </a:lnTo>
                  <a:lnTo>
                    <a:pt x="521563" y="27444"/>
                  </a:lnTo>
                  <a:lnTo>
                    <a:pt x="521563" y="0"/>
                  </a:lnTo>
                  <a:lnTo>
                    <a:pt x="494106" y="0"/>
                  </a:lnTo>
                  <a:lnTo>
                    <a:pt x="494106" y="27444"/>
                  </a:lnTo>
                  <a:lnTo>
                    <a:pt x="466661" y="27444"/>
                  </a:lnTo>
                  <a:lnTo>
                    <a:pt x="439204" y="27444"/>
                  </a:lnTo>
                  <a:lnTo>
                    <a:pt x="439204" y="54902"/>
                  </a:lnTo>
                  <a:lnTo>
                    <a:pt x="466661" y="54902"/>
                  </a:lnTo>
                  <a:lnTo>
                    <a:pt x="466661" y="82346"/>
                  </a:lnTo>
                  <a:lnTo>
                    <a:pt x="494106" y="82346"/>
                  </a:lnTo>
                  <a:lnTo>
                    <a:pt x="494106" y="54902"/>
                  </a:lnTo>
                  <a:lnTo>
                    <a:pt x="521563" y="54902"/>
                  </a:lnTo>
                  <a:lnTo>
                    <a:pt x="521563" y="82346"/>
                  </a:lnTo>
                  <a:lnTo>
                    <a:pt x="549008" y="82346"/>
                  </a:lnTo>
                  <a:lnTo>
                    <a:pt x="576465" y="82346"/>
                  </a:lnTo>
                  <a:lnTo>
                    <a:pt x="576465" y="54902"/>
                  </a:lnTo>
                  <a:close/>
                </a:path>
                <a:path w="988695" h="137795">
                  <a:moveTo>
                    <a:pt x="658812" y="82359"/>
                  </a:moveTo>
                  <a:lnTo>
                    <a:pt x="631367" y="82359"/>
                  </a:lnTo>
                  <a:lnTo>
                    <a:pt x="603910" y="82359"/>
                  </a:lnTo>
                  <a:lnTo>
                    <a:pt x="603910" y="109804"/>
                  </a:lnTo>
                  <a:lnTo>
                    <a:pt x="631367" y="109804"/>
                  </a:lnTo>
                  <a:lnTo>
                    <a:pt x="658812" y="109804"/>
                  </a:lnTo>
                  <a:lnTo>
                    <a:pt x="658812" y="82359"/>
                  </a:lnTo>
                  <a:close/>
                </a:path>
                <a:path w="988695" h="137795">
                  <a:moveTo>
                    <a:pt x="686269" y="0"/>
                  </a:moveTo>
                  <a:lnTo>
                    <a:pt x="658812" y="0"/>
                  </a:lnTo>
                  <a:lnTo>
                    <a:pt x="631367" y="0"/>
                  </a:lnTo>
                  <a:lnTo>
                    <a:pt x="631367" y="27444"/>
                  </a:lnTo>
                  <a:lnTo>
                    <a:pt x="631367" y="54902"/>
                  </a:lnTo>
                  <a:lnTo>
                    <a:pt x="603910" y="54902"/>
                  </a:lnTo>
                  <a:lnTo>
                    <a:pt x="603910" y="82346"/>
                  </a:lnTo>
                  <a:lnTo>
                    <a:pt x="631367" y="82346"/>
                  </a:lnTo>
                  <a:lnTo>
                    <a:pt x="658812" y="82346"/>
                  </a:lnTo>
                  <a:lnTo>
                    <a:pt x="686269" y="82346"/>
                  </a:lnTo>
                  <a:lnTo>
                    <a:pt x="686269" y="54902"/>
                  </a:lnTo>
                  <a:lnTo>
                    <a:pt x="658812" y="54902"/>
                  </a:lnTo>
                  <a:lnTo>
                    <a:pt x="658812" y="27444"/>
                  </a:lnTo>
                  <a:lnTo>
                    <a:pt x="686269" y="27444"/>
                  </a:lnTo>
                  <a:lnTo>
                    <a:pt x="686269" y="0"/>
                  </a:lnTo>
                  <a:close/>
                </a:path>
                <a:path w="988695" h="137795">
                  <a:moveTo>
                    <a:pt x="713714" y="82359"/>
                  </a:moveTo>
                  <a:lnTo>
                    <a:pt x="686269" y="82359"/>
                  </a:lnTo>
                  <a:lnTo>
                    <a:pt x="686269" y="109804"/>
                  </a:lnTo>
                  <a:lnTo>
                    <a:pt x="713714" y="109804"/>
                  </a:lnTo>
                  <a:lnTo>
                    <a:pt x="713714" y="82359"/>
                  </a:lnTo>
                  <a:close/>
                </a:path>
                <a:path w="988695" h="137795">
                  <a:moveTo>
                    <a:pt x="713714" y="27444"/>
                  </a:moveTo>
                  <a:lnTo>
                    <a:pt x="686269" y="27444"/>
                  </a:lnTo>
                  <a:lnTo>
                    <a:pt x="686269" y="54902"/>
                  </a:lnTo>
                  <a:lnTo>
                    <a:pt x="713714" y="54902"/>
                  </a:lnTo>
                  <a:lnTo>
                    <a:pt x="713714" y="27444"/>
                  </a:lnTo>
                  <a:close/>
                </a:path>
                <a:path w="988695" h="137795">
                  <a:moveTo>
                    <a:pt x="741172" y="54902"/>
                  </a:moveTo>
                  <a:lnTo>
                    <a:pt x="713714" y="54902"/>
                  </a:lnTo>
                  <a:lnTo>
                    <a:pt x="713714" y="82346"/>
                  </a:lnTo>
                  <a:lnTo>
                    <a:pt x="741172" y="82346"/>
                  </a:lnTo>
                  <a:lnTo>
                    <a:pt x="741172" y="54902"/>
                  </a:lnTo>
                  <a:close/>
                </a:path>
                <a:path w="988695" h="137795">
                  <a:moveTo>
                    <a:pt x="768616" y="0"/>
                  </a:moveTo>
                  <a:lnTo>
                    <a:pt x="741172" y="0"/>
                  </a:lnTo>
                  <a:lnTo>
                    <a:pt x="741172" y="27444"/>
                  </a:lnTo>
                  <a:lnTo>
                    <a:pt x="768616" y="27444"/>
                  </a:lnTo>
                  <a:lnTo>
                    <a:pt x="768616" y="0"/>
                  </a:lnTo>
                  <a:close/>
                </a:path>
                <a:path w="988695" h="137795">
                  <a:moveTo>
                    <a:pt x="796074" y="54902"/>
                  </a:moveTo>
                  <a:lnTo>
                    <a:pt x="768616" y="54902"/>
                  </a:lnTo>
                  <a:lnTo>
                    <a:pt x="768616" y="82346"/>
                  </a:lnTo>
                  <a:lnTo>
                    <a:pt x="796074" y="82346"/>
                  </a:lnTo>
                  <a:lnTo>
                    <a:pt x="796074" y="54902"/>
                  </a:lnTo>
                  <a:close/>
                </a:path>
                <a:path w="988695" h="137795">
                  <a:moveTo>
                    <a:pt x="850963" y="82359"/>
                  </a:moveTo>
                  <a:lnTo>
                    <a:pt x="850963" y="82359"/>
                  </a:lnTo>
                  <a:lnTo>
                    <a:pt x="741172" y="82359"/>
                  </a:lnTo>
                  <a:lnTo>
                    <a:pt x="741172" y="109804"/>
                  </a:lnTo>
                  <a:lnTo>
                    <a:pt x="850963" y="109804"/>
                  </a:lnTo>
                  <a:lnTo>
                    <a:pt x="850963" y="82359"/>
                  </a:lnTo>
                  <a:close/>
                </a:path>
                <a:path w="988695" h="137795">
                  <a:moveTo>
                    <a:pt x="850963" y="27444"/>
                  </a:moveTo>
                  <a:lnTo>
                    <a:pt x="823518" y="27444"/>
                  </a:lnTo>
                  <a:lnTo>
                    <a:pt x="823518" y="54902"/>
                  </a:lnTo>
                  <a:lnTo>
                    <a:pt x="850963" y="54902"/>
                  </a:lnTo>
                  <a:lnTo>
                    <a:pt x="850963" y="27444"/>
                  </a:lnTo>
                  <a:close/>
                </a:path>
                <a:path w="988695" h="137795">
                  <a:moveTo>
                    <a:pt x="905865" y="27444"/>
                  </a:moveTo>
                  <a:lnTo>
                    <a:pt x="878420" y="27444"/>
                  </a:lnTo>
                  <a:lnTo>
                    <a:pt x="850976" y="27444"/>
                  </a:lnTo>
                  <a:lnTo>
                    <a:pt x="850976" y="54902"/>
                  </a:lnTo>
                  <a:lnTo>
                    <a:pt x="850976" y="82346"/>
                  </a:lnTo>
                  <a:lnTo>
                    <a:pt x="878420" y="82346"/>
                  </a:lnTo>
                  <a:lnTo>
                    <a:pt x="878420" y="54902"/>
                  </a:lnTo>
                  <a:lnTo>
                    <a:pt x="905865" y="54902"/>
                  </a:lnTo>
                  <a:lnTo>
                    <a:pt x="905865" y="27444"/>
                  </a:lnTo>
                  <a:close/>
                </a:path>
                <a:path w="988695" h="137795">
                  <a:moveTo>
                    <a:pt x="960767" y="82359"/>
                  </a:moveTo>
                  <a:lnTo>
                    <a:pt x="933323" y="82359"/>
                  </a:lnTo>
                  <a:lnTo>
                    <a:pt x="905865" y="82359"/>
                  </a:lnTo>
                  <a:lnTo>
                    <a:pt x="878420" y="82359"/>
                  </a:lnTo>
                  <a:lnTo>
                    <a:pt x="878420" y="109804"/>
                  </a:lnTo>
                  <a:lnTo>
                    <a:pt x="905865" y="109804"/>
                  </a:lnTo>
                  <a:lnTo>
                    <a:pt x="933323" y="109804"/>
                  </a:lnTo>
                  <a:lnTo>
                    <a:pt x="960767" y="109804"/>
                  </a:lnTo>
                  <a:lnTo>
                    <a:pt x="960767" y="82359"/>
                  </a:lnTo>
                  <a:close/>
                </a:path>
                <a:path w="988695" h="137795">
                  <a:moveTo>
                    <a:pt x="988225" y="27444"/>
                  </a:moveTo>
                  <a:lnTo>
                    <a:pt x="960767" y="27444"/>
                  </a:lnTo>
                  <a:lnTo>
                    <a:pt x="933323" y="27444"/>
                  </a:lnTo>
                  <a:lnTo>
                    <a:pt x="933323" y="54902"/>
                  </a:lnTo>
                  <a:lnTo>
                    <a:pt x="960767" y="54902"/>
                  </a:lnTo>
                  <a:lnTo>
                    <a:pt x="960767" y="82346"/>
                  </a:lnTo>
                  <a:lnTo>
                    <a:pt x="988225" y="82346"/>
                  </a:lnTo>
                  <a:lnTo>
                    <a:pt x="988225" y="54902"/>
                  </a:lnTo>
                  <a:lnTo>
                    <a:pt x="988225" y="274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9612262" y="9390691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82359" y="109804"/>
                  </a:moveTo>
                  <a:lnTo>
                    <a:pt x="54902" y="109804"/>
                  </a:lnTo>
                  <a:lnTo>
                    <a:pt x="54902" y="82359"/>
                  </a:lnTo>
                  <a:lnTo>
                    <a:pt x="54902" y="54902"/>
                  </a:lnTo>
                  <a:lnTo>
                    <a:pt x="54902" y="27457"/>
                  </a:lnTo>
                  <a:lnTo>
                    <a:pt x="27457" y="27457"/>
                  </a:lnTo>
                  <a:lnTo>
                    <a:pt x="0" y="27457"/>
                  </a:lnTo>
                  <a:lnTo>
                    <a:pt x="0" y="54902"/>
                  </a:lnTo>
                  <a:lnTo>
                    <a:pt x="27457" y="54902"/>
                  </a:lnTo>
                  <a:lnTo>
                    <a:pt x="27457" y="82346"/>
                  </a:lnTo>
                  <a:lnTo>
                    <a:pt x="27457" y="109804"/>
                  </a:lnTo>
                  <a:lnTo>
                    <a:pt x="27457" y="137261"/>
                  </a:lnTo>
                  <a:lnTo>
                    <a:pt x="54902" y="137261"/>
                  </a:lnTo>
                  <a:lnTo>
                    <a:pt x="82359" y="137261"/>
                  </a:lnTo>
                  <a:lnTo>
                    <a:pt x="82359" y="109804"/>
                  </a:lnTo>
                  <a:close/>
                </a:path>
                <a:path w="1016000" h="137795">
                  <a:moveTo>
                    <a:pt x="109804" y="82346"/>
                  </a:moveTo>
                  <a:lnTo>
                    <a:pt x="82359" y="82346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09804" y="82346"/>
                  </a:lnTo>
                  <a:close/>
                </a:path>
                <a:path w="1016000" h="137795">
                  <a:moveTo>
                    <a:pt x="137261" y="109804"/>
                  </a:moveTo>
                  <a:lnTo>
                    <a:pt x="109804" y="109804"/>
                  </a:lnTo>
                  <a:lnTo>
                    <a:pt x="109804" y="137261"/>
                  </a:lnTo>
                  <a:lnTo>
                    <a:pt x="137261" y="137261"/>
                  </a:lnTo>
                  <a:lnTo>
                    <a:pt x="137261" y="109804"/>
                  </a:lnTo>
                  <a:close/>
                </a:path>
                <a:path w="1016000" h="137795">
                  <a:moveTo>
                    <a:pt x="192163" y="82346"/>
                  </a:moveTo>
                  <a:lnTo>
                    <a:pt x="164706" y="82346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46"/>
                  </a:lnTo>
                  <a:close/>
                </a:path>
                <a:path w="1016000" h="137795">
                  <a:moveTo>
                    <a:pt x="219608" y="109804"/>
                  </a:moveTo>
                  <a:lnTo>
                    <a:pt x="192163" y="109804"/>
                  </a:lnTo>
                  <a:lnTo>
                    <a:pt x="192163" y="137261"/>
                  </a:lnTo>
                  <a:lnTo>
                    <a:pt x="219608" y="137261"/>
                  </a:lnTo>
                  <a:lnTo>
                    <a:pt x="219608" y="109804"/>
                  </a:lnTo>
                  <a:close/>
                </a:path>
                <a:path w="1016000" h="137795">
                  <a:moveTo>
                    <a:pt x="466661" y="109804"/>
                  </a:moveTo>
                  <a:lnTo>
                    <a:pt x="439216" y="109804"/>
                  </a:lnTo>
                  <a:lnTo>
                    <a:pt x="439216" y="137261"/>
                  </a:lnTo>
                  <a:lnTo>
                    <a:pt x="466661" y="137261"/>
                  </a:lnTo>
                  <a:lnTo>
                    <a:pt x="466661" y="109804"/>
                  </a:lnTo>
                  <a:close/>
                </a:path>
                <a:path w="1016000" h="137795">
                  <a:moveTo>
                    <a:pt x="521563" y="54902"/>
                  </a:moveTo>
                  <a:lnTo>
                    <a:pt x="494118" y="54902"/>
                  </a:lnTo>
                  <a:lnTo>
                    <a:pt x="466661" y="54902"/>
                  </a:lnTo>
                  <a:lnTo>
                    <a:pt x="466661" y="27457"/>
                  </a:lnTo>
                  <a:lnTo>
                    <a:pt x="439216" y="27457"/>
                  </a:lnTo>
                  <a:lnTo>
                    <a:pt x="411759" y="27457"/>
                  </a:lnTo>
                  <a:lnTo>
                    <a:pt x="384314" y="27457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39216" y="54902"/>
                  </a:lnTo>
                  <a:lnTo>
                    <a:pt x="439216" y="82346"/>
                  </a:lnTo>
                  <a:lnTo>
                    <a:pt x="411759" y="82346"/>
                  </a:lnTo>
                  <a:lnTo>
                    <a:pt x="384314" y="82346"/>
                  </a:lnTo>
                  <a:lnTo>
                    <a:pt x="356870" y="82346"/>
                  </a:lnTo>
                  <a:lnTo>
                    <a:pt x="356870" y="54902"/>
                  </a:lnTo>
                  <a:lnTo>
                    <a:pt x="329412" y="54902"/>
                  </a:lnTo>
                  <a:lnTo>
                    <a:pt x="301967" y="54902"/>
                  </a:lnTo>
                  <a:lnTo>
                    <a:pt x="301967" y="27457"/>
                  </a:lnTo>
                  <a:lnTo>
                    <a:pt x="274510" y="27457"/>
                  </a:lnTo>
                  <a:lnTo>
                    <a:pt x="274510" y="54902"/>
                  </a:lnTo>
                  <a:lnTo>
                    <a:pt x="247065" y="54902"/>
                  </a:lnTo>
                  <a:lnTo>
                    <a:pt x="247065" y="27457"/>
                  </a:lnTo>
                  <a:lnTo>
                    <a:pt x="219608" y="27457"/>
                  </a:lnTo>
                  <a:lnTo>
                    <a:pt x="192163" y="27457"/>
                  </a:lnTo>
                  <a:lnTo>
                    <a:pt x="164706" y="27457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219608" y="54902"/>
                  </a:lnTo>
                  <a:lnTo>
                    <a:pt x="219608" y="82346"/>
                  </a:lnTo>
                  <a:lnTo>
                    <a:pt x="219608" y="109804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274510" y="137261"/>
                  </a:lnTo>
                  <a:lnTo>
                    <a:pt x="301967" y="137261"/>
                  </a:lnTo>
                  <a:lnTo>
                    <a:pt x="329412" y="137261"/>
                  </a:lnTo>
                  <a:lnTo>
                    <a:pt x="329412" y="109804"/>
                  </a:lnTo>
                  <a:lnTo>
                    <a:pt x="301967" y="109804"/>
                  </a:lnTo>
                  <a:lnTo>
                    <a:pt x="301967" y="82359"/>
                  </a:lnTo>
                  <a:lnTo>
                    <a:pt x="329412" y="82359"/>
                  </a:lnTo>
                  <a:lnTo>
                    <a:pt x="356857" y="82359"/>
                  </a:lnTo>
                  <a:lnTo>
                    <a:pt x="356857" y="109804"/>
                  </a:lnTo>
                  <a:lnTo>
                    <a:pt x="384314" y="109804"/>
                  </a:lnTo>
                  <a:lnTo>
                    <a:pt x="384314" y="137261"/>
                  </a:lnTo>
                  <a:lnTo>
                    <a:pt x="411759" y="137261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39216" y="82359"/>
                  </a:lnTo>
                  <a:lnTo>
                    <a:pt x="466661" y="82359"/>
                  </a:lnTo>
                  <a:lnTo>
                    <a:pt x="494118" y="82359"/>
                  </a:lnTo>
                  <a:lnTo>
                    <a:pt x="521563" y="82359"/>
                  </a:lnTo>
                  <a:lnTo>
                    <a:pt x="521563" y="54902"/>
                  </a:lnTo>
                  <a:close/>
                </a:path>
                <a:path w="1016000" h="137795">
                  <a:moveTo>
                    <a:pt x="658825" y="54902"/>
                  </a:moveTo>
                  <a:lnTo>
                    <a:pt x="631367" y="54902"/>
                  </a:lnTo>
                  <a:lnTo>
                    <a:pt x="631367" y="82346"/>
                  </a:lnTo>
                  <a:lnTo>
                    <a:pt x="603923" y="82346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31367" y="82359"/>
                  </a:lnTo>
                  <a:lnTo>
                    <a:pt x="658825" y="82359"/>
                  </a:lnTo>
                  <a:lnTo>
                    <a:pt x="658825" y="54902"/>
                  </a:lnTo>
                  <a:close/>
                </a:path>
                <a:path w="1016000" h="137795">
                  <a:moveTo>
                    <a:pt x="658825" y="0"/>
                  </a:moveTo>
                  <a:lnTo>
                    <a:pt x="631367" y="0"/>
                  </a:lnTo>
                  <a:lnTo>
                    <a:pt x="603923" y="0"/>
                  </a:lnTo>
                  <a:lnTo>
                    <a:pt x="576465" y="0"/>
                  </a:lnTo>
                  <a:lnTo>
                    <a:pt x="576465" y="27457"/>
                  </a:lnTo>
                  <a:lnTo>
                    <a:pt x="549021" y="27457"/>
                  </a:lnTo>
                  <a:lnTo>
                    <a:pt x="521563" y="27457"/>
                  </a:lnTo>
                  <a:lnTo>
                    <a:pt x="521563" y="54902"/>
                  </a:lnTo>
                  <a:lnTo>
                    <a:pt x="549021" y="54902"/>
                  </a:lnTo>
                  <a:lnTo>
                    <a:pt x="549021" y="82346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576465" y="82359"/>
                  </a:lnTo>
                  <a:lnTo>
                    <a:pt x="576465" y="54902"/>
                  </a:lnTo>
                  <a:lnTo>
                    <a:pt x="603923" y="54902"/>
                  </a:lnTo>
                  <a:lnTo>
                    <a:pt x="603923" y="27457"/>
                  </a:lnTo>
                  <a:lnTo>
                    <a:pt x="631367" y="27457"/>
                  </a:lnTo>
                  <a:lnTo>
                    <a:pt x="658825" y="27457"/>
                  </a:lnTo>
                  <a:lnTo>
                    <a:pt x="658825" y="0"/>
                  </a:lnTo>
                  <a:close/>
                </a:path>
                <a:path w="1016000" h="137795">
                  <a:moveTo>
                    <a:pt x="713727" y="27457"/>
                  </a:moveTo>
                  <a:lnTo>
                    <a:pt x="686269" y="27457"/>
                  </a:lnTo>
                  <a:lnTo>
                    <a:pt x="686269" y="54902"/>
                  </a:lnTo>
                  <a:lnTo>
                    <a:pt x="713727" y="54902"/>
                  </a:lnTo>
                  <a:lnTo>
                    <a:pt x="713727" y="27457"/>
                  </a:lnTo>
                  <a:close/>
                </a:path>
                <a:path w="1016000" h="137795">
                  <a:moveTo>
                    <a:pt x="768629" y="0"/>
                  </a:moveTo>
                  <a:lnTo>
                    <a:pt x="741172" y="0"/>
                  </a:lnTo>
                  <a:lnTo>
                    <a:pt x="713727" y="0"/>
                  </a:lnTo>
                  <a:lnTo>
                    <a:pt x="713727" y="27457"/>
                  </a:lnTo>
                  <a:lnTo>
                    <a:pt x="741172" y="27457"/>
                  </a:lnTo>
                  <a:lnTo>
                    <a:pt x="768629" y="27457"/>
                  </a:lnTo>
                  <a:lnTo>
                    <a:pt x="768629" y="0"/>
                  </a:lnTo>
                  <a:close/>
                </a:path>
                <a:path w="1016000" h="137795">
                  <a:moveTo>
                    <a:pt x="878420" y="82346"/>
                  </a:moveTo>
                  <a:lnTo>
                    <a:pt x="850976" y="82346"/>
                  </a:lnTo>
                  <a:lnTo>
                    <a:pt x="823531" y="82346"/>
                  </a:lnTo>
                  <a:lnTo>
                    <a:pt x="823531" y="54902"/>
                  </a:lnTo>
                  <a:lnTo>
                    <a:pt x="850976" y="54902"/>
                  </a:lnTo>
                  <a:lnTo>
                    <a:pt x="850976" y="27457"/>
                  </a:lnTo>
                  <a:lnTo>
                    <a:pt x="850976" y="0"/>
                  </a:lnTo>
                  <a:lnTo>
                    <a:pt x="823531" y="0"/>
                  </a:lnTo>
                  <a:lnTo>
                    <a:pt x="796074" y="0"/>
                  </a:lnTo>
                  <a:lnTo>
                    <a:pt x="796074" y="27457"/>
                  </a:lnTo>
                  <a:lnTo>
                    <a:pt x="796074" y="54902"/>
                  </a:lnTo>
                  <a:lnTo>
                    <a:pt x="768629" y="54902"/>
                  </a:lnTo>
                  <a:lnTo>
                    <a:pt x="741172" y="54902"/>
                  </a:lnTo>
                  <a:lnTo>
                    <a:pt x="713727" y="54902"/>
                  </a:lnTo>
                  <a:lnTo>
                    <a:pt x="713727" y="82346"/>
                  </a:lnTo>
                  <a:lnTo>
                    <a:pt x="686269" y="82346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41172" y="109804"/>
                  </a:lnTo>
                  <a:lnTo>
                    <a:pt x="741172" y="82359"/>
                  </a:lnTo>
                  <a:lnTo>
                    <a:pt x="768629" y="82359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59"/>
                  </a:lnTo>
                  <a:lnTo>
                    <a:pt x="823518" y="82359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78420" y="109804"/>
                  </a:lnTo>
                  <a:lnTo>
                    <a:pt x="878420" y="82346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88225" y="27457"/>
                  </a:lnTo>
                  <a:lnTo>
                    <a:pt x="988225" y="54902"/>
                  </a:lnTo>
                  <a:lnTo>
                    <a:pt x="988225" y="82346"/>
                  </a:lnTo>
                  <a:lnTo>
                    <a:pt x="960780" y="82346"/>
                  </a:lnTo>
                  <a:lnTo>
                    <a:pt x="960780" y="54902"/>
                  </a:lnTo>
                  <a:lnTo>
                    <a:pt x="988225" y="54902"/>
                  </a:lnTo>
                  <a:lnTo>
                    <a:pt x="988225" y="27457"/>
                  </a:lnTo>
                  <a:lnTo>
                    <a:pt x="960780" y="27457"/>
                  </a:lnTo>
                  <a:lnTo>
                    <a:pt x="933323" y="27457"/>
                  </a:lnTo>
                  <a:lnTo>
                    <a:pt x="933323" y="54902"/>
                  </a:lnTo>
                  <a:lnTo>
                    <a:pt x="905878" y="54902"/>
                  </a:lnTo>
                  <a:lnTo>
                    <a:pt x="905878" y="82346"/>
                  </a:lnTo>
                  <a:lnTo>
                    <a:pt x="878433" y="82346"/>
                  </a:lnTo>
                  <a:lnTo>
                    <a:pt x="878433" y="109804"/>
                  </a:lnTo>
                  <a:lnTo>
                    <a:pt x="905878" y="109804"/>
                  </a:lnTo>
                  <a:lnTo>
                    <a:pt x="905878" y="82359"/>
                  </a:lnTo>
                  <a:lnTo>
                    <a:pt x="933323" y="82359"/>
                  </a:lnTo>
                  <a:lnTo>
                    <a:pt x="960780" y="82359"/>
                  </a:lnTo>
                  <a:lnTo>
                    <a:pt x="960780" y="109804"/>
                  </a:lnTo>
                  <a:lnTo>
                    <a:pt x="988225" y="109804"/>
                  </a:lnTo>
                  <a:lnTo>
                    <a:pt x="1015682" y="109804"/>
                  </a:lnTo>
                  <a:lnTo>
                    <a:pt x="1015682" y="82359"/>
                  </a:lnTo>
                  <a:lnTo>
                    <a:pt x="1015682" y="54902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9612262" y="9500495"/>
              <a:ext cx="1016000" cy="109855"/>
            </a:xfrm>
            <a:custGeom>
              <a:avLst/>
              <a:gdLst/>
              <a:ahLst/>
              <a:cxnLst/>
              <a:rect l="l" t="t" r="r" b="b"/>
              <a:pathLst>
                <a:path w="1016000" h="109854">
                  <a:moveTo>
                    <a:pt x="54902" y="54902"/>
                  </a:moveTo>
                  <a:lnTo>
                    <a:pt x="27457" y="54902"/>
                  </a:lnTo>
                  <a:lnTo>
                    <a:pt x="27457" y="27444"/>
                  </a:lnTo>
                  <a:lnTo>
                    <a:pt x="0" y="27444"/>
                  </a:lnTo>
                  <a:lnTo>
                    <a:pt x="0" y="54902"/>
                  </a:lnTo>
                  <a:lnTo>
                    <a:pt x="0" y="82359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59"/>
                  </a:lnTo>
                  <a:lnTo>
                    <a:pt x="54902" y="82359"/>
                  </a:lnTo>
                  <a:lnTo>
                    <a:pt x="54902" y="54902"/>
                  </a:lnTo>
                  <a:close/>
                </a:path>
                <a:path w="1016000" h="109854">
                  <a:moveTo>
                    <a:pt x="82359" y="82359"/>
                  </a:moveTo>
                  <a:lnTo>
                    <a:pt x="54902" y="82359"/>
                  </a:lnTo>
                  <a:lnTo>
                    <a:pt x="54902" y="109804"/>
                  </a:lnTo>
                  <a:lnTo>
                    <a:pt x="82359" y="109804"/>
                  </a:lnTo>
                  <a:lnTo>
                    <a:pt x="82359" y="82359"/>
                  </a:lnTo>
                  <a:close/>
                </a:path>
                <a:path w="1016000" h="109854">
                  <a:moveTo>
                    <a:pt x="109804" y="27444"/>
                  </a:moveTo>
                  <a:lnTo>
                    <a:pt x="82359" y="27444"/>
                  </a:lnTo>
                  <a:lnTo>
                    <a:pt x="82359" y="54902"/>
                  </a:lnTo>
                  <a:lnTo>
                    <a:pt x="109804" y="54902"/>
                  </a:lnTo>
                  <a:lnTo>
                    <a:pt x="109804" y="27444"/>
                  </a:lnTo>
                  <a:close/>
                </a:path>
                <a:path w="1016000" h="109854">
                  <a:moveTo>
                    <a:pt x="192163" y="82359"/>
                  </a:moveTo>
                  <a:lnTo>
                    <a:pt x="164706" y="82359"/>
                  </a:lnTo>
                  <a:lnTo>
                    <a:pt x="164706" y="54902"/>
                  </a:lnTo>
                  <a:lnTo>
                    <a:pt x="137261" y="54902"/>
                  </a:lnTo>
                  <a:lnTo>
                    <a:pt x="109804" y="54902"/>
                  </a:lnTo>
                  <a:lnTo>
                    <a:pt x="109804" y="82359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59"/>
                  </a:lnTo>
                  <a:close/>
                </a:path>
                <a:path w="1016000" h="109854">
                  <a:moveTo>
                    <a:pt x="219608" y="27444"/>
                  </a:moveTo>
                  <a:lnTo>
                    <a:pt x="192163" y="27444"/>
                  </a:lnTo>
                  <a:lnTo>
                    <a:pt x="164706" y="27444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219608" y="54902"/>
                  </a:lnTo>
                  <a:lnTo>
                    <a:pt x="219608" y="27444"/>
                  </a:lnTo>
                  <a:close/>
                </a:path>
                <a:path w="1016000" h="109854">
                  <a:moveTo>
                    <a:pt x="247065" y="54902"/>
                  </a:moveTo>
                  <a:lnTo>
                    <a:pt x="219608" y="54902"/>
                  </a:lnTo>
                  <a:lnTo>
                    <a:pt x="219608" y="82359"/>
                  </a:lnTo>
                  <a:lnTo>
                    <a:pt x="247065" y="82359"/>
                  </a:lnTo>
                  <a:lnTo>
                    <a:pt x="247065" y="54902"/>
                  </a:lnTo>
                  <a:close/>
                </a:path>
                <a:path w="1016000" h="109854">
                  <a:moveTo>
                    <a:pt x="301967" y="27444"/>
                  </a:moveTo>
                  <a:lnTo>
                    <a:pt x="274510" y="27444"/>
                  </a:lnTo>
                  <a:lnTo>
                    <a:pt x="274510" y="54902"/>
                  </a:lnTo>
                  <a:lnTo>
                    <a:pt x="301967" y="54902"/>
                  </a:lnTo>
                  <a:lnTo>
                    <a:pt x="301967" y="27444"/>
                  </a:lnTo>
                  <a:close/>
                </a:path>
                <a:path w="1016000" h="109854">
                  <a:moveTo>
                    <a:pt x="384314" y="27444"/>
                  </a:moveTo>
                  <a:lnTo>
                    <a:pt x="356870" y="27444"/>
                  </a:lnTo>
                  <a:lnTo>
                    <a:pt x="329412" y="27444"/>
                  </a:lnTo>
                  <a:lnTo>
                    <a:pt x="329412" y="54902"/>
                  </a:lnTo>
                  <a:lnTo>
                    <a:pt x="301967" y="54902"/>
                  </a:lnTo>
                  <a:lnTo>
                    <a:pt x="301967" y="82359"/>
                  </a:lnTo>
                  <a:lnTo>
                    <a:pt x="274510" y="82359"/>
                  </a:lnTo>
                  <a:lnTo>
                    <a:pt x="247065" y="82359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301967" y="109804"/>
                  </a:lnTo>
                  <a:lnTo>
                    <a:pt x="329412" y="109804"/>
                  </a:lnTo>
                  <a:lnTo>
                    <a:pt x="356857" y="109804"/>
                  </a:lnTo>
                  <a:lnTo>
                    <a:pt x="384314" y="109804"/>
                  </a:lnTo>
                  <a:lnTo>
                    <a:pt x="384314" y="82359"/>
                  </a:lnTo>
                  <a:lnTo>
                    <a:pt x="356870" y="82359"/>
                  </a:lnTo>
                  <a:lnTo>
                    <a:pt x="356870" y="54902"/>
                  </a:lnTo>
                  <a:lnTo>
                    <a:pt x="384314" y="54902"/>
                  </a:lnTo>
                  <a:lnTo>
                    <a:pt x="384314" y="27444"/>
                  </a:lnTo>
                  <a:close/>
                </a:path>
                <a:path w="1016000" h="109854">
                  <a:moveTo>
                    <a:pt x="576465" y="54902"/>
                  </a:moveTo>
                  <a:lnTo>
                    <a:pt x="549021" y="54902"/>
                  </a:lnTo>
                  <a:lnTo>
                    <a:pt x="521563" y="54902"/>
                  </a:lnTo>
                  <a:lnTo>
                    <a:pt x="494118" y="54902"/>
                  </a:lnTo>
                  <a:lnTo>
                    <a:pt x="494118" y="27444"/>
                  </a:lnTo>
                  <a:lnTo>
                    <a:pt x="466661" y="27444"/>
                  </a:lnTo>
                  <a:lnTo>
                    <a:pt x="466661" y="0"/>
                  </a:lnTo>
                  <a:lnTo>
                    <a:pt x="439216" y="0"/>
                  </a:lnTo>
                  <a:lnTo>
                    <a:pt x="439216" y="27444"/>
                  </a:lnTo>
                  <a:lnTo>
                    <a:pt x="439216" y="54902"/>
                  </a:lnTo>
                  <a:lnTo>
                    <a:pt x="411759" y="54902"/>
                  </a:lnTo>
                  <a:lnTo>
                    <a:pt x="411759" y="82359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39216" y="82359"/>
                  </a:lnTo>
                  <a:lnTo>
                    <a:pt x="466661" y="82359"/>
                  </a:lnTo>
                  <a:lnTo>
                    <a:pt x="466661" y="109804"/>
                  </a:lnTo>
                  <a:lnTo>
                    <a:pt x="494118" y="109804"/>
                  </a:lnTo>
                  <a:lnTo>
                    <a:pt x="494118" y="82359"/>
                  </a:lnTo>
                  <a:lnTo>
                    <a:pt x="521563" y="82359"/>
                  </a:lnTo>
                  <a:lnTo>
                    <a:pt x="521563" y="109804"/>
                  </a:lnTo>
                  <a:lnTo>
                    <a:pt x="549021" y="109804"/>
                  </a:lnTo>
                  <a:lnTo>
                    <a:pt x="549021" y="82359"/>
                  </a:lnTo>
                  <a:lnTo>
                    <a:pt x="576465" y="82359"/>
                  </a:lnTo>
                  <a:lnTo>
                    <a:pt x="576465" y="54902"/>
                  </a:lnTo>
                  <a:close/>
                </a:path>
                <a:path w="1016000" h="109854">
                  <a:moveTo>
                    <a:pt x="603923" y="82359"/>
                  </a:moveTo>
                  <a:lnTo>
                    <a:pt x="576465" y="82359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03923" y="82359"/>
                  </a:lnTo>
                  <a:close/>
                </a:path>
                <a:path w="1016000" h="109854">
                  <a:moveTo>
                    <a:pt x="796074" y="0"/>
                  </a:moveTo>
                  <a:lnTo>
                    <a:pt x="768629" y="0"/>
                  </a:lnTo>
                  <a:lnTo>
                    <a:pt x="768629" y="27457"/>
                  </a:lnTo>
                  <a:lnTo>
                    <a:pt x="796074" y="27457"/>
                  </a:lnTo>
                  <a:lnTo>
                    <a:pt x="796074" y="0"/>
                  </a:lnTo>
                  <a:close/>
                </a:path>
                <a:path w="1016000" h="109854">
                  <a:moveTo>
                    <a:pt x="850976" y="0"/>
                  </a:moveTo>
                  <a:lnTo>
                    <a:pt x="823518" y="0"/>
                  </a:lnTo>
                  <a:lnTo>
                    <a:pt x="823518" y="27444"/>
                  </a:lnTo>
                  <a:lnTo>
                    <a:pt x="823518" y="54902"/>
                  </a:lnTo>
                  <a:lnTo>
                    <a:pt x="796074" y="54902"/>
                  </a:lnTo>
                  <a:lnTo>
                    <a:pt x="768629" y="54902"/>
                  </a:lnTo>
                  <a:lnTo>
                    <a:pt x="741172" y="54902"/>
                  </a:lnTo>
                  <a:lnTo>
                    <a:pt x="713727" y="54902"/>
                  </a:lnTo>
                  <a:lnTo>
                    <a:pt x="713727" y="27457"/>
                  </a:lnTo>
                  <a:lnTo>
                    <a:pt x="741172" y="27457"/>
                  </a:lnTo>
                  <a:lnTo>
                    <a:pt x="741172" y="0"/>
                  </a:lnTo>
                  <a:lnTo>
                    <a:pt x="713727" y="0"/>
                  </a:lnTo>
                  <a:lnTo>
                    <a:pt x="686269" y="0"/>
                  </a:lnTo>
                  <a:lnTo>
                    <a:pt x="686269" y="54902"/>
                  </a:lnTo>
                  <a:lnTo>
                    <a:pt x="686269" y="82359"/>
                  </a:lnTo>
                  <a:lnTo>
                    <a:pt x="658825" y="82359"/>
                  </a:lnTo>
                  <a:lnTo>
                    <a:pt x="658825" y="54902"/>
                  </a:lnTo>
                  <a:lnTo>
                    <a:pt x="686269" y="54902"/>
                  </a:lnTo>
                  <a:lnTo>
                    <a:pt x="686269" y="0"/>
                  </a:lnTo>
                  <a:lnTo>
                    <a:pt x="658825" y="0"/>
                  </a:lnTo>
                  <a:lnTo>
                    <a:pt x="631367" y="0"/>
                  </a:lnTo>
                  <a:lnTo>
                    <a:pt x="603923" y="0"/>
                  </a:lnTo>
                  <a:lnTo>
                    <a:pt x="603923" y="27444"/>
                  </a:lnTo>
                  <a:lnTo>
                    <a:pt x="576465" y="27444"/>
                  </a:lnTo>
                  <a:lnTo>
                    <a:pt x="576465" y="0"/>
                  </a:lnTo>
                  <a:lnTo>
                    <a:pt x="549021" y="0"/>
                  </a:lnTo>
                  <a:lnTo>
                    <a:pt x="521563" y="0"/>
                  </a:lnTo>
                  <a:lnTo>
                    <a:pt x="521563" y="27457"/>
                  </a:lnTo>
                  <a:lnTo>
                    <a:pt x="549021" y="27457"/>
                  </a:lnTo>
                  <a:lnTo>
                    <a:pt x="576465" y="27457"/>
                  </a:lnTo>
                  <a:lnTo>
                    <a:pt x="576465" y="54902"/>
                  </a:lnTo>
                  <a:lnTo>
                    <a:pt x="603923" y="54902"/>
                  </a:lnTo>
                  <a:lnTo>
                    <a:pt x="603923" y="82359"/>
                  </a:lnTo>
                  <a:lnTo>
                    <a:pt x="631367" y="82359"/>
                  </a:lnTo>
                  <a:lnTo>
                    <a:pt x="631367" y="109804"/>
                  </a:lnTo>
                  <a:lnTo>
                    <a:pt x="658825" y="109804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13727" y="82359"/>
                  </a:lnTo>
                  <a:lnTo>
                    <a:pt x="741172" y="82359"/>
                  </a:lnTo>
                  <a:lnTo>
                    <a:pt x="768629" y="82359"/>
                  </a:lnTo>
                  <a:lnTo>
                    <a:pt x="796074" y="82359"/>
                  </a:lnTo>
                  <a:lnTo>
                    <a:pt x="796074" y="109804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50976" y="82359"/>
                  </a:lnTo>
                  <a:lnTo>
                    <a:pt x="850976" y="54902"/>
                  </a:lnTo>
                  <a:lnTo>
                    <a:pt x="850976" y="27457"/>
                  </a:lnTo>
                  <a:lnTo>
                    <a:pt x="850976" y="0"/>
                  </a:lnTo>
                  <a:close/>
                </a:path>
                <a:path w="1016000" h="109854">
                  <a:moveTo>
                    <a:pt x="933323" y="54902"/>
                  </a:moveTo>
                  <a:lnTo>
                    <a:pt x="905878" y="54902"/>
                  </a:lnTo>
                  <a:lnTo>
                    <a:pt x="905878" y="82359"/>
                  </a:lnTo>
                  <a:lnTo>
                    <a:pt x="933323" y="82359"/>
                  </a:lnTo>
                  <a:lnTo>
                    <a:pt x="933323" y="54902"/>
                  </a:lnTo>
                  <a:close/>
                </a:path>
                <a:path w="1016000" h="109854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960780" y="27444"/>
                  </a:lnTo>
                  <a:lnTo>
                    <a:pt x="933323" y="27444"/>
                  </a:lnTo>
                  <a:lnTo>
                    <a:pt x="933323" y="0"/>
                  </a:lnTo>
                  <a:lnTo>
                    <a:pt x="905878" y="0"/>
                  </a:lnTo>
                  <a:lnTo>
                    <a:pt x="905878" y="27457"/>
                  </a:lnTo>
                  <a:lnTo>
                    <a:pt x="933323" y="27457"/>
                  </a:lnTo>
                  <a:lnTo>
                    <a:pt x="933323" y="54902"/>
                  </a:lnTo>
                  <a:lnTo>
                    <a:pt x="960780" y="54902"/>
                  </a:lnTo>
                  <a:lnTo>
                    <a:pt x="988225" y="54902"/>
                  </a:lnTo>
                  <a:lnTo>
                    <a:pt x="1015682" y="54902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9612262" y="9582854"/>
              <a:ext cx="1016000" cy="165100"/>
            </a:xfrm>
            <a:custGeom>
              <a:avLst/>
              <a:gdLst/>
              <a:ahLst/>
              <a:cxnLst/>
              <a:rect l="l" t="t" r="r" b="b"/>
              <a:pathLst>
                <a:path w="1016000" h="165100">
                  <a:moveTo>
                    <a:pt x="54902" y="137248"/>
                  </a:moveTo>
                  <a:lnTo>
                    <a:pt x="27457" y="137248"/>
                  </a:lnTo>
                  <a:lnTo>
                    <a:pt x="27457" y="164693"/>
                  </a:lnTo>
                  <a:lnTo>
                    <a:pt x="54902" y="164693"/>
                  </a:lnTo>
                  <a:lnTo>
                    <a:pt x="54902" y="137248"/>
                  </a:lnTo>
                  <a:close/>
                </a:path>
                <a:path w="1016000" h="165100">
                  <a:moveTo>
                    <a:pt x="82359" y="27444"/>
                  </a:moveTo>
                  <a:lnTo>
                    <a:pt x="54902" y="27444"/>
                  </a:lnTo>
                  <a:lnTo>
                    <a:pt x="27457" y="27444"/>
                  </a:lnTo>
                  <a:lnTo>
                    <a:pt x="27457" y="54889"/>
                  </a:lnTo>
                  <a:lnTo>
                    <a:pt x="27457" y="82346"/>
                  </a:lnTo>
                  <a:lnTo>
                    <a:pt x="0" y="82346"/>
                  </a:lnTo>
                  <a:lnTo>
                    <a:pt x="0" y="109791"/>
                  </a:lnTo>
                  <a:lnTo>
                    <a:pt x="0" y="137236"/>
                  </a:lnTo>
                  <a:lnTo>
                    <a:pt x="27457" y="137236"/>
                  </a:lnTo>
                  <a:lnTo>
                    <a:pt x="27457" y="109791"/>
                  </a:lnTo>
                  <a:lnTo>
                    <a:pt x="54902" y="109791"/>
                  </a:lnTo>
                  <a:lnTo>
                    <a:pt x="54902" y="82346"/>
                  </a:lnTo>
                  <a:lnTo>
                    <a:pt x="54902" y="54889"/>
                  </a:lnTo>
                  <a:lnTo>
                    <a:pt x="82359" y="54889"/>
                  </a:lnTo>
                  <a:lnTo>
                    <a:pt x="82359" y="27444"/>
                  </a:lnTo>
                  <a:close/>
                </a:path>
                <a:path w="1016000" h="165100">
                  <a:moveTo>
                    <a:pt x="164706" y="137248"/>
                  </a:moveTo>
                  <a:lnTo>
                    <a:pt x="137261" y="137248"/>
                  </a:lnTo>
                  <a:lnTo>
                    <a:pt x="137261" y="164693"/>
                  </a:lnTo>
                  <a:lnTo>
                    <a:pt x="164706" y="164693"/>
                  </a:lnTo>
                  <a:lnTo>
                    <a:pt x="164706" y="137248"/>
                  </a:lnTo>
                  <a:close/>
                </a:path>
                <a:path w="1016000" h="165100">
                  <a:moveTo>
                    <a:pt x="192163" y="109791"/>
                  </a:moveTo>
                  <a:lnTo>
                    <a:pt x="164706" y="109791"/>
                  </a:lnTo>
                  <a:lnTo>
                    <a:pt x="164706" y="137236"/>
                  </a:lnTo>
                  <a:lnTo>
                    <a:pt x="192163" y="137236"/>
                  </a:lnTo>
                  <a:lnTo>
                    <a:pt x="192163" y="109791"/>
                  </a:lnTo>
                  <a:close/>
                </a:path>
                <a:path w="1016000" h="165100">
                  <a:moveTo>
                    <a:pt x="247065" y="137248"/>
                  </a:moveTo>
                  <a:lnTo>
                    <a:pt x="219608" y="137248"/>
                  </a:lnTo>
                  <a:lnTo>
                    <a:pt x="219608" y="164693"/>
                  </a:lnTo>
                  <a:lnTo>
                    <a:pt x="247065" y="164693"/>
                  </a:lnTo>
                  <a:lnTo>
                    <a:pt x="247065" y="137248"/>
                  </a:lnTo>
                  <a:close/>
                </a:path>
                <a:path w="1016000" h="165100">
                  <a:moveTo>
                    <a:pt x="411759" y="109791"/>
                  </a:moveTo>
                  <a:lnTo>
                    <a:pt x="384314" y="109791"/>
                  </a:lnTo>
                  <a:lnTo>
                    <a:pt x="384314" y="137236"/>
                  </a:lnTo>
                  <a:lnTo>
                    <a:pt x="411759" y="137236"/>
                  </a:lnTo>
                  <a:lnTo>
                    <a:pt x="411759" y="109791"/>
                  </a:lnTo>
                  <a:close/>
                </a:path>
                <a:path w="1016000" h="165100">
                  <a:moveTo>
                    <a:pt x="494118" y="54889"/>
                  </a:moveTo>
                  <a:lnTo>
                    <a:pt x="494118" y="54889"/>
                  </a:lnTo>
                  <a:lnTo>
                    <a:pt x="356870" y="54889"/>
                  </a:lnTo>
                  <a:lnTo>
                    <a:pt x="356870" y="27444"/>
                  </a:lnTo>
                  <a:lnTo>
                    <a:pt x="329412" y="27444"/>
                  </a:lnTo>
                  <a:lnTo>
                    <a:pt x="329412" y="54889"/>
                  </a:lnTo>
                  <a:lnTo>
                    <a:pt x="301967" y="54889"/>
                  </a:lnTo>
                  <a:lnTo>
                    <a:pt x="301967" y="82346"/>
                  </a:lnTo>
                  <a:lnTo>
                    <a:pt x="274510" y="82346"/>
                  </a:lnTo>
                  <a:lnTo>
                    <a:pt x="274510" y="109791"/>
                  </a:lnTo>
                  <a:lnTo>
                    <a:pt x="247065" y="109791"/>
                  </a:lnTo>
                  <a:lnTo>
                    <a:pt x="247065" y="82346"/>
                  </a:lnTo>
                  <a:lnTo>
                    <a:pt x="274510" y="82346"/>
                  </a:lnTo>
                  <a:lnTo>
                    <a:pt x="274510" y="54889"/>
                  </a:lnTo>
                  <a:lnTo>
                    <a:pt x="247065" y="54889"/>
                  </a:lnTo>
                  <a:lnTo>
                    <a:pt x="247065" y="27444"/>
                  </a:lnTo>
                  <a:lnTo>
                    <a:pt x="219608" y="27444"/>
                  </a:lnTo>
                  <a:lnTo>
                    <a:pt x="192163" y="27444"/>
                  </a:lnTo>
                  <a:lnTo>
                    <a:pt x="192163" y="54889"/>
                  </a:lnTo>
                  <a:lnTo>
                    <a:pt x="164706" y="54889"/>
                  </a:lnTo>
                  <a:lnTo>
                    <a:pt x="164706" y="27444"/>
                  </a:lnTo>
                  <a:lnTo>
                    <a:pt x="137261" y="27444"/>
                  </a:lnTo>
                  <a:lnTo>
                    <a:pt x="137261" y="54889"/>
                  </a:lnTo>
                  <a:lnTo>
                    <a:pt x="109804" y="54889"/>
                  </a:lnTo>
                  <a:lnTo>
                    <a:pt x="109804" y="82346"/>
                  </a:lnTo>
                  <a:lnTo>
                    <a:pt x="82359" y="82346"/>
                  </a:lnTo>
                  <a:lnTo>
                    <a:pt x="82359" y="109791"/>
                  </a:lnTo>
                  <a:lnTo>
                    <a:pt x="109804" y="109791"/>
                  </a:lnTo>
                  <a:lnTo>
                    <a:pt x="137261" y="109791"/>
                  </a:lnTo>
                  <a:lnTo>
                    <a:pt x="164706" y="109791"/>
                  </a:lnTo>
                  <a:lnTo>
                    <a:pt x="164706" y="82346"/>
                  </a:lnTo>
                  <a:lnTo>
                    <a:pt x="192163" y="82346"/>
                  </a:lnTo>
                  <a:lnTo>
                    <a:pt x="219608" y="82346"/>
                  </a:lnTo>
                  <a:lnTo>
                    <a:pt x="219608" y="109791"/>
                  </a:lnTo>
                  <a:lnTo>
                    <a:pt x="219608" y="137236"/>
                  </a:lnTo>
                  <a:lnTo>
                    <a:pt x="247065" y="137236"/>
                  </a:lnTo>
                  <a:lnTo>
                    <a:pt x="274510" y="137236"/>
                  </a:lnTo>
                  <a:lnTo>
                    <a:pt x="301967" y="137236"/>
                  </a:lnTo>
                  <a:lnTo>
                    <a:pt x="301967" y="109791"/>
                  </a:lnTo>
                  <a:lnTo>
                    <a:pt x="329412" y="109791"/>
                  </a:lnTo>
                  <a:lnTo>
                    <a:pt x="329412" y="82346"/>
                  </a:lnTo>
                  <a:lnTo>
                    <a:pt x="356857" y="82346"/>
                  </a:lnTo>
                  <a:lnTo>
                    <a:pt x="356857" y="109791"/>
                  </a:lnTo>
                  <a:lnTo>
                    <a:pt x="384314" y="109791"/>
                  </a:lnTo>
                  <a:lnTo>
                    <a:pt x="384314" y="82346"/>
                  </a:lnTo>
                  <a:lnTo>
                    <a:pt x="411759" y="82346"/>
                  </a:lnTo>
                  <a:lnTo>
                    <a:pt x="439216" y="82346"/>
                  </a:lnTo>
                  <a:lnTo>
                    <a:pt x="466661" y="82346"/>
                  </a:lnTo>
                  <a:lnTo>
                    <a:pt x="466661" y="109791"/>
                  </a:lnTo>
                  <a:lnTo>
                    <a:pt x="494118" y="109791"/>
                  </a:lnTo>
                  <a:lnTo>
                    <a:pt x="494118" y="82346"/>
                  </a:lnTo>
                  <a:lnTo>
                    <a:pt x="494118" y="54889"/>
                  </a:lnTo>
                  <a:close/>
                </a:path>
                <a:path w="1016000" h="165100">
                  <a:moveTo>
                    <a:pt x="521563" y="27444"/>
                  </a:moveTo>
                  <a:lnTo>
                    <a:pt x="494118" y="27444"/>
                  </a:lnTo>
                  <a:lnTo>
                    <a:pt x="494118" y="54889"/>
                  </a:lnTo>
                  <a:lnTo>
                    <a:pt x="521563" y="54889"/>
                  </a:lnTo>
                  <a:lnTo>
                    <a:pt x="521563" y="27444"/>
                  </a:lnTo>
                  <a:close/>
                </a:path>
                <a:path w="1016000" h="165100">
                  <a:moveTo>
                    <a:pt x="549021" y="109791"/>
                  </a:moveTo>
                  <a:lnTo>
                    <a:pt x="521563" y="109791"/>
                  </a:lnTo>
                  <a:lnTo>
                    <a:pt x="494118" y="109791"/>
                  </a:lnTo>
                  <a:lnTo>
                    <a:pt x="494118" y="137236"/>
                  </a:lnTo>
                  <a:lnTo>
                    <a:pt x="521563" y="137236"/>
                  </a:lnTo>
                  <a:lnTo>
                    <a:pt x="549021" y="137236"/>
                  </a:lnTo>
                  <a:lnTo>
                    <a:pt x="549021" y="109791"/>
                  </a:lnTo>
                  <a:close/>
                </a:path>
                <a:path w="1016000" h="165100">
                  <a:moveTo>
                    <a:pt x="603923" y="27444"/>
                  </a:moveTo>
                  <a:lnTo>
                    <a:pt x="576465" y="27444"/>
                  </a:lnTo>
                  <a:lnTo>
                    <a:pt x="549021" y="27444"/>
                  </a:lnTo>
                  <a:lnTo>
                    <a:pt x="549021" y="54889"/>
                  </a:lnTo>
                  <a:lnTo>
                    <a:pt x="576465" y="54889"/>
                  </a:lnTo>
                  <a:lnTo>
                    <a:pt x="576465" y="82346"/>
                  </a:lnTo>
                  <a:lnTo>
                    <a:pt x="603923" y="82346"/>
                  </a:lnTo>
                  <a:lnTo>
                    <a:pt x="603923" y="54889"/>
                  </a:lnTo>
                  <a:lnTo>
                    <a:pt x="603923" y="27444"/>
                  </a:lnTo>
                  <a:close/>
                </a:path>
                <a:path w="1016000" h="165100">
                  <a:moveTo>
                    <a:pt x="741172" y="82346"/>
                  </a:moveTo>
                  <a:lnTo>
                    <a:pt x="713727" y="82346"/>
                  </a:lnTo>
                  <a:lnTo>
                    <a:pt x="713727" y="54889"/>
                  </a:lnTo>
                  <a:lnTo>
                    <a:pt x="686269" y="54889"/>
                  </a:lnTo>
                  <a:lnTo>
                    <a:pt x="686269" y="27444"/>
                  </a:lnTo>
                  <a:lnTo>
                    <a:pt x="658825" y="27444"/>
                  </a:lnTo>
                  <a:lnTo>
                    <a:pt x="631367" y="27444"/>
                  </a:lnTo>
                  <a:lnTo>
                    <a:pt x="631367" y="54889"/>
                  </a:lnTo>
                  <a:lnTo>
                    <a:pt x="631367" y="82346"/>
                  </a:lnTo>
                  <a:lnTo>
                    <a:pt x="658825" y="82346"/>
                  </a:lnTo>
                  <a:lnTo>
                    <a:pt x="686269" y="82346"/>
                  </a:lnTo>
                  <a:lnTo>
                    <a:pt x="686269" y="109791"/>
                  </a:lnTo>
                  <a:lnTo>
                    <a:pt x="658825" y="109791"/>
                  </a:lnTo>
                  <a:lnTo>
                    <a:pt x="658825" y="137236"/>
                  </a:lnTo>
                  <a:lnTo>
                    <a:pt x="686269" y="137236"/>
                  </a:lnTo>
                  <a:lnTo>
                    <a:pt x="713727" y="137236"/>
                  </a:lnTo>
                  <a:lnTo>
                    <a:pt x="741172" y="137236"/>
                  </a:lnTo>
                  <a:lnTo>
                    <a:pt x="741172" y="109791"/>
                  </a:lnTo>
                  <a:lnTo>
                    <a:pt x="741172" y="82346"/>
                  </a:lnTo>
                  <a:close/>
                </a:path>
                <a:path w="1016000" h="165100">
                  <a:moveTo>
                    <a:pt x="796074" y="109791"/>
                  </a:moveTo>
                  <a:lnTo>
                    <a:pt x="768629" y="109791"/>
                  </a:lnTo>
                  <a:lnTo>
                    <a:pt x="768629" y="137236"/>
                  </a:lnTo>
                  <a:lnTo>
                    <a:pt x="796074" y="137236"/>
                  </a:lnTo>
                  <a:lnTo>
                    <a:pt x="796074" y="109791"/>
                  </a:lnTo>
                  <a:close/>
                </a:path>
                <a:path w="1016000" h="165100">
                  <a:moveTo>
                    <a:pt x="850976" y="109791"/>
                  </a:moveTo>
                  <a:lnTo>
                    <a:pt x="823518" y="109791"/>
                  </a:lnTo>
                  <a:lnTo>
                    <a:pt x="823518" y="137236"/>
                  </a:lnTo>
                  <a:lnTo>
                    <a:pt x="850976" y="137236"/>
                  </a:lnTo>
                  <a:lnTo>
                    <a:pt x="850976" y="109791"/>
                  </a:lnTo>
                  <a:close/>
                </a:path>
                <a:path w="1016000" h="165100">
                  <a:moveTo>
                    <a:pt x="878420" y="27444"/>
                  </a:moveTo>
                  <a:lnTo>
                    <a:pt x="850976" y="27444"/>
                  </a:lnTo>
                  <a:lnTo>
                    <a:pt x="850976" y="0"/>
                  </a:lnTo>
                  <a:lnTo>
                    <a:pt x="823518" y="0"/>
                  </a:lnTo>
                  <a:lnTo>
                    <a:pt x="823518" y="27444"/>
                  </a:lnTo>
                  <a:lnTo>
                    <a:pt x="823518" y="54889"/>
                  </a:lnTo>
                  <a:lnTo>
                    <a:pt x="823518" y="82346"/>
                  </a:lnTo>
                  <a:lnTo>
                    <a:pt x="850976" y="82346"/>
                  </a:lnTo>
                  <a:lnTo>
                    <a:pt x="850976" y="54889"/>
                  </a:lnTo>
                  <a:lnTo>
                    <a:pt x="878420" y="54889"/>
                  </a:lnTo>
                  <a:lnTo>
                    <a:pt x="878420" y="27444"/>
                  </a:lnTo>
                  <a:close/>
                </a:path>
                <a:path w="1016000" h="165100">
                  <a:moveTo>
                    <a:pt x="1015682" y="0"/>
                  </a:moveTo>
                  <a:lnTo>
                    <a:pt x="988225" y="0"/>
                  </a:lnTo>
                  <a:lnTo>
                    <a:pt x="960780" y="0"/>
                  </a:lnTo>
                  <a:lnTo>
                    <a:pt x="960780" y="27444"/>
                  </a:lnTo>
                  <a:lnTo>
                    <a:pt x="960780" y="54889"/>
                  </a:lnTo>
                  <a:lnTo>
                    <a:pt x="960780" y="82346"/>
                  </a:lnTo>
                  <a:lnTo>
                    <a:pt x="960780" y="109791"/>
                  </a:lnTo>
                  <a:lnTo>
                    <a:pt x="933323" y="109791"/>
                  </a:lnTo>
                  <a:lnTo>
                    <a:pt x="905878" y="109791"/>
                  </a:lnTo>
                  <a:lnTo>
                    <a:pt x="905878" y="137236"/>
                  </a:lnTo>
                  <a:lnTo>
                    <a:pt x="933323" y="137236"/>
                  </a:lnTo>
                  <a:lnTo>
                    <a:pt x="960780" y="137236"/>
                  </a:lnTo>
                  <a:lnTo>
                    <a:pt x="988225" y="137236"/>
                  </a:lnTo>
                  <a:lnTo>
                    <a:pt x="988225" y="109791"/>
                  </a:lnTo>
                  <a:lnTo>
                    <a:pt x="1015682" y="109791"/>
                  </a:lnTo>
                  <a:lnTo>
                    <a:pt x="1015682" y="82346"/>
                  </a:lnTo>
                  <a:lnTo>
                    <a:pt x="988225" y="82346"/>
                  </a:lnTo>
                  <a:lnTo>
                    <a:pt x="988225" y="54889"/>
                  </a:lnTo>
                  <a:lnTo>
                    <a:pt x="1015682" y="54889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9612262" y="9720103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27457" y="82346"/>
                  </a:moveTo>
                  <a:lnTo>
                    <a:pt x="0" y="82346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46"/>
                  </a:lnTo>
                  <a:close/>
                </a:path>
                <a:path w="1016000" h="137795">
                  <a:moveTo>
                    <a:pt x="54902" y="109804"/>
                  </a:moveTo>
                  <a:lnTo>
                    <a:pt x="27457" y="109804"/>
                  </a:lnTo>
                  <a:lnTo>
                    <a:pt x="27457" y="137248"/>
                  </a:lnTo>
                  <a:lnTo>
                    <a:pt x="54902" y="137248"/>
                  </a:lnTo>
                  <a:lnTo>
                    <a:pt x="54902" y="109804"/>
                  </a:lnTo>
                  <a:close/>
                </a:path>
                <a:path w="1016000" h="137795">
                  <a:moveTo>
                    <a:pt x="54902" y="54902"/>
                  </a:moveTo>
                  <a:lnTo>
                    <a:pt x="27457" y="54902"/>
                  </a:lnTo>
                  <a:lnTo>
                    <a:pt x="27457" y="82346"/>
                  </a:lnTo>
                  <a:lnTo>
                    <a:pt x="54902" y="82346"/>
                  </a:lnTo>
                  <a:lnTo>
                    <a:pt x="54902" y="54902"/>
                  </a:lnTo>
                  <a:close/>
                </a:path>
                <a:path w="1016000" h="137795">
                  <a:moveTo>
                    <a:pt x="82359" y="27444"/>
                  </a:moveTo>
                  <a:lnTo>
                    <a:pt x="54902" y="27444"/>
                  </a:lnTo>
                  <a:lnTo>
                    <a:pt x="54902" y="54902"/>
                  </a:lnTo>
                  <a:lnTo>
                    <a:pt x="82359" y="54902"/>
                  </a:lnTo>
                  <a:lnTo>
                    <a:pt x="82359" y="27444"/>
                  </a:lnTo>
                  <a:close/>
                </a:path>
                <a:path w="1016000" h="137795">
                  <a:moveTo>
                    <a:pt x="192163" y="82346"/>
                  </a:moveTo>
                  <a:lnTo>
                    <a:pt x="164706" y="82346"/>
                  </a:lnTo>
                  <a:lnTo>
                    <a:pt x="137261" y="82346"/>
                  </a:lnTo>
                  <a:lnTo>
                    <a:pt x="137261" y="54902"/>
                  </a:lnTo>
                  <a:lnTo>
                    <a:pt x="109804" y="54902"/>
                  </a:lnTo>
                  <a:lnTo>
                    <a:pt x="109804" y="82346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37261" y="137248"/>
                  </a:lnTo>
                  <a:lnTo>
                    <a:pt x="164706" y="137248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46"/>
                  </a:lnTo>
                  <a:close/>
                </a:path>
                <a:path w="1016000" h="137795">
                  <a:moveTo>
                    <a:pt x="247065" y="54902"/>
                  </a:moveTo>
                  <a:lnTo>
                    <a:pt x="219608" y="54902"/>
                  </a:lnTo>
                  <a:lnTo>
                    <a:pt x="219608" y="27444"/>
                  </a:lnTo>
                  <a:lnTo>
                    <a:pt x="192163" y="27444"/>
                  </a:lnTo>
                  <a:lnTo>
                    <a:pt x="164706" y="27444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192163" y="82346"/>
                  </a:lnTo>
                  <a:lnTo>
                    <a:pt x="219608" y="82346"/>
                  </a:lnTo>
                  <a:lnTo>
                    <a:pt x="219608" y="109804"/>
                  </a:lnTo>
                  <a:lnTo>
                    <a:pt x="192163" y="109804"/>
                  </a:lnTo>
                  <a:lnTo>
                    <a:pt x="192163" y="137248"/>
                  </a:lnTo>
                  <a:lnTo>
                    <a:pt x="219608" y="137248"/>
                  </a:lnTo>
                  <a:lnTo>
                    <a:pt x="247065" y="137248"/>
                  </a:lnTo>
                  <a:lnTo>
                    <a:pt x="247065" y="109804"/>
                  </a:lnTo>
                  <a:lnTo>
                    <a:pt x="247065" y="82346"/>
                  </a:lnTo>
                  <a:lnTo>
                    <a:pt x="247065" y="54902"/>
                  </a:lnTo>
                  <a:close/>
                </a:path>
                <a:path w="1016000" h="137795">
                  <a:moveTo>
                    <a:pt x="247065" y="0"/>
                  </a:moveTo>
                  <a:lnTo>
                    <a:pt x="219608" y="0"/>
                  </a:lnTo>
                  <a:lnTo>
                    <a:pt x="219608" y="27444"/>
                  </a:lnTo>
                  <a:lnTo>
                    <a:pt x="247065" y="27444"/>
                  </a:lnTo>
                  <a:lnTo>
                    <a:pt x="247065" y="0"/>
                  </a:lnTo>
                  <a:close/>
                </a:path>
                <a:path w="1016000" h="137795">
                  <a:moveTo>
                    <a:pt x="301967" y="0"/>
                  </a:moveTo>
                  <a:lnTo>
                    <a:pt x="274510" y="0"/>
                  </a:lnTo>
                  <a:lnTo>
                    <a:pt x="274510" y="27444"/>
                  </a:lnTo>
                  <a:lnTo>
                    <a:pt x="301967" y="27444"/>
                  </a:lnTo>
                  <a:lnTo>
                    <a:pt x="301967" y="0"/>
                  </a:lnTo>
                  <a:close/>
                </a:path>
                <a:path w="1016000" h="137795">
                  <a:moveTo>
                    <a:pt x="329412" y="109804"/>
                  </a:moveTo>
                  <a:lnTo>
                    <a:pt x="301967" y="109804"/>
                  </a:lnTo>
                  <a:lnTo>
                    <a:pt x="301967" y="137248"/>
                  </a:lnTo>
                  <a:lnTo>
                    <a:pt x="329412" y="137248"/>
                  </a:lnTo>
                  <a:lnTo>
                    <a:pt x="329412" y="109804"/>
                  </a:lnTo>
                  <a:close/>
                </a:path>
                <a:path w="1016000" h="137795">
                  <a:moveTo>
                    <a:pt x="356870" y="0"/>
                  </a:moveTo>
                  <a:lnTo>
                    <a:pt x="329412" y="0"/>
                  </a:lnTo>
                  <a:lnTo>
                    <a:pt x="329412" y="27444"/>
                  </a:lnTo>
                  <a:lnTo>
                    <a:pt x="329412" y="54902"/>
                  </a:lnTo>
                  <a:lnTo>
                    <a:pt x="329412" y="82346"/>
                  </a:lnTo>
                  <a:lnTo>
                    <a:pt x="329412" y="109804"/>
                  </a:lnTo>
                  <a:lnTo>
                    <a:pt x="356870" y="109804"/>
                  </a:lnTo>
                  <a:lnTo>
                    <a:pt x="356870" y="82346"/>
                  </a:lnTo>
                  <a:lnTo>
                    <a:pt x="356870" y="54902"/>
                  </a:lnTo>
                  <a:lnTo>
                    <a:pt x="356870" y="27444"/>
                  </a:lnTo>
                  <a:lnTo>
                    <a:pt x="356870" y="0"/>
                  </a:lnTo>
                  <a:close/>
                </a:path>
                <a:path w="1016000" h="137795">
                  <a:moveTo>
                    <a:pt x="411759" y="109804"/>
                  </a:moveTo>
                  <a:lnTo>
                    <a:pt x="384314" y="109804"/>
                  </a:lnTo>
                  <a:lnTo>
                    <a:pt x="384314" y="137248"/>
                  </a:lnTo>
                  <a:lnTo>
                    <a:pt x="411759" y="137248"/>
                  </a:lnTo>
                  <a:lnTo>
                    <a:pt x="411759" y="109804"/>
                  </a:lnTo>
                  <a:close/>
                </a:path>
                <a:path w="1016000" h="137795">
                  <a:moveTo>
                    <a:pt x="411759" y="27444"/>
                  </a:moveTo>
                  <a:lnTo>
                    <a:pt x="384314" y="27444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11759" y="27444"/>
                  </a:lnTo>
                  <a:close/>
                </a:path>
                <a:path w="1016000" h="137795">
                  <a:moveTo>
                    <a:pt x="494118" y="82346"/>
                  </a:moveTo>
                  <a:lnTo>
                    <a:pt x="466661" y="82346"/>
                  </a:lnTo>
                  <a:lnTo>
                    <a:pt x="466661" y="109804"/>
                  </a:lnTo>
                  <a:lnTo>
                    <a:pt x="466661" y="137248"/>
                  </a:lnTo>
                  <a:lnTo>
                    <a:pt x="494118" y="137248"/>
                  </a:lnTo>
                  <a:lnTo>
                    <a:pt x="494118" y="109804"/>
                  </a:lnTo>
                  <a:lnTo>
                    <a:pt x="494118" y="82346"/>
                  </a:lnTo>
                  <a:close/>
                </a:path>
                <a:path w="1016000" h="137795">
                  <a:moveTo>
                    <a:pt x="521563" y="0"/>
                  </a:moveTo>
                  <a:lnTo>
                    <a:pt x="494118" y="0"/>
                  </a:lnTo>
                  <a:lnTo>
                    <a:pt x="494118" y="27444"/>
                  </a:lnTo>
                  <a:lnTo>
                    <a:pt x="466661" y="27444"/>
                  </a:lnTo>
                  <a:lnTo>
                    <a:pt x="466661" y="0"/>
                  </a:lnTo>
                  <a:lnTo>
                    <a:pt x="439216" y="0"/>
                  </a:lnTo>
                  <a:lnTo>
                    <a:pt x="411759" y="0"/>
                  </a:lnTo>
                  <a:lnTo>
                    <a:pt x="411759" y="27444"/>
                  </a:lnTo>
                  <a:lnTo>
                    <a:pt x="439216" y="27444"/>
                  </a:lnTo>
                  <a:lnTo>
                    <a:pt x="439216" y="54902"/>
                  </a:lnTo>
                  <a:lnTo>
                    <a:pt x="411759" y="54902"/>
                  </a:lnTo>
                  <a:lnTo>
                    <a:pt x="411759" y="82346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39216" y="82346"/>
                  </a:lnTo>
                  <a:lnTo>
                    <a:pt x="466661" y="82346"/>
                  </a:lnTo>
                  <a:lnTo>
                    <a:pt x="466661" y="54902"/>
                  </a:lnTo>
                  <a:lnTo>
                    <a:pt x="494118" y="54902"/>
                  </a:lnTo>
                  <a:lnTo>
                    <a:pt x="521563" y="54902"/>
                  </a:lnTo>
                  <a:lnTo>
                    <a:pt x="521563" y="27444"/>
                  </a:lnTo>
                  <a:lnTo>
                    <a:pt x="521563" y="0"/>
                  </a:lnTo>
                  <a:close/>
                </a:path>
                <a:path w="1016000" h="137795">
                  <a:moveTo>
                    <a:pt x="658825" y="27444"/>
                  </a:moveTo>
                  <a:lnTo>
                    <a:pt x="631367" y="27444"/>
                  </a:lnTo>
                  <a:lnTo>
                    <a:pt x="631367" y="0"/>
                  </a:lnTo>
                  <a:lnTo>
                    <a:pt x="603923" y="0"/>
                  </a:lnTo>
                  <a:lnTo>
                    <a:pt x="603923" y="27444"/>
                  </a:lnTo>
                  <a:lnTo>
                    <a:pt x="603923" y="54902"/>
                  </a:lnTo>
                  <a:lnTo>
                    <a:pt x="603923" y="82346"/>
                  </a:lnTo>
                  <a:lnTo>
                    <a:pt x="576465" y="82346"/>
                  </a:lnTo>
                  <a:lnTo>
                    <a:pt x="576465" y="54902"/>
                  </a:lnTo>
                  <a:lnTo>
                    <a:pt x="576465" y="27444"/>
                  </a:lnTo>
                  <a:lnTo>
                    <a:pt x="549021" y="27444"/>
                  </a:lnTo>
                  <a:lnTo>
                    <a:pt x="549021" y="54902"/>
                  </a:lnTo>
                  <a:lnTo>
                    <a:pt x="549021" y="82346"/>
                  </a:lnTo>
                  <a:lnTo>
                    <a:pt x="521563" y="82346"/>
                  </a:lnTo>
                  <a:lnTo>
                    <a:pt x="521563" y="109804"/>
                  </a:lnTo>
                  <a:lnTo>
                    <a:pt x="521563" y="137248"/>
                  </a:lnTo>
                  <a:lnTo>
                    <a:pt x="549021" y="137248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58825" y="109804"/>
                  </a:lnTo>
                  <a:lnTo>
                    <a:pt x="658825" y="82346"/>
                  </a:lnTo>
                  <a:lnTo>
                    <a:pt x="658825" y="54902"/>
                  </a:lnTo>
                  <a:lnTo>
                    <a:pt x="658825" y="27444"/>
                  </a:lnTo>
                  <a:close/>
                </a:path>
                <a:path w="1016000" h="137795">
                  <a:moveTo>
                    <a:pt x="713727" y="82346"/>
                  </a:moveTo>
                  <a:lnTo>
                    <a:pt x="686269" y="82346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13727" y="82346"/>
                  </a:lnTo>
                  <a:close/>
                </a:path>
                <a:path w="1016000" h="137795">
                  <a:moveTo>
                    <a:pt x="713727" y="0"/>
                  </a:moveTo>
                  <a:lnTo>
                    <a:pt x="686269" y="0"/>
                  </a:lnTo>
                  <a:lnTo>
                    <a:pt x="658825" y="0"/>
                  </a:lnTo>
                  <a:lnTo>
                    <a:pt x="658825" y="27444"/>
                  </a:lnTo>
                  <a:lnTo>
                    <a:pt x="686269" y="27444"/>
                  </a:lnTo>
                  <a:lnTo>
                    <a:pt x="713727" y="27444"/>
                  </a:lnTo>
                  <a:lnTo>
                    <a:pt x="713727" y="0"/>
                  </a:lnTo>
                  <a:close/>
                </a:path>
                <a:path w="1016000" h="137795">
                  <a:moveTo>
                    <a:pt x="796074" y="82346"/>
                  </a:moveTo>
                  <a:lnTo>
                    <a:pt x="768629" y="82346"/>
                  </a:lnTo>
                  <a:lnTo>
                    <a:pt x="768629" y="54902"/>
                  </a:lnTo>
                  <a:lnTo>
                    <a:pt x="741172" y="54902"/>
                  </a:lnTo>
                  <a:lnTo>
                    <a:pt x="741172" y="27444"/>
                  </a:lnTo>
                  <a:lnTo>
                    <a:pt x="713727" y="27444"/>
                  </a:lnTo>
                  <a:lnTo>
                    <a:pt x="713727" y="54902"/>
                  </a:lnTo>
                  <a:lnTo>
                    <a:pt x="713727" y="82346"/>
                  </a:lnTo>
                  <a:lnTo>
                    <a:pt x="741172" y="82346"/>
                  </a:lnTo>
                  <a:lnTo>
                    <a:pt x="741172" y="109804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46"/>
                  </a:lnTo>
                  <a:close/>
                </a:path>
                <a:path w="1016000" h="137795">
                  <a:moveTo>
                    <a:pt x="850976" y="82346"/>
                  </a:moveTo>
                  <a:lnTo>
                    <a:pt x="823518" y="82346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50976" y="82346"/>
                  </a:lnTo>
                  <a:close/>
                </a:path>
                <a:path w="1016000" h="137795">
                  <a:moveTo>
                    <a:pt x="850976" y="27444"/>
                  </a:moveTo>
                  <a:lnTo>
                    <a:pt x="823531" y="27444"/>
                  </a:lnTo>
                  <a:lnTo>
                    <a:pt x="823531" y="0"/>
                  </a:lnTo>
                  <a:lnTo>
                    <a:pt x="796074" y="0"/>
                  </a:lnTo>
                  <a:lnTo>
                    <a:pt x="768629" y="0"/>
                  </a:lnTo>
                  <a:lnTo>
                    <a:pt x="768629" y="27444"/>
                  </a:lnTo>
                  <a:lnTo>
                    <a:pt x="768629" y="54902"/>
                  </a:lnTo>
                  <a:lnTo>
                    <a:pt x="796074" y="54902"/>
                  </a:lnTo>
                  <a:lnTo>
                    <a:pt x="796074" y="27444"/>
                  </a:lnTo>
                  <a:lnTo>
                    <a:pt x="823518" y="27444"/>
                  </a:lnTo>
                  <a:lnTo>
                    <a:pt x="823518" y="54902"/>
                  </a:lnTo>
                  <a:lnTo>
                    <a:pt x="850976" y="54902"/>
                  </a:lnTo>
                  <a:lnTo>
                    <a:pt x="850976" y="27444"/>
                  </a:lnTo>
                  <a:close/>
                </a:path>
                <a:path w="1016000" h="137795">
                  <a:moveTo>
                    <a:pt x="905878" y="0"/>
                  </a:moveTo>
                  <a:lnTo>
                    <a:pt x="878433" y="0"/>
                  </a:lnTo>
                  <a:lnTo>
                    <a:pt x="878433" y="27444"/>
                  </a:lnTo>
                  <a:lnTo>
                    <a:pt x="878433" y="54902"/>
                  </a:lnTo>
                  <a:lnTo>
                    <a:pt x="905878" y="54902"/>
                  </a:lnTo>
                  <a:lnTo>
                    <a:pt x="905878" y="27444"/>
                  </a:lnTo>
                  <a:lnTo>
                    <a:pt x="905878" y="0"/>
                  </a:lnTo>
                  <a:close/>
                </a:path>
                <a:path w="1016000" h="137795">
                  <a:moveTo>
                    <a:pt x="933323" y="82346"/>
                  </a:moveTo>
                  <a:lnTo>
                    <a:pt x="905878" y="82346"/>
                  </a:lnTo>
                  <a:lnTo>
                    <a:pt x="905878" y="109804"/>
                  </a:lnTo>
                  <a:lnTo>
                    <a:pt x="933323" y="109804"/>
                  </a:lnTo>
                  <a:lnTo>
                    <a:pt x="933323" y="82346"/>
                  </a:lnTo>
                  <a:close/>
                </a:path>
                <a:path w="1016000" h="137795">
                  <a:moveTo>
                    <a:pt x="960780" y="54902"/>
                  </a:moveTo>
                  <a:lnTo>
                    <a:pt x="933323" y="54902"/>
                  </a:lnTo>
                  <a:lnTo>
                    <a:pt x="933323" y="82346"/>
                  </a:lnTo>
                  <a:lnTo>
                    <a:pt x="960780" y="82346"/>
                  </a:lnTo>
                  <a:lnTo>
                    <a:pt x="960780" y="54902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960780" y="27444"/>
                  </a:lnTo>
                  <a:lnTo>
                    <a:pt x="960780" y="54902"/>
                  </a:lnTo>
                  <a:lnTo>
                    <a:pt x="988225" y="54902"/>
                  </a:lnTo>
                  <a:lnTo>
                    <a:pt x="988225" y="82346"/>
                  </a:lnTo>
                  <a:lnTo>
                    <a:pt x="988225" y="109804"/>
                  </a:lnTo>
                  <a:lnTo>
                    <a:pt x="1015682" y="109804"/>
                  </a:lnTo>
                  <a:lnTo>
                    <a:pt x="1015682" y="82346"/>
                  </a:lnTo>
                  <a:lnTo>
                    <a:pt x="1015682" y="54902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9612262" y="9829907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54902" y="27444"/>
                  </a:moveTo>
                  <a:lnTo>
                    <a:pt x="27457" y="27444"/>
                  </a:lnTo>
                  <a:lnTo>
                    <a:pt x="0" y="27444"/>
                  </a:lnTo>
                  <a:lnTo>
                    <a:pt x="0" y="54902"/>
                  </a:lnTo>
                  <a:lnTo>
                    <a:pt x="27457" y="54902"/>
                  </a:lnTo>
                  <a:lnTo>
                    <a:pt x="54902" y="54902"/>
                  </a:lnTo>
                  <a:lnTo>
                    <a:pt x="54902" y="27444"/>
                  </a:lnTo>
                  <a:close/>
                </a:path>
                <a:path w="1016000" h="137795">
                  <a:moveTo>
                    <a:pt x="109804" y="27444"/>
                  </a:moveTo>
                  <a:lnTo>
                    <a:pt x="82359" y="27444"/>
                  </a:lnTo>
                  <a:lnTo>
                    <a:pt x="82359" y="54902"/>
                  </a:lnTo>
                  <a:lnTo>
                    <a:pt x="109804" y="54902"/>
                  </a:lnTo>
                  <a:lnTo>
                    <a:pt x="109804" y="27444"/>
                  </a:lnTo>
                  <a:close/>
                </a:path>
                <a:path w="1016000" h="137795">
                  <a:moveTo>
                    <a:pt x="192163" y="82346"/>
                  </a:moveTo>
                  <a:lnTo>
                    <a:pt x="192163" y="82346"/>
                  </a:lnTo>
                  <a:lnTo>
                    <a:pt x="0" y="82346"/>
                  </a:lnTo>
                  <a:lnTo>
                    <a:pt x="0" y="109791"/>
                  </a:lnTo>
                  <a:lnTo>
                    <a:pt x="0" y="137248"/>
                  </a:lnTo>
                  <a:lnTo>
                    <a:pt x="27457" y="137248"/>
                  </a:lnTo>
                  <a:lnTo>
                    <a:pt x="27457" y="109804"/>
                  </a:lnTo>
                  <a:lnTo>
                    <a:pt x="54902" y="109804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64706" y="109804"/>
                  </a:lnTo>
                  <a:lnTo>
                    <a:pt x="164706" y="137248"/>
                  </a:lnTo>
                  <a:lnTo>
                    <a:pt x="192163" y="137248"/>
                  </a:lnTo>
                  <a:lnTo>
                    <a:pt x="192163" y="109804"/>
                  </a:lnTo>
                  <a:lnTo>
                    <a:pt x="192163" y="82346"/>
                  </a:lnTo>
                  <a:close/>
                </a:path>
                <a:path w="1016000" h="137795">
                  <a:moveTo>
                    <a:pt x="192163" y="27444"/>
                  </a:moveTo>
                  <a:lnTo>
                    <a:pt x="164706" y="27444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192163" y="27444"/>
                  </a:lnTo>
                  <a:close/>
                </a:path>
                <a:path w="1016000" h="137795">
                  <a:moveTo>
                    <a:pt x="247065" y="54902"/>
                  </a:moveTo>
                  <a:lnTo>
                    <a:pt x="219608" y="54902"/>
                  </a:lnTo>
                  <a:lnTo>
                    <a:pt x="219608" y="82346"/>
                  </a:lnTo>
                  <a:lnTo>
                    <a:pt x="247065" y="82346"/>
                  </a:lnTo>
                  <a:lnTo>
                    <a:pt x="247065" y="54902"/>
                  </a:lnTo>
                  <a:close/>
                </a:path>
                <a:path w="1016000" h="137795">
                  <a:moveTo>
                    <a:pt x="549021" y="0"/>
                  </a:moveTo>
                  <a:lnTo>
                    <a:pt x="521563" y="0"/>
                  </a:lnTo>
                  <a:lnTo>
                    <a:pt x="521563" y="27444"/>
                  </a:lnTo>
                  <a:lnTo>
                    <a:pt x="494118" y="27444"/>
                  </a:lnTo>
                  <a:lnTo>
                    <a:pt x="494118" y="54902"/>
                  </a:lnTo>
                  <a:lnTo>
                    <a:pt x="494118" y="82346"/>
                  </a:lnTo>
                  <a:lnTo>
                    <a:pt x="466661" y="82346"/>
                  </a:lnTo>
                  <a:lnTo>
                    <a:pt x="466661" y="54902"/>
                  </a:lnTo>
                  <a:lnTo>
                    <a:pt x="494118" y="54902"/>
                  </a:lnTo>
                  <a:lnTo>
                    <a:pt x="494118" y="27444"/>
                  </a:lnTo>
                  <a:lnTo>
                    <a:pt x="356857" y="27444"/>
                  </a:lnTo>
                  <a:lnTo>
                    <a:pt x="356857" y="54902"/>
                  </a:lnTo>
                  <a:lnTo>
                    <a:pt x="356857" y="82346"/>
                  </a:lnTo>
                  <a:lnTo>
                    <a:pt x="329412" y="82346"/>
                  </a:lnTo>
                  <a:lnTo>
                    <a:pt x="301967" y="82346"/>
                  </a:lnTo>
                  <a:lnTo>
                    <a:pt x="301967" y="54902"/>
                  </a:lnTo>
                  <a:lnTo>
                    <a:pt x="329412" y="54902"/>
                  </a:lnTo>
                  <a:lnTo>
                    <a:pt x="356857" y="54902"/>
                  </a:lnTo>
                  <a:lnTo>
                    <a:pt x="356857" y="27444"/>
                  </a:lnTo>
                  <a:lnTo>
                    <a:pt x="329412" y="27444"/>
                  </a:lnTo>
                  <a:lnTo>
                    <a:pt x="301967" y="27444"/>
                  </a:lnTo>
                  <a:lnTo>
                    <a:pt x="274510" y="27444"/>
                  </a:lnTo>
                  <a:lnTo>
                    <a:pt x="274510" y="54902"/>
                  </a:lnTo>
                  <a:lnTo>
                    <a:pt x="274510" y="82346"/>
                  </a:lnTo>
                  <a:lnTo>
                    <a:pt x="247065" y="82346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301967" y="109804"/>
                  </a:lnTo>
                  <a:lnTo>
                    <a:pt x="329412" y="109804"/>
                  </a:lnTo>
                  <a:lnTo>
                    <a:pt x="356870" y="109804"/>
                  </a:lnTo>
                  <a:lnTo>
                    <a:pt x="356870" y="82346"/>
                  </a:lnTo>
                  <a:lnTo>
                    <a:pt x="384314" y="82346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11759" y="82346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66661" y="109804"/>
                  </a:lnTo>
                  <a:lnTo>
                    <a:pt x="494118" y="109804"/>
                  </a:lnTo>
                  <a:lnTo>
                    <a:pt x="521563" y="109804"/>
                  </a:lnTo>
                  <a:lnTo>
                    <a:pt x="521563" y="82346"/>
                  </a:lnTo>
                  <a:lnTo>
                    <a:pt x="521563" y="54902"/>
                  </a:lnTo>
                  <a:lnTo>
                    <a:pt x="549021" y="54902"/>
                  </a:lnTo>
                  <a:lnTo>
                    <a:pt x="549021" y="27444"/>
                  </a:lnTo>
                  <a:lnTo>
                    <a:pt x="549021" y="0"/>
                  </a:lnTo>
                  <a:close/>
                </a:path>
                <a:path w="1016000" h="137795">
                  <a:moveTo>
                    <a:pt x="631367" y="82346"/>
                  </a:moveTo>
                  <a:lnTo>
                    <a:pt x="603923" y="82346"/>
                  </a:lnTo>
                  <a:lnTo>
                    <a:pt x="576465" y="82346"/>
                  </a:lnTo>
                  <a:lnTo>
                    <a:pt x="576465" y="54902"/>
                  </a:lnTo>
                  <a:lnTo>
                    <a:pt x="549021" y="54902"/>
                  </a:lnTo>
                  <a:lnTo>
                    <a:pt x="549021" y="82346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31367" y="82346"/>
                  </a:lnTo>
                  <a:close/>
                </a:path>
                <a:path w="1016000" h="137795">
                  <a:moveTo>
                    <a:pt x="658825" y="0"/>
                  </a:moveTo>
                  <a:lnTo>
                    <a:pt x="631367" y="0"/>
                  </a:lnTo>
                  <a:lnTo>
                    <a:pt x="603923" y="0"/>
                  </a:lnTo>
                  <a:lnTo>
                    <a:pt x="603923" y="27444"/>
                  </a:lnTo>
                  <a:lnTo>
                    <a:pt x="631367" y="27444"/>
                  </a:lnTo>
                  <a:lnTo>
                    <a:pt x="658825" y="27444"/>
                  </a:lnTo>
                  <a:lnTo>
                    <a:pt x="658825" y="0"/>
                  </a:lnTo>
                  <a:close/>
                </a:path>
                <a:path w="1016000" h="137795">
                  <a:moveTo>
                    <a:pt x="850976" y="82346"/>
                  </a:moveTo>
                  <a:lnTo>
                    <a:pt x="823518" y="82346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50976" y="82346"/>
                  </a:lnTo>
                  <a:close/>
                </a:path>
                <a:path w="1016000" h="137795">
                  <a:moveTo>
                    <a:pt x="878420" y="0"/>
                  </a:moveTo>
                  <a:lnTo>
                    <a:pt x="850976" y="0"/>
                  </a:lnTo>
                  <a:lnTo>
                    <a:pt x="823518" y="0"/>
                  </a:lnTo>
                  <a:lnTo>
                    <a:pt x="823518" y="27444"/>
                  </a:lnTo>
                  <a:lnTo>
                    <a:pt x="796074" y="27444"/>
                  </a:lnTo>
                  <a:lnTo>
                    <a:pt x="796074" y="0"/>
                  </a:lnTo>
                  <a:lnTo>
                    <a:pt x="768629" y="0"/>
                  </a:lnTo>
                  <a:lnTo>
                    <a:pt x="768629" y="27444"/>
                  </a:lnTo>
                  <a:lnTo>
                    <a:pt x="741172" y="27444"/>
                  </a:lnTo>
                  <a:lnTo>
                    <a:pt x="741172" y="54902"/>
                  </a:lnTo>
                  <a:lnTo>
                    <a:pt x="768629" y="54902"/>
                  </a:lnTo>
                  <a:lnTo>
                    <a:pt x="768629" y="82346"/>
                  </a:lnTo>
                  <a:lnTo>
                    <a:pt x="741172" y="82346"/>
                  </a:lnTo>
                  <a:lnTo>
                    <a:pt x="713727" y="82346"/>
                  </a:lnTo>
                  <a:lnTo>
                    <a:pt x="713727" y="54902"/>
                  </a:lnTo>
                  <a:lnTo>
                    <a:pt x="686269" y="54902"/>
                  </a:lnTo>
                  <a:lnTo>
                    <a:pt x="658825" y="54902"/>
                  </a:lnTo>
                  <a:lnTo>
                    <a:pt x="658825" y="82346"/>
                  </a:lnTo>
                  <a:lnTo>
                    <a:pt x="686269" y="82346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41172" y="109804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46"/>
                  </a:lnTo>
                  <a:lnTo>
                    <a:pt x="796074" y="54902"/>
                  </a:lnTo>
                  <a:lnTo>
                    <a:pt x="823518" y="54902"/>
                  </a:lnTo>
                  <a:lnTo>
                    <a:pt x="850976" y="54902"/>
                  </a:lnTo>
                  <a:lnTo>
                    <a:pt x="878420" y="54902"/>
                  </a:lnTo>
                  <a:lnTo>
                    <a:pt x="878420" y="27444"/>
                  </a:lnTo>
                  <a:lnTo>
                    <a:pt x="878420" y="0"/>
                  </a:lnTo>
                  <a:close/>
                </a:path>
                <a:path w="1016000" h="137795">
                  <a:moveTo>
                    <a:pt x="1015682" y="82346"/>
                  </a:moveTo>
                  <a:lnTo>
                    <a:pt x="988225" y="82346"/>
                  </a:lnTo>
                  <a:lnTo>
                    <a:pt x="988225" y="109804"/>
                  </a:lnTo>
                  <a:lnTo>
                    <a:pt x="1015682" y="109804"/>
                  </a:lnTo>
                  <a:lnTo>
                    <a:pt x="1015682" y="82346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60780" y="0"/>
                  </a:lnTo>
                  <a:lnTo>
                    <a:pt x="960780" y="27444"/>
                  </a:lnTo>
                  <a:lnTo>
                    <a:pt x="933323" y="27444"/>
                  </a:lnTo>
                  <a:lnTo>
                    <a:pt x="933323" y="0"/>
                  </a:lnTo>
                  <a:lnTo>
                    <a:pt x="905878" y="0"/>
                  </a:lnTo>
                  <a:lnTo>
                    <a:pt x="905878" y="27444"/>
                  </a:lnTo>
                  <a:lnTo>
                    <a:pt x="878433" y="27444"/>
                  </a:lnTo>
                  <a:lnTo>
                    <a:pt x="878433" y="54902"/>
                  </a:lnTo>
                  <a:lnTo>
                    <a:pt x="878433" y="82346"/>
                  </a:lnTo>
                  <a:lnTo>
                    <a:pt x="878433" y="109804"/>
                  </a:lnTo>
                  <a:lnTo>
                    <a:pt x="905878" y="109804"/>
                  </a:lnTo>
                  <a:lnTo>
                    <a:pt x="905878" y="82346"/>
                  </a:lnTo>
                  <a:lnTo>
                    <a:pt x="905878" y="54902"/>
                  </a:lnTo>
                  <a:lnTo>
                    <a:pt x="933323" y="54902"/>
                  </a:lnTo>
                  <a:lnTo>
                    <a:pt x="960780" y="54902"/>
                  </a:lnTo>
                  <a:lnTo>
                    <a:pt x="988225" y="54902"/>
                  </a:lnTo>
                  <a:lnTo>
                    <a:pt x="1015682" y="54902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9612262" y="9939699"/>
              <a:ext cx="1016000" cy="109855"/>
            </a:xfrm>
            <a:custGeom>
              <a:avLst/>
              <a:gdLst/>
              <a:ahLst/>
              <a:cxnLst/>
              <a:rect l="l" t="t" r="r" b="b"/>
              <a:pathLst>
                <a:path w="1016000" h="109854">
                  <a:moveTo>
                    <a:pt x="27457" y="54914"/>
                  </a:moveTo>
                  <a:lnTo>
                    <a:pt x="0" y="54914"/>
                  </a:lnTo>
                  <a:lnTo>
                    <a:pt x="0" y="82359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59"/>
                  </a:lnTo>
                  <a:lnTo>
                    <a:pt x="27457" y="54914"/>
                  </a:lnTo>
                  <a:close/>
                </a:path>
                <a:path w="1016000" h="109854">
                  <a:moveTo>
                    <a:pt x="27457" y="27457"/>
                  </a:moveTo>
                  <a:lnTo>
                    <a:pt x="0" y="27457"/>
                  </a:lnTo>
                  <a:lnTo>
                    <a:pt x="0" y="54902"/>
                  </a:lnTo>
                  <a:lnTo>
                    <a:pt x="27457" y="54902"/>
                  </a:lnTo>
                  <a:lnTo>
                    <a:pt x="27457" y="27457"/>
                  </a:lnTo>
                  <a:close/>
                </a:path>
                <a:path w="1016000" h="109854">
                  <a:moveTo>
                    <a:pt x="137261" y="54914"/>
                  </a:moveTo>
                  <a:lnTo>
                    <a:pt x="109804" y="54914"/>
                  </a:lnTo>
                  <a:lnTo>
                    <a:pt x="82359" y="54914"/>
                  </a:lnTo>
                  <a:lnTo>
                    <a:pt x="54902" y="54914"/>
                  </a:lnTo>
                  <a:lnTo>
                    <a:pt x="54902" y="82359"/>
                  </a:lnTo>
                  <a:lnTo>
                    <a:pt x="54902" y="109804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37261" y="82359"/>
                  </a:lnTo>
                  <a:lnTo>
                    <a:pt x="137261" y="54914"/>
                  </a:lnTo>
                  <a:close/>
                </a:path>
                <a:path w="1016000" h="109854">
                  <a:moveTo>
                    <a:pt x="137261" y="27457"/>
                  </a:moveTo>
                  <a:lnTo>
                    <a:pt x="109804" y="27457"/>
                  </a:lnTo>
                  <a:lnTo>
                    <a:pt x="82359" y="27457"/>
                  </a:lnTo>
                  <a:lnTo>
                    <a:pt x="54902" y="27457"/>
                  </a:lnTo>
                  <a:lnTo>
                    <a:pt x="54902" y="54902"/>
                  </a:lnTo>
                  <a:lnTo>
                    <a:pt x="82359" y="54902"/>
                  </a:lnTo>
                  <a:lnTo>
                    <a:pt x="109804" y="54902"/>
                  </a:lnTo>
                  <a:lnTo>
                    <a:pt x="137261" y="54902"/>
                  </a:lnTo>
                  <a:lnTo>
                    <a:pt x="137261" y="27457"/>
                  </a:lnTo>
                  <a:close/>
                </a:path>
                <a:path w="1016000" h="109854">
                  <a:moveTo>
                    <a:pt x="192163" y="54914"/>
                  </a:moveTo>
                  <a:lnTo>
                    <a:pt x="164706" y="54914"/>
                  </a:lnTo>
                  <a:lnTo>
                    <a:pt x="164706" y="82359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59"/>
                  </a:lnTo>
                  <a:lnTo>
                    <a:pt x="192163" y="54914"/>
                  </a:lnTo>
                  <a:close/>
                </a:path>
                <a:path w="1016000" h="109854">
                  <a:moveTo>
                    <a:pt x="192163" y="0"/>
                  </a:moveTo>
                  <a:lnTo>
                    <a:pt x="164706" y="0"/>
                  </a:lnTo>
                  <a:lnTo>
                    <a:pt x="164706" y="27457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192163" y="27457"/>
                  </a:lnTo>
                  <a:lnTo>
                    <a:pt x="192163" y="0"/>
                  </a:lnTo>
                  <a:close/>
                </a:path>
                <a:path w="1016000" h="109854">
                  <a:moveTo>
                    <a:pt x="274510" y="0"/>
                  </a:moveTo>
                  <a:lnTo>
                    <a:pt x="247065" y="0"/>
                  </a:lnTo>
                  <a:lnTo>
                    <a:pt x="247065" y="27457"/>
                  </a:lnTo>
                  <a:lnTo>
                    <a:pt x="274510" y="27457"/>
                  </a:lnTo>
                  <a:lnTo>
                    <a:pt x="274510" y="0"/>
                  </a:lnTo>
                  <a:close/>
                </a:path>
                <a:path w="1016000" h="109854">
                  <a:moveTo>
                    <a:pt x="301967" y="54914"/>
                  </a:moveTo>
                  <a:lnTo>
                    <a:pt x="274510" y="54914"/>
                  </a:lnTo>
                  <a:lnTo>
                    <a:pt x="247065" y="54914"/>
                  </a:lnTo>
                  <a:lnTo>
                    <a:pt x="219608" y="54914"/>
                  </a:lnTo>
                  <a:lnTo>
                    <a:pt x="219608" y="82359"/>
                  </a:lnTo>
                  <a:lnTo>
                    <a:pt x="247065" y="82359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274510" y="82359"/>
                  </a:lnTo>
                  <a:lnTo>
                    <a:pt x="301967" y="82359"/>
                  </a:lnTo>
                  <a:lnTo>
                    <a:pt x="301967" y="54914"/>
                  </a:lnTo>
                  <a:close/>
                </a:path>
                <a:path w="1016000" h="109854">
                  <a:moveTo>
                    <a:pt x="411759" y="54914"/>
                  </a:moveTo>
                  <a:lnTo>
                    <a:pt x="384314" y="54914"/>
                  </a:lnTo>
                  <a:lnTo>
                    <a:pt x="356857" y="54914"/>
                  </a:lnTo>
                  <a:lnTo>
                    <a:pt x="356857" y="82359"/>
                  </a:lnTo>
                  <a:lnTo>
                    <a:pt x="329412" y="82359"/>
                  </a:lnTo>
                  <a:lnTo>
                    <a:pt x="301967" y="82359"/>
                  </a:lnTo>
                  <a:lnTo>
                    <a:pt x="301967" y="109804"/>
                  </a:lnTo>
                  <a:lnTo>
                    <a:pt x="329412" y="109804"/>
                  </a:lnTo>
                  <a:lnTo>
                    <a:pt x="356870" y="109804"/>
                  </a:lnTo>
                  <a:lnTo>
                    <a:pt x="356870" y="82359"/>
                  </a:lnTo>
                  <a:lnTo>
                    <a:pt x="384314" y="82359"/>
                  </a:lnTo>
                  <a:lnTo>
                    <a:pt x="411759" y="82359"/>
                  </a:lnTo>
                  <a:lnTo>
                    <a:pt x="411759" y="54914"/>
                  </a:lnTo>
                  <a:close/>
                </a:path>
                <a:path w="1016000" h="109854">
                  <a:moveTo>
                    <a:pt x="494118" y="54914"/>
                  </a:moveTo>
                  <a:lnTo>
                    <a:pt x="466661" y="54914"/>
                  </a:lnTo>
                  <a:lnTo>
                    <a:pt x="439216" y="54914"/>
                  </a:lnTo>
                  <a:lnTo>
                    <a:pt x="439216" y="82359"/>
                  </a:lnTo>
                  <a:lnTo>
                    <a:pt x="411759" y="82359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66661" y="109804"/>
                  </a:lnTo>
                  <a:lnTo>
                    <a:pt x="466661" y="82359"/>
                  </a:lnTo>
                  <a:lnTo>
                    <a:pt x="494118" y="82359"/>
                  </a:lnTo>
                  <a:lnTo>
                    <a:pt x="494118" y="54914"/>
                  </a:lnTo>
                  <a:close/>
                </a:path>
                <a:path w="1016000" h="109854">
                  <a:moveTo>
                    <a:pt x="494118" y="0"/>
                  </a:moveTo>
                  <a:lnTo>
                    <a:pt x="494118" y="0"/>
                  </a:lnTo>
                  <a:lnTo>
                    <a:pt x="356857" y="0"/>
                  </a:lnTo>
                  <a:lnTo>
                    <a:pt x="356857" y="27457"/>
                  </a:lnTo>
                  <a:lnTo>
                    <a:pt x="329412" y="27457"/>
                  </a:lnTo>
                  <a:lnTo>
                    <a:pt x="301967" y="27457"/>
                  </a:lnTo>
                  <a:lnTo>
                    <a:pt x="301967" y="54902"/>
                  </a:lnTo>
                  <a:lnTo>
                    <a:pt x="329412" y="54902"/>
                  </a:lnTo>
                  <a:lnTo>
                    <a:pt x="356870" y="54902"/>
                  </a:lnTo>
                  <a:lnTo>
                    <a:pt x="356870" y="27457"/>
                  </a:lnTo>
                  <a:lnTo>
                    <a:pt x="384314" y="27457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11759" y="27457"/>
                  </a:lnTo>
                  <a:lnTo>
                    <a:pt x="439216" y="27457"/>
                  </a:lnTo>
                  <a:lnTo>
                    <a:pt x="439216" y="54902"/>
                  </a:lnTo>
                  <a:lnTo>
                    <a:pt x="466661" y="54902"/>
                  </a:lnTo>
                  <a:lnTo>
                    <a:pt x="494118" y="54902"/>
                  </a:lnTo>
                  <a:lnTo>
                    <a:pt x="494118" y="27457"/>
                  </a:lnTo>
                  <a:lnTo>
                    <a:pt x="494118" y="0"/>
                  </a:lnTo>
                  <a:close/>
                </a:path>
                <a:path w="1016000" h="109854">
                  <a:moveTo>
                    <a:pt x="713727" y="54914"/>
                  </a:moveTo>
                  <a:lnTo>
                    <a:pt x="686269" y="54914"/>
                  </a:lnTo>
                  <a:lnTo>
                    <a:pt x="658825" y="54914"/>
                  </a:lnTo>
                  <a:lnTo>
                    <a:pt x="631367" y="54914"/>
                  </a:lnTo>
                  <a:lnTo>
                    <a:pt x="631367" y="82359"/>
                  </a:lnTo>
                  <a:lnTo>
                    <a:pt x="603923" y="82359"/>
                  </a:lnTo>
                  <a:lnTo>
                    <a:pt x="603923" y="54914"/>
                  </a:lnTo>
                  <a:lnTo>
                    <a:pt x="576465" y="54914"/>
                  </a:lnTo>
                  <a:lnTo>
                    <a:pt x="549021" y="54914"/>
                  </a:lnTo>
                  <a:lnTo>
                    <a:pt x="521563" y="54914"/>
                  </a:lnTo>
                  <a:lnTo>
                    <a:pt x="521563" y="82359"/>
                  </a:lnTo>
                  <a:lnTo>
                    <a:pt x="549021" y="82359"/>
                  </a:lnTo>
                  <a:lnTo>
                    <a:pt x="576465" y="82359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58825" y="109804"/>
                  </a:lnTo>
                  <a:lnTo>
                    <a:pt x="658825" y="82359"/>
                  </a:lnTo>
                  <a:lnTo>
                    <a:pt x="686269" y="82359"/>
                  </a:lnTo>
                  <a:lnTo>
                    <a:pt x="713727" y="82359"/>
                  </a:lnTo>
                  <a:lnTo>
                    <a:pt x="713727" y="54914"/>
                  </a:lnTo>
                  <a:close/>
                </a:path>
                <a:path w="1016000" h="109854">
                  <a:moveTo>
                    <a:pt x="823531" y="54914"/>
                  </a:moveTo>
                  <a:lnTo>
                    <a:pt x="796074" y="54914"/>
                  </a:lnTo>
                  <a:lnTo>
                    <a:pt x="768629" y="54914"/>
                  </a:lnTo>
                  <a:lnTo>
                    <a:pt x="741172" y="54914"/>
                  </a:lnTo>
                  <a:lnTo>
                    <a:pt x="741172" y="82359"/>
                  </a:lnTo>
                  <a:lnTo>
                    <a:pt x="768629" y="82359"/>
                  </a:lnTo>
                  <a:lnTo>
                    <a:pt x="796074" y="82359"/>
                  </a:lnTo>
                  <a:lnTo>
                    <a:pt x="823531" y="82359"/>
                  </a:lnTo>
                  <a:lnTo>
                    <a:pt x="823531" y="54914"/>
                  </a:lnTo>
                  <a:close/>
                </a:path>
                <a:path w="1016000" h="109854">
                  <a:moveTo>
                    <a:pt x="878420" y="54914"/>
                  </a:moveTo>
                  <a:lnTo>
                    <a:pt x="850976" y="54914"/>
                  </a:lnTo>
                  <a:lnTo>
                    <a:pt x="850976" y="82359"/>
                  </a:lnTo>
                  <a:lnTo>
                    <a:pt x="878420" y="82359"/>
                  </a:lnTo>
                  <a:lnTo>
                    <a:pt x="878420" y="54914"/>
                  </a:lnTo>
                  <a:close/>
                </a:path>
                <a:path w="1016000" h="109854">
                  <a:moveTo>
                    <a:pt x="878420" y="27457"/>
                  </a:moveTo>
                  <a:lnTo>
                    <a:pt x="850976" y="27457"/>
                  </a:lnTo>
                  <a:lnTo>
                    <a:pt x="823531" y="27457"/>
                  </a:lnTo>
                  <a:lnTo>
                    <a:pt x="796074" y="27457"/>
                  </a:lnTo>
                  <a:lnTo>
                    <a:pt x="796074" y="0"/>
                  </a:lnTo>
                  <a:lnTo>
                    <a:pt x="768629" y="0"/>
                  </a:lnTo>
                  <a:lnTo>
                    <a:pt x="768629" y="27457"/>
                  </a:lnTo>
                  <a:lnTo>
                    <a:pt x="741172" y="27457"/>
                  </a:lnTo>
                  <a:lnTo>
                    <a:pt x="713727" y="27457"/>
                  </a:lnTo>
                  <a:lnTo>
                    <a:pt x="713727" y="0"/>
                  </a:lnTo>
                  <a:lnTo>
                    <a:pt x="686269" y="0"/>
                  </a:lnTo>
                  <a:lnTo>
                    <a:pt x="658825" y="0"/>
                  </a:lnTo>
                  <a:lnTo>
                    <a:pt x="658825" y="27457"/>
                  </a:lnTo>
                  <a:lnTo>
                    <a:pt x="631367" y="27457"/>
                  </a:lnTo>
                  <a:lnTo>
                    <a:pt x="631367" y="54902"/>
                  </a:lnTo>
                  <a:lnTo>
                    <a:pt x="658825" y="54902"/>
                  </a:lnTo>
                  <a:lnTo>
                    <a:pt x="686269" y="54902"/>
                  </a:lnTo>
                  <a:lnTo>
                    <a:pt x="878420" y="54902"/>
                  </a:lnTo>
                  <a:lnTo>
                    <a:pt x="878420" y="27457"/>
                  </a:lnTo>
                  <a:close/>
                </a:path>
                <a:path w="1016000" h="109854">
                  <a:moveTo>
                    <a:pt x="905878" y="54914"/>
                  </a:moveTo>
                  <a:lnTo>
                    <a:pt x="878433" y="54914"/>
                  </a:lnTo>
                  <a:lnTo>
                    <a:pt x="878433" y="82359"/>
                  </a:lnTo>
                  <a:lnTo>
                    <a:pt x="905878" y="82359"/>
                  </a:lnTo>
                  <a:lnTo>
                    <a:pt x="905878" y="54914"/>
                  </a:lnTo>
                  <a:close/>
                </a:path>
                <a:path w="1016000" h="109854">
                  <a:moveTo>
                    <a:pt x="933323" y="0"/>
                  </a:moveTo>
                  <a:lnTo>
                    <a:pt x="905878" y="0"/>
                  </a:lnTo>
                  <a:lnTo>
                    <a:pt x="878433" y="0"/>
                  </a:lnTo>
                  <a:lnTo>
                    <a:pt x="878433" y="27457"/>
                  </a:lnTo>
                  <a:lnTo>
                    <a:pt x="878433" y="54902"/>
                  </a:lnTo>
                  <a:lnTo>
                    <a:pt x="905878" y="54902"/>
                  </a:lnTo>
                  <a:lnTo>
                    <a:pt x="905878" y="27457"/>
                  </a:lnTo>
                  <a:lnTo>
                    <a:pt x="933323" y="27457"/>
                  </a:lnTo>
                  <a:lnTo>
                    <a:pt x="933323" y="0"/>
                  </a:lnTo>
                  <a:close/>
                </a:path>
                <a:path w="1016000" h="109854">
                  <a:moveTo>
                    <a:pt x="960780" y="27457"/>
                  </a:moveTo>
                  <a:lnTo>
                    <a:pt x="933323" y="27457"/>
                  </a:lnTo>
                  <a:lnTo>
                    <a:pt x="933323" y="54902"/>
                  </a:lnTo>
                  <a:lnTo>
                    <a:pt x="960780" y="54902"/>
                  </a:lnTo>
                  <a:lnTo>
                    <a:pt x="960780" y="27457"/>
                  </a:lnTo>
                  <a:close/>
                </a:path>
                <a:path w="1016000" h="109854">
                  <a:moveTo>
                    <a:pt x="1015682" y="0"/>
                  </a:moveTo>
                  <a:lnTo>
                    <a:pt x="988225" y="0"/>
                  </a:lnTo>
                  <a:lnTo>
                    <a:pt x="988225" y="27457"/>
                  </a:lnTo>
                  <a:lnTo>
                    <a:pt x="988225" y="54902"/>
                  </a:lnTo>
                  <a:lnTo>
                    <a:pt x="1015682" y="54902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9612262" y="10022058"/>
              <a:ext cx="1016000" cy="82550"/>
            </a:xfrm>
            <a:custGeom>
              <a:avLst/>
              <a:gdLst/>
              <a:ahLst/>
              <a:cxnLst/>
              <a:rect l="l" t="t" r="r" b="b"/>
              <a:pathLst>
                <a:path w="1016000" h="82550">
                  <a:moveTo>
                    <a:pt x="192163" y="27457"/>
                  </a:moveTo>
                  <a:lnTo>
                    <a:pt x="164706" y="27457"/>
                  </a:lnTo>
                  <a:lnTo>
                    <a:pt x="164706" y="54902"/>
                  </a:lnTo>
                  <a:lnTo>
                    <a:pt x="137261" y="54902"/>
                  </a:lnTo>
                  <a:lnTo>
                    <a:pt x="109804" y="54902"/>
                  </a:lnTo>
                  <a:lnTo>
                    <a:pt x="82359" y="54902"/>
                  </a:lnTo>
                  <a:lnTo>
                    <a:pt x="54902" y="54902"/>
                  </a:lnTo>
                  <a:lnTo>
                    <a:pt x="27457" y="54902"/>
                  </a:lnTo>
                  <a:lnTo>
                    <a:pt x="27457" y="27457"/>
                  </a:lnTo>
                  <a:lnTo>
                    <a:pt x="0" y="27457"/>
                  </a:lnTo>
                  <a:lnTo>
                    <a:pt x="0" y="54902"/>
                  </a:lnTo>
                  <a:lnTo>
                    <a:pt x="0" y="82346"/>
                  </a:lnTo>
                  <a:lnTo>
                    <a:pt x="192163" y="82346"/>
                  </a:lnTo>
                  <a:lnTo>
                    <a:pt x="192163" y="54902"/>
                  </a:lnTo>
                  <a:lnTo>
                    <a:pt x="192163" y="27457"/>
                  </a:lnTo>
                  <a:close/>
                </a:path>
                <a:path w="1016000" h="82550">
                  <a:moveTo>
                    <a:pt x="274510" y="54902"/>
                  </a:moveTo>
                  <a:lnTo>
                    <a:pt x="247065" y="54902"/>
                  </a:lnTo>
                  <a:lnTo>
                    <a:pt x="247065" y="82346"/>
                  </a:lnTo>
                  <a:lnTo>
                    <a:pt x="274510" y="82346"/>
                  </a:lnTo>
                  <a:lnTo>
                    <a:pt x="274510" y="54902"/>
                  </a:lnTo>
                  <a:close/>
                </a:path>
                <a:path w="1016000" h="82550">
                  <a:moveTo>
                    <a:pt x="301967" y="27457"/>
                  </a:moveTo>
                  <a:lnTo>
                    <a:pt x="274510" y="27457"/>
                  </a:lnTo>
                  <a:lnTo>
                    <a:pt x="274510" y="54902"/>
                  </a:lnTo>
                  <a:lnTo>
                    <a:pt x="301967" y="54902"/>
                  </a:lnTo>
                  <a:lnTo>
                    <a:pt x="301967" y="27457"/>
                  </a:lnTo>
                  <a:close/>
                </a:path>
                <a:path w="1016000" h="82550">
                  <a:moveTo>
                    <a:pt x="329412" y="54902"/>
                  </a:moveTo>
                  <a:lnTo>
                    <a:pt x="301967" y="54902"/>
                  </a:lnTo>
                  <a:lnTo>
                    <a:pt x="301967" y="82346"/>
                  </a:lnTo>
                  <a:lnTo>
                    <a:pt x="329412" y="82346"/>
                  </a:lnTo>
                  <a:lnTo>
                    <a:pt x="329412" y="54902"/>
                  </a:lnTo>
                  <a:close/>
                </a:path>
                <a:path w="1016000" h="82550">
                  <a:moveTo>
                    <a:pt x="411759" y="27457"/>
                  </a:moveTo>
                  <a:lnTo>
                    <a:pt x="384314" y="27457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11759" y="27457"/>
                  </a:lnTo>
                  <a:close/>
                </a:path>
                <a:path w="1016000" h="82550">
                  <a:moveTo>
                    <a:pt x="439216" y="54902"/>
                  </a:moveTo>
                  <a:lnTo>
                    <a:pt x="411759" y="54902"/>
                  </a:lnTo>
                  <a:lnTo>
                    <a:pt x="411759" y="82346"/>
                  </a:lnTo>
                  <a:lnTo>
                    <a:pt x="439216" y="82346"/>
                  </a:lnTo>
                  <a:lnTo>
                    <a:pt x="439216" y="54902"/>
                  </a:lnTo>
                  <a:close/>
                </a:path>
                <a:path w="1016000" h="82550">
                  <a:moveTo>
                    <a:pt x="549021" y="27457"/>
                  </a:moveTo>
                  <a:lnTo>
                    <a:pt x="521563" y="27457"/>
                  </a:lnTo>
                  <a:lnTo>
                    <a:pt x="494118" y="27457"/>
                  </a:lnTo>
                  <a:lnTo>
                    <a:pt x="466661" y="27457"/>
                  </a:lnTo>
                  <a:lnTo>
                    <a:pt x="466661" y="54902"/>
                  </a:lnTo>
                  <a:lnTo>
                    <a:pt x="494118" y="54902"/>
                  </a:lnTo>
                  <a:lnTo>
                    <a:pt x="494118" y="82346"/>
                  </a:lnTo>
                  <a:lnTo>
                    <a:pt x="521563" y="82346"/>
                  </a:lnTo>
                  <a:lnTo>
                    <a:pt x="521563" y="54902"/>
                  </a:lnTo>
                  <a:lnTo>
                    <a:pt x="549021" y="54902"/>
                  </a:lnTo>
                  <a:lnTo>
                    <a:pt x="549021" y="27457"/>
                  </a:lnTo>
                  <a:close/>
                </a:path>
                <a:path w="1016000" h="82550">
                  <a:moveTo>
                    <a:pt x="686269" y="27457"/>
                  </a:moveTo>
                  <a:lnTo>
                    <a:pt x="658825" y="27457"/>
                  </a:lnTo>
                  <a:lnTo>
                    <a:pt x="631367" y="27457"/>
                  </a:lnTo>
                  <a:lnTo>
                    <a:pt x="603923" y="27457"/>
                  </a:lnTo>
                  <a:lnTo>
                    <a:pt x="603923" y="54902"/>
                  </a:lnTo>
                  <a:lnTo>
                    <a:pt x="603923" y="82346"/>
                  </a:lnTo>
                  <a:lnTo>
                    <a:pt x="631367" y="82346"/>
                  </a:lnTo>
                  <a:lnTo>
                    <a:pt x="658825" y="82346"/>
                  </a:lnTo>
                  <a:lnTo>
                    <a:pt x="658825" y="54902"/>
                  </a:lnTo>
                  <a:lnTo>
                    <a:pt x="686269" y="54902"/>
                  </a:lnTo>
                  <a:lnTo>
                    <a:pt x="686269" y="27457"/>
                  </a:lnTo>
                  <a:close/>
                </a:path>
                <a:path w="1016000" h="82550">
                  <a:moveTo>
                    <a:pt x="686269" y="0"/>
                  </a:moveTo>
                  <a:lnTo>
                    <a:pt x="658825" y="0"/>
                  </a:lnTo>
                  <a:lnTo>
                    <a:pt x="631367" y="0"/>
                  </a:lnTo>
                  <a:lnTo>
                    <a:pt x="631367" y="27444"/>
                  </a:lnTo>
                  <a:lnTo>
                    <a:pt x="658825" y="27444"/>
                  </a:lnTo>
                  <a:lnTo>
                    <a:pt x="686269" y="27444"/>
                  </a:lnTo>
                  <a:lnTo>
                    <a:pt x="686269" y="0"/>
                  </a:lnTo>
                  <a:close/>
                </a:path>
                <a:path w="1016000" h="82550">
                  <a:moveTo>
                    <a:pt x="713727" y="54902"/>
                  </a:moveTo>
                  <a:lnTo>
                    <a:pt x="686269" y="54902"/>
                  </a:lnTo>
                  <a:lnTo>
                    <a:pt x="686269" y="82346"/>
                  </a:lnTo>
                  <a:lnTo>
                    <a:pt x="713727" y="82346"/>
                  </a:lnTo>
                  <a:lnTo>
                    <a:pt x="713727" y="54902"/>
                  </a:lnTo>
                  <a:close/>
                </a:path>
                <a:path w="1016000" h="82550">
                  <a:moveTo>
                    <a:pt x="741172" y="27457"/>
                  </a:moveTo>
                  <a:lnTo>
                    <a:pt x="713727" y="27457"/>
                  </a:lnTo>
                  <a:lnTo>
                    <a:pt x="713727" y="54902"/>
                  </a:lnTo>
                  <a:lnTo>
                    <a:pt x="741172" y="54902"/>
                  </a:lnTo>
                  <a:lnTo>
                    <a:pt x="741172" y="27457"/>
                  </a:lnTo>
                  <a:close/>
                </a:path>
                <a:path w="1016000" h="82550">
                  <a:moveTo>
                    <a:pt x="823531" y="27457"/>
                  </a:moveTo>
                  <a:lnTo>
                    <a:pt x="796074" y="27457"/>
                  </a:lnTo>
                  <a:lnTo>
                    <a:pt x="768629" y="27457"/>
                  </a:lnTo>
                  <a:lnTo>
                    <a:pt x="768629" y="54902"/>
                  </a:lnTo>
                  <a:lnTo>
                    <a:pt x="768629" y="82346"/>
                  </a:lnTo>
                  <a:lnTo>
                    <a:pt x="796074" y="82346"/>
                  </a:lnTo>
                  <a:lnTo>
                    <a:pt x="823531" y="82346"/>
                  </a:lnTo>
                  <a:lnTo>
                    <a:pt x="823531" y="54902"/>
                  </a:lnTo>
                  <a:lnTo>
                    <a:pt x="823531" y="27457"/>
                  </a:lnTo>
                  <a:close/>
                </a:path>
                <a:path w="1016000" h="82550">
                  <a:moveTo>
                    <a:pt x="850976" y="0"/>
                  </a:moveTo>
                  <a:lnTo>
                    <a:pt x="823518" y="0"/>
                  </a:lnTo>
                  <a:lnTo>
                    <a:pt x="823518" y="27444"/>
                  </a:lnTo>
                  <a:lnTo>
                    <a:pt x="850976" y="27444"/>
                  </a:lnTo>
                  <a:lnTo>
                    <a:pt x="850976" y="0"/>
                  </a:lnTo>
                  <a:close/>
                </a:path>
                <a:path w="1016000" h="82550">
                  <a:moveTo>
                    <a:pt x="878420" y="27457"/>
                  </a:moveTo>
                  <a:lnTo>
                    <a:pt x="850976" y="27457"/>
                  </a:lnTo>
                  <a:lnTo>
                    <a:pt x="850976" y="54902"/>
                  </a:lnTo>
                  <a:lnTo>
                    <a:pt x="878420" y="54902"/>
                  </a:lnTo>
                  <a:lnTo>
                    <a:pt x="878420" y="27457"/>
                  </a:lnTo>
                  <a:close/>
                </a:path>
                <a:path w="1016000" h="82550">
                  <a:moveTo>
                    <a:pt x="905878" y="54902"/>
                  </a:moveTo>
                  <a:lnTo>
                    <a:pt x="878433" y="54902"/>
                  </a:lnTo>
                  <a:lnTo>
                    <a:pt x="878433" y="82346"/>
                  </a:lnTo>
                  <a:lnTo>
                    <a:pt x="905878" y="82346"/>
                  </a:lnTo>
                  <a:lnTo>
                    <a:pt x="905878" y="54902"/>
                  </a:lnTo>
                  <a:close/>
                </a:path>
                <a:path w="1016000" h="82550">
                  <a:moveTo>
                    <a:pt x="933323" y="27457"/>
                  </a:moveTo>
                  <a:lnTo>
                    <a:pt x="905878" y="27457"/>
                  </a:lnTo>
                  <a:lnTo>
                    <a:pt x="905878" y="54902"/>
                  </a:lnTo>
                  <a:lnTo>
                    <a:pt x="933323" y="54902"/>
                  </a:lnTo>
                  <a:lnTo>
                    <a:pt x="933323" y="27457"/>
                  </a:lnTo>
                  <a:close/>
                </a:path>
                <a:path w="1016000" h="82550">
                  <a:moveTo>
                    <a:pt x="960780" y="0"/>
                  </a:moveTo>
                  <a:lnTo>
                    <a:pt x="933323" y="0"/>
                  </a:lnTo>
                  <a:lnTo>
                    <a:pt x="905878" y="0"/>
                  </a:lnTo>
                  <a:lnTo>
                    <a:pt x="905878" y="27444"/>
                  </a:lnTo>
                  <a:lnTo>
                    <a:pt x="933323" y="27444"/>
                  </a:lnTo>
                  <a:lnTo>
                    <a:pt x="960780" y="27444"/>
                  </a:lnTo>
                  <a:lnTo>
                    <a:pt x="960780" y="0"/>
                  </a:lnTo>
                  <a:close/>
                </a:path>
                <a:path w="1016000" h="82550">
                  <a:moveTo>
                    <a:pt x="1015682" y="27457"/>
                  </a:moveTo>
                  <a:lnTo>
                    <a:pt x="988225" y="27457"/>
                  </a:lnTo>
                  <a:lnTo>
                    <a:pt x="960780" y="27457"/>
                  </a:lnTo>
                  <a:lnTo>
                    <a:pt x="960780" y="54902"/>
                  </a:lnTo>
                  <a:lnTo>
                    <a:pt x="960780" y="82346"/>
                  </a:lnTo>
                  <a:lnTo>
                    <a:pt x="988225" y="82346"/>
                  </a:lnTo>
                  <a:lnTo>
                    <a:pt x="1015682" y="82346"/>
                  </a:lnTo>
                  <a:lnTo>
                    <a:pt x="1015682" y="54902"/>
                  </a:lnTo>
                  <a:lnTo>
                    <a:pt x="1015682" y="27457"/>
                  </a:lnTo>
                  <a:close/>
                </a:path>
                <a:path w="1016000" h="82550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47088" y="9476151"/>
              <a:ext cx="994734" cy="994734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25144" y="9644556"/>
              <a:ext cx="638877" cy="660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25113" y="10672726"/>
              <a:ext cx="142031" cy="23053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87928" y="837670"/>
              <a:ext cx="869083" cy="86908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2188415" y="2041822"/>
              <a:ext cx="10586085" cy="995044"/>
            </a:xfrm>
            <a:custGeom>
              <a:avLst/>
              <a:gdLst/>
              <a:ahLst/>
              <a:cxnLst/>
              <a:rect l="l" t="t" r="r" b="b"/>
              <a:pathLst>
                <a:path w="10586085" h="995044">
                  <a:moveTo>
                    <a:pt x="10271938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0" y="35739"/>
                  </a:lnTo>
                  <a:lnTo>
                    <a:pt x="93115" y="61565"/>
                  </a:lnTo>
                  <a:lnTo>
                    <a:pt x="61565" y="93115"/>
                  </a:lnTo>
                  <a:lnTo>
                    <a:pt x="35739" y="129650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994734"/>
                  </a:lnTo>
                  <a:lnTo>
                    <a:pt x="10324292" y="994734"/>
                  </a:lnTo>
                  <a:lnTo>
                    <a:pt x="10371346" y="990516"/>
                  </a:lnTo>
                  <a:lnTo>
                    <a:pt x="10415633" y="978356"/>
                  </a:lnTo>
                  <a:lnTo>
                    <a:pt x="10456414" y="958994"/>
                  </a:lnTo>
                  <a:lnTo>
                    <a:pt x="10492949" y="933168"/>
                  </a:lnTo>
                  <a:lnTo>
                    <a:pt x="10524499" y="901618"/>
                  </a:lnTo>
                  <a:lnTo>
                    <a:pt x="10550325" y="865083"/>
                  </a:lnTo>
                  <a:lnTo>
                    <a:pt x="10569687" y="824302"/>
                  </a:lnTo>
                  <a:lnTo>
                    <a:pt x="10581847" y="780015"/>
                  </a:lnTo>
                  <a:lnTo>
                    <a:pt x="10586065" y="732961"/>
                  </a:lnTo>
                  <a:lnTo>
                    <a:pt x="10586065" y="314126"/>
                  </a:lnTo>
                  <a:lnTo>
                    <a:pt x="10582659" y="267707"/>
                  </a:lnTo>
                  <a:lnTo>
                    <a:pt x="10572765" y="223402"/>
                  </a:lnTo>
                  <a:lnTo>
                    <a:pt x="10556869" y="181698"/>
                  </a:lnTo>
                  <a:lnTo>
                    <a:pt x="10535457" y="143081"/>
                  </a:lnTo>
                  <a:lnTo>
                    <a:pt x="10509015" y="108036"/>
                  </a:lnTo>
                  <a:lnTo>
                    <a:pt x="10478028" y="77049"/>
                  </a:lnTo>
                  <a:lnTo>
                    <a:pt x="10442983" y="50607"/>
                  </a:lnTo>
                  <a:lnTo>
                    <a:pt x="10404366" y="29195"/>
                  </a:lnTo>
                  <a:lnTo>
                    <a:pt x="10362662" y="13299"/>
                  </a:lnTo>
                  <a:lnTo>
                    <a:pt x="10318357" y="3405"/>
                  </a:lnTo>
                  <a:lnTo>
                    <a:pt x="10271938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047088" y="2041822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4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2104647"/>
              <a:ext cx="1141326" cy="192664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7416" y="2452783"/>
              <a:ext cx="3016393" cy="211009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46828" y="2642809"/>
              <a:ext cx="1358382" cy="182235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916163" y="2753848"/>
              <a:ext cx="10858500" cy="6513195"/>
            </a:xfrm>
            <a:custGeom>
              <a:avLst/>
              <a:gdLst/>
              <a:ahLst/>
              <a:cxnLst/>
              <a:rect l="l" t="t" r="r" b="b"/>
              <a:pathLst>
                <a:path w="10858500" h="6513195">
                  <a:moveTo>
                    <a:pt x="272249" y="0"/>
                  </a:moveTo>
                  <a:lnTo>
                    <a:pt x="261569" y="54889"/>
                  </a:lnTo>
                  <a:lnTo>
                    <a:pt x="245719" y="98259"/>
                  </a:lnTo>
                  <a:lnTo>
                    <a:pt x="224040" y="138404"/>
                  </a:lnTo>
                  <a:lnTo>
                    <a:pt x="197040" y="174802"/>
                  </a:lnTo>
                  <a:lnTo>
                    <a:pt x="165227" y="206946"/>
                  </a:lnTo>
                  <a:lnTo>
                    <a:pt x="129108" y="234315"/>
                  </a:lnTo>
                  <a:lnTo>
                    <a:pt x="89192" y="256413"/>
                  </a:lnTo>
                  <a:lnTo>
                    <a:pt x="45986" y="272719"/>
                  </a:lnTo>
                  <a:lnTo>
                    <a:pt x="0" y="282714"/>
                  </a:lnTo>
                  <a:lnTo>
                    <a:pt x="272249" y="282714"/>
                  </a:lnTo>
                  <a:lnTo>
                    <a:pt x="272249" y="0"/>
                  </a:lnTo>
                  <a:close/>
                </a:path>
                <a:path w="10858500" h="6513195">
                  <a:moveTo>
                    <a:pt x="10858310" y="5832284"/>
                  </a:moveTo>
                  <a:lnTo>
                    <a:pt x="10854906" y="5785866"/>
                  </a:lnTo>
                  <a:lnTo>
                    <a:pt x="10845013" y="5741555"/>
                  </a:lnTo>
                  <a:lnTo>
                    <a:pt x="10829112" y="5699861"/>
                  </a:lnTo>
                  <a:lnTo>
                    <a:pt x="10807700" y="5661241"/>
                  </a:lnTo>
                  <a:lnTo>
                    <a:pt x="10781259" y="5626189"/>
                  </a:lnTo>
                  <a:lnTo>
                    <a:pt x="10750271" y="5595201"/>
                  </a:lnTo>
                  <a:lnTo>
                    <a:pt x="10715231" y="5568759"/>
                  </a:lnTo>
                  <a:lnTo>
                    <a:pt x="10676611" y="5547347"/>
                  </a:lnTo>
                  <a:lnTo>
                    <a:pt x="10634904" y="5531459"/>
                  </a:lnTo>
                  <a:lnTo>
                    <a:pt x="10590606" y="5521566"/>
                  </a:lnTo>
                  <a:lnTo>
                    <a:pt x="10544188" y="5518162"/>
                  </a:lnTo>
                  <a:lnTo>
                    <a:pt x="534022" y="5518162"/>
                  </a:lnTo>
                  <a:lnTo>
                    <a:pt x="486968" y="5522379"/>
                  </a:lnTo>
                  <a:lnTo>
                    <a:pt x="442671" y="5534533"/>
                  </a:lnTo>
                  <a:lnTo>
                    <a:pt x="401891" y="5553900"/>
                  </a:lnTo>
                  <a:lnTo>
                    <a:pt x="365366" y="5579719"/>
                  </a:lnTo>
                  <a:lnTo>
                    <a:pt x="333806" y="5611266"/>
                  </a:lnTo>
                  <a:lnTo>
                    <a:pt x="307987" y="5647804"/>
                  </a:lnTo>
                  <a:lnTo>
                    <a:pt x="288620" y="5688584"/>
                  </a:lnTo>
                  <a:lnTo>
                    <a:pt x="276466" y="5732869"/>
                  </a:lnTo>
                  <a:lnTo>
                    <a:pt x="272249" y="5779935"/>
                  </a:lnTo>
                  <a:lnTo>
                    <a:pt x="272249" y="6512890"/>
                  </a:lnTo>
                  <a:lnTo>
                    <a:pt x="10596537" y="6512890"/>
                  </a:lnTo>
                  <a:lnTo>
                    <a:pt x="10643591" y="6508674"/>
                  </a:lnTo>
                  <a:lnTo>
                    <a:pt x="10687876" y="6496520"/>
                  </a:lnTo>
                  <a:lnTo>
                    <a:pt x="10728655" y="6477152"/>
                  </a:lnTo>
                  <a:lnTo>
                    <a:pt x="10765193" y="6451320"/>
                  </a:lnTo>
                  <a:lnTo>
                    <a:pt x="10796740" y="6419774"/>
                  </a:lnTo>
                  <a:lnTo>
                    <a:pt x="10822572" y="6383236"/>
                  </a:lnTo>
                  <a:lnTo>
                    <a:pt x="10841939" y="6342456"/>
                  </a:lnTo>
                  <a:lnTo>
                    <a:pt x="10854093" y="6298171"/>
                  </a:lnTo>
                  <a:lnTo>
                    <a:pt x="10858310" y="6251118"/>
                  </a:lnTo>
                  <a:lnTo>
                    <a:pt x="10858310" y="5832284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1047088" y="8271999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5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8334824"/>
              <a:ext cx="1141326" cy="1926642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47416" y="8682960"/>
              <a:ext cx="1443920" cy="16793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18267" y="8872986"/>
              <a:ext cx="1386612" cy="182235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916163" y="4345425"/>
              <a:ext cx="17141190" cy="4921885"/>
            </a:xfrm>
            <a:custGeom>
              <a:avLst/>
              <a:gdLst/>
              <a:ahLst/>
              <a:cxnLst/>
              <a:rect l="l" t="t" r="r" b="b"/>
              <a:pathLst>
                <a:path w="17141190" h="4921884">
                  <a:moveTo>
                    <a:pt x="272249" y="4638599"/>
                  </a:moveTo>
                  <a:lnTo>
                    <a:pt x="261569" y="4693488"/>
                  </a:lnTo>
                  <a:lnTo>
                    <a:pt x="245719" y="4736858"/>
                  </a:lnTo>
                  <a:lnTo>
                    <a:pt x="224040" y="4777003"/>
                  </a:lnTo>
                  <a:lnTo>
                    <a:pt x="197040" y="4813401"/>
                  </a:lnTo>
                  <a:lnTo>
                    <a:pt x="165227" y="4845545"/>
                  </a:lnTo>
                  <a:lnTo>
                    <a:pt x="129108" y="4872914"/>
                  </a:lnTo>
                  <a:lnTo>
                    <a:pt x="89192" y="4895012"/>
                  </a:lnTo>
                  <a:lnTo>
                    <a:pt x="45986" y="4911318"/>
                  </a:lnTo>
                  <a:lnTo>
                    <a:pt x="0" y="4921313"/>
                  </a:lnTo>
                  <a:lnTo>
                    <a:pt x="272249" y="4921313"/>
                  </a:lnTo>
                  <a:lnTo>
                    <a:pt x="272249" y="4638599"/>
                  </a:lnTo>
                  <a:close/>
                </a:path>
                <a:path w="17141190" h="4921884">
                  <a:moveTo>
                    <a:pt x="17140847" y="314121"/>
                  </a:moveTo>
                  <a:lnTo>
                    <a:pt x="17137431" y="267703"/>
                  </a:lnTo>
                  <a:lnTo>
                    <a:pt x="17127538" y="223405"/>
                  </a:lnTo>
                  <a:lnTo>
                    <a:pt x="17111650" y="181698"/>
                  </a:lnTo>
                  <a:lnTo>
                    <a:pt x="17090238" y="143078"/>
                  </a:lnTo>
                  <a:lnTo>
                    <a:pt x="17063797" y="108038"/>
                  </a:lnTo>
                  <a:lnTo>
                    <a:pt x="17032809" y="77050"/>
                  </a:lnTo>
                  <a:lnTo>
                    <a:pt x="16997757" y="50609"/>
                  </a:lnTo>
                  <a:lnTo>
                    <a:pt x="16959149" y="29197"/>
                  </a:lnTo>
                  <a:lnTo>
                    <a:pt x="16917442" y="13296"/>
                  </a:lnTo>
                  <a:lnTo>
                    <a:pt x="16873131" y="3403"/>
                  </a:lnTo>
                  <a:lnTo>
                    <a:pt x="16826713" y="0"/>
                  </a:lnTo>
                  <a:lnTo>
                    <a:pt x="534022" y="0"/>
                  </a:lnTo>
                  <a:lnTo>
                    <a:pt x="486968" y="4216"/>
                  </a:lnTo>
                  <a:lnTo>
                    <a:pt x="442671" y="16370"/>
                  </a:lnTo>
                  <a:lnTo>
                    <a:pt x="401891" y="35737"/>
                  </a:lnTo>
                  <a:lnTo>
                    <a:pt x="365366" y="61569"/>
                  </a:lnTo>
                  <a:lnTo>
                    <a:pt x="333806" y="93116"/>
                  </a:lnTo>
                  <a:lnTo>
                    <a:pt x="307987" y="129654"/>
                  </a:lnTo>
                  <a:lnTo>
                    <a:pt x="288620" y="170434"/>
                  </a:lnTo>
                  <a:lnTo>
                    <a:pt x="276466" y="214718"/>
                  </a:lnTo>
                  <a:lnTo>
                    <a:pt x="272249" y="261772"/>
                  </a:lnTo>
                  <a:lnTo>
                    <a:pt x="272249" y="1256499"/>
                  </a:lnTo>
                  <a:lnTo>
                    <a:pt x="16879075" y="1256499"/>
                  </a:lnTo>
                  <a:lnTo>
                    <a:pt x="16926129" y="1252283"/>
                  </a:lnTo>
                  <a:lnTo>
                    <a:pt x="16970413" y="1240129"/>
                  </a:lnTo>
                  <a:lnTo>
                    <a:pt x="17011193" y="1220762"/>
                  </a:lnTo>
                  <a:lnTo>
                    <a:pt x="17047731" y="1194943"/>
                  </a:lnTo>
                  <a:lnTo>
                    <a:pt x="17079278" y="1163383"/>
                  </a:lnTo>
                  <a:lnTo>
                    <a:pt x="17105097" y="1126858"/>
                  </a:lnTo>
                  <a:lnTo>
                    <a:pt x="17124464" y="1086078"/>
                  </a:lnTo>
                  <a:lnTo>
                    <a:pt x="17136631" y="1041781"/>
                  </a:lnTo>
                  <a:lnTo>
                    <a:pt x="17140847" y="994727"/>
                  </a:lnTo>
                  <a:lnTo>
                    <a:pt x="17140847" y="314121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047088" y="4607189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5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4670015"/>
              <a:ext cx="1141326" cy="1926642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47416" y="4757069"/>
              <a:ext cx="13968142" cy="472090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382342" y="5208176"/>
              <a:ext cx="1403967" cy="182235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1916171" y="5319209"/>
              <a:ext cx="272415" cy="283210"/>
            </a:xfrm>
            <a:custGeom>
              <a:avLst/>
              <a:gdLst/>
              <a:ahLst/>
              <a:cxnLst/>
              <a:rect l="l" t="t" r="r" b="b"/>
              <a:pathLst>
                <a:path w="272414" h="283210">
                  <a:moveTo>
                    <a:pt x="272243" y="0"/>
                  </a:moveTo>
                  <a:lnTo>
                    <a:pt x="261567" y="54891"/>
                  </a:lnTo>
                  <a:lnTo>
                    <a:pt x="245712" y="98262"/>
                  </a:lnTo>
                  <a:lnTo>
                    <a:pt x="224032" y="138402"/>
                  </a:lnTo>
                  <a:lnTo>
                    <a:pt x="197033" y="174799"/>
                  </a:lnTo>
                  <a:lnTo>
                    <a:pt x="165222" y="206940"/>
                  </a:lnTo>
                  <a:lnTo>
                    <a:pt x="129107" y="234315"/>
                  </a:lnTo>
                  <a:lnTo>
                    <a:pt x="89194" y="256410"/>
                  </a:lnTo>
                  <a:lnTo>
                    <a:pt x="45989" y="272713"/>
                  </a:lnTo>
                  <a:lnTo>
                    <a:pt x="0" y="282713"/>
                  </a:lnTo>
                  <a:lnTo>
                    <a:pt x="272243" y="282713"/>
                  </a:lnTo>
                  <a:lnTo>
                    <a:pt x="272243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916171" y="3193620"/>
              <a:ext cx="10858308" cy="994734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47088" y="3193620"/>
              <a:ext cx="994734" cy="994734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25144" y="3362025"/>
              <a:ext cx="638877" cy="660400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16171" y="5758986"/>
              <a:ext cx="14973366" cy="2355949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47088" y="7120201"/>
              <a:ext cx="994734" cy="994734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25144" y="7288607"/>
              <a:ext cx="638877" cy="660400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8900248" y="6732784"/>
              <a:ext cx="1016000" cy="123189"/>
            </a:xfrm>
            <a:custGeom>
              <a:avLst/>
              <a:gdLst/>
              <a:ahLst/>
              <a:cxnLst/>
              <a:rect l="l" t="t" r="r" b="b"/>
              <a:pathLst>
                <a:path w="1016000" h="123190">
                  <a:moveTo>
                    <a:pt x="153885" y="61556"/>
                  </a:moveTo>
                  <a:lnTo>
                    <a:pt x="123113" y="61556"/>
                  </a:lnTo>
                  <a:lnTo>
                    <a:pt x="92329" y="61556"/>
                  </a:lnTo>
                  <a:lnTo>
                    <a:pt x="61556" y="61556"/>
                  </a:lnTo>
                  <a:lnTo>
                    <a:pt x="61556" y="92329"/>
                  </a:lnTo>
                  <a:lnTo>
                    <a:pt x="61556" y="123101"/>
                  </a:lnTo>
                  <a:lnTo>
                    <a:pt x="92329" y="123101"/>
                  </a:lnTo>
                  <a:lnTo>
                    <a:pt x="123113" y="123101"/>
                  </a:lnTo>
                  <a:lnTo>
                    <a:pt x="153885" y="123101"/>
                  </a:lnTo>
                  <a:lnTo>
                    <a:pt x="153885" y="92341"/>
                  </a:lnTo>
                  <a:lnTo>
                    <a:pt x="153885" y="61556"/>
                  </a:lnTo>
                  <a:close/>
                </a:path>
                <a:path w="1016000" h="123190">
                  <a:moveTo>
                    <a:pt x="215442" y="0"/>
                  </a:moveTo>
                  <a:lnTo>
                    <a:pt x="215442" y="0"/>
                  </a:lnTo>
                  <a:lnTo>
                    <a:pt x="0" y="0"/>
                  </a:lnTo>
                  <a:lnTo>
                    <a:pt x="0" y="30784"/>
                  </a:lnTo>
                  <a:lnTo>
                    <a:pt x="0" y="61556"/>
                  </a:lnTo>
                  <a:lnTo>
                    <a:pt x="0" y="92329"/>
                  </a:lnTo>
                  <a:lnTo>
                    <a:pt x="0" y="123101"/>
                  </a:lnTo>
                  <a:lnTo>
                    <a:pt x="30772" y="123101"/>
                  </a:lnTo>
                  <a:lnTo>
                    <a:pt x="30772" y="92341"/>
                  </a:lnTo>
                  <a:lnTo>
                    <a:pt x="30772" y="61556"/>
                  </a:lnTo>
                  <a:lnTo>
                    <a:pt x="30772" y="30784"/>
                  </a:lnTo>
                  <a:lnTo>
                    <a:pt x="61556" y="30784"/>
                  </a:lnTo>
                  <a:lnTo>
                    <a:pt x="92329" y="30784"/>
                  </a:lnTo>
                  <a:lnTo>
                    <a:pt x="123113" y="30784"/>
                  </a:lnTo>
                  <a:lnTo>
                    <a:pt x="153885" y="30784"/>
                  </a:lnTo>
                  <a:lnTo>
                    <a:pt x="184670" y="30784"/>
                  </a:lnTo>
                  <a:lnTo>
                    <a:pt x="184670" y="61556"/>
                  </a:lnTo>
                  <a:lnTo>
                    <a:pt x="184670" y="92329"/>
                  </a:lnTo>
                  <a:lnTo>
                    <a:pt x="184670" y="123101"/>
                  </a:lnTo>
                  <a:lnTo>
                    <a:pt x="215442" y="123101"/>
                  </a:lnTo>
                  <a:lnTo>
                    <a:pt x="215442" y="92341"/>
                  </a:lnTo>
                  <a:lnTo>
                    <a:pt x="215442" y="61556"/>
                  </a:lnTo>
                  <a:lnTo>
                    <a:pt x="215442" y="30784"/>
                  </a:lnTo>
                  <a:lnTo>
                    <a:pt x="215442" y="0"/>
                  </a:lnTo>
                  <a:close/>
                </a:path>
                <a:path w="1016000" h="123190">
                  <a:moveTo>
                    <a:pt x="307771" y="92329"/>
                  </a:moveTo>
                  <a:lnTo>
                    <a:pt x="276999" y="92329"/>
                  </a:lnTo>
                  <a:lnTo>
                    <a:pt x="276999" y="123101"/>
                  </a:lnTo>
                  <a:lnTo>
                    <a:pt x="307771" y="123101"/>
                  </a:lnTo>
                  <a:lnTo>
                    <a:pt x="307771" y="92329"/>
                  </a:lnTo>
                  <a:close/>
                </a:path>
                <a:path w="1016000" h="123190">
                  <a:moveTo>
                    <a:pt x="307771" y="0"/>
                  </a:moveTo>
                  <a:lnTo>
                    <a:pt x="276999" y="0"/>
                  </a:lnTo>
                  <a:lnTo>
                    <a:pt x="276999" y="30784"/>
                  </a:lnTo>
                  <a:lnTo>
                    <a:pt x="276999" y="61556"/>
                  </a:lnTo>
                  <a:lnTo>
                    <a:pt x="307771" y="61556"/>
                  </a:lnTo>
                  <a:lnTo>
                    <a:pt x="307771" y="30784"/>
                  </a:lnTo>
                  <a:lnTo>
                    <a:pt x="307771" y="0"/>
                  </a:lnTo>
                  <a:close/>
                </a:path>
                <a:path w="1016000" h="123190">
                  <a:moveTo>
                    <a:pt x="338556" y="30784"/>
                  </a:moveTo>
                  <a:lnTo>
                    <a:pt x="307784" y="30784"/>
                  </a:lnTo>
                  <a:lnTo>
                    <a:pt x="307784" y="61556"/>
                  </a:lnTo>
                  <a:lnTo>
                    <a:pt x="338556" y="61556"/>
                  </a:lnTo>
                  <a:lnTo>
                    <a:pt x="338556" y="30784"/>
                  </a:lnTo>
                  <a:close/>
                </a:path>
                <a:path w="1016000" h="123190">
                  <a:moveTo>
                    <a:pt x="369328" y="61556"/>
                  </a:moveTo>
                  <a:lnTo>
                    <a:pt x="338556" y="61556"/>
                  </a:lnTo>
                  <a:lnTo>
                    <a:pt x="338556" y="92329"/>
                  </a:lnTo>
                  <a:lnTo>
                    <a:pt x="338556" y="123101"/>
                  </a:lnTo>
                  <a:lnTo>
                    <a:pt x="369328" y="123101"/>
                  </a:lnTo>
                  <a:lnTo>
                    <a:pt x="369328" y="92341"/>
                  </a:lnTo>
                  <a:lnTo>
                    <a:pt x="369328" y="61556"/>
                  </a:lnTo>
                  <a:close/>
                </a:path>
                <a:path w="1016000" h="123190">
                  <a:moveTo>
                    <a:pt x="369328" y="0"/>
                  </a:moveTo>
                  <a:lnTo>
                    <a:pt x="338556" y="0"/>
                  </a:lnTo>
                  <a:lnTo>
                    <a:pt x="338556" y="30784"/>
                  </a:lnTo>
                  <a:lnTo>
                    <a:pt x="369328" y="30784"/>
                  </a:lnTo>
                  <a:lnTo>
                    <a:pt x="369328" y="0"/>
                  </a:lnTo>
                  <a:close/>
                </a:path>
                <a:path w="1016000" h="123190">
                  <a:moveTo>
                    <a:pt x="584784" y="30784"/>
                  </a:moveTo>
                  <a:lnTo>
                    <a:pt x="553999" y="30784"/>
                  </a:lnTo>
                  <a:lnTo>
                    <a:pt x="523227" y="30784"/>
                  </a:lnTo>
                  <a:lnTo>
                    <a:pt x="523227" y="0"/>
                  </a:lnTo>
                  <a:lnTo>
                    <a:pt x="369341" y="0"/>
                  </a:lnTo>
                  <a:lnTo>
                    <a:pt x="369341" y="30784"/>
                  </a:lnTo>
                  <a:lnTo>
                    <a:pt x="400113" y="30784"/>
                  </a:lnTo>
                  <a:lnTo>
                    <a:pt x="400113" y="61556"/>
                  </a:lnTo>
                  <a:lnTo>
                    <a:pt x="400113" y="92341"/>
                  </a:lnTo>
                  <a:lnTo>
                    <a:pt x="430885" y="92341"/>
                  </a:lnTo>
                  <a:lnTo>
                    <a:pt x="461670" y="92341"/>
                  </a:lnTo>
                  <a:lnTo>
                    <a:pt x="461670" y="61556"/>
                  </a:lnTo>
                  <a:lnTo>
                    <a:pt x="430885" y="61556"/>
                  </a:lnTo>
                  <a:lnTo>
                    <a:pt x="430885" y="30784"/>
                  </a:lnTo>
                  <a:lnTo>
                    <a:pt x="461670" y="30784"/>
                  </a:lnTo>
                  <a:lnTo>
                    <a:pt x="461670" y="61556"/>
                  </a:lnTo>
                  <a:lnTo>
                    <a:pt x="492442" y="61556"/>
                  </a:lnTo>
                  <a:lnTo>
                    <a:pt x="492442" y="92329"/>
                  </a:lnTo>
                  <a:lnTo>
                    <a:pt x="492442" y="123101"/>
                  </a:lnTo>
                  <a:lnTo>
                    <a:pt x="523227" y="123101"/>
                  </a:lnTo>
                  <a:lnTo>
                    <a:pt x="553999" y="123101"/>
                  </a:lnTo>
                  <a:lnTo>
                    <a:pt x="553999" y="92341"/>
                  </a:lnTo>
                  <a:lnTo>
                    <a:pt x="553999" y="61556"/>
                  </a:lnTo>
                  <a:lnTo>
                    <a:pt x="584784" y="61556"/>
                  </a:lnTo>
                  <a:lnTo>
                    <a:pt x="584784" y="30784"/>
                  </a:lnTo>
                  <a:close/>
                </a:path>
                <a:path w="1016000" h="123190">
                  <a:moveTo>
                    <a:pt x="769454" y="0"/>
                  </a:moveTo>
                  <a:lnTo>
                    <a:pt x="738670" y="0"/>
                  </a:lnTo>
                  <a:lnTo>
                    <a:pt x="707898" y="0"/>
                  </a:lnTo>
                  <a:lnTo>
                    <a:pt x="677113" y="0"/>
                  </a:lnTo>
                  <a:lnTo>
                    <a:pt x="646341" y="0"/>
                  </a:lnTo>
                  <a:lnTo>
                    <a:pt x="646341" y="30784"/>
                  </a:lnTo>
                  <a:lnTo>
                    <a:pt x="615556" y="30784"/>
                  </a:lnTo>
                  <a:lnTo>
                    <a:pt x="615556" y="61556"/>
                  </a:lnTo>
                  <a:lnTo>
                    <a:pt x="584784" y="61556"/>
                  </a:lnTo>
                  <a:lnTo>
                    <a:pt x="584784" y="92329"/>
                  </a:lnTo>
                  <a:lnTo>
                    <a:pt x="584784" y="123101"/>
                  </a:lnTo>
                  <a:lnTo>
                    <a:pt x="615556" y="123101"/>
                  </a:lnTo>
                  <a:lnTo>
                    <a:pt x="646341" y="123101"/>
                  </a:lnTo>
                  <a:lnTo>
                    <a:pt x="646341" y="92341"/>
                  </a:lnTo>
                  <a:lnTo>
                    <a:pt x="646341" y="61556"/>
                  </a:lnTo>
                  <a:lnTo>
                    <a:pt x="677113" y="61556"/>
                  </a:lnTo>
                  <a:lnTo>
                    <a:pt x="707898" y="61556"/>
                  </a:lnTo>
                  <a:lnTo>
                    <a:pt x="707898" y="92341"/>
                  </a:lnTo>
                  <a:lnTo>
                    <a:pt x="738670" y="92341"/>
                  </a:lnTo>
                  <a:lnTo>
                    <a:pt x="769454" y="92341"/>
                  </a:lnTo>
                  <a:lnTo>
                    <a:pt x="769454" y="61556"/>
                  </a:lnTo>
                  <a:lnTo>
                    <a:pt x="769454" y="30784"/>
                  </a:lnTo>
                  <a:lnTo>
                    <a:pt x="769454" y="0"/>
                  </a:lnTo>
                  <a:close/>
                </a:path>
                <a:path w="1016000" h="123190">
                  <a:moveTo>
                    <a:pt x="954112" y="61556"/>
                  </a:moveTo>
                  <a:lnTo>
                    <a:pt x="923340" y="61556"/>
                  </a:lnTo>
                  <a:lnTo>
                    <a:pt x="892556" y="61556"/>
                  </a:lnTo>
                  <a:lnTo>
                    <a:pt x="861783" y="61556"/>
                  </a:lnTo>
                  <a:lnTo>
                    <a:pt x="861783" y="92341"/>
                  </a:lnTo>
                  <a:lnTo>
                    <a:pt x="892556" y="92341"/>
                  </a:lnTo>
                  <a:lnTo>
                    <a:pt x="923340" y="92341"/>
                  </a:lnTo>
                  <a:lnTo>
                    <a:pt x="954112" y="92341"/>
                  </a:lnTo>
                  <a:lnTo>
                    <a:pt x="954112" y="61556"/>
                  </a:lnTo>
                  <a:close/>
                </a:path>
                <a:path w="1016000" h="123190">
                  <a:moveTo>
                    <a:pt x="1015669" y="0"/>
                  </a:moveTo>
                  <a:lnTo>
                    <a:pt x="1015669" y="0"/>
                  </a:lnTo>
                  <a:lnTo>
                    <a:pt x="800227" y="0"/>
                  </a:lnTo>
                  <a:lnTo>
                    <a:pt x="800227" y="30784"/>
                  </a:lnTo>
                  <a:lnTo>
                    <a:pt x="800227" y="61556"/>
                  </a:lnTo>
                  <a:lnTo>
                    <a:pt x="800227" y="92341"/>
                  </a:lnTo>
                  <a:lnTo>
                    <a:pt x="831011" y="92341"/>
                  </a:lnTo>
                  <a:lnTo>
                    <a:pt x="831011" y="61556"/>
                  </a:lnTo>
                  <a:lnTo>
                    <a:pt x="831011" y="30784"/>
                  </a:lnTo>
                  <a:lnTo>
                    <a:pt x="861783" y="30784"/>
                  </a:lnTo>
                  <a:lnTo>
                    <a:pt x="892556" y="30784"/>
                  </a:lnTo>
                  <a:lnTo>
                    <a:pt x="923340" y="30784"/>
                  </a:lnTo>
                  <a:lnTo>
                    <a:pt x="954112" y="30784"/>
                  </a:lnTo>
                  <a:lnTo>
                    <a:pt x="984897" y="30784"/>
                  </a:lnTo>
                  <a:lnTo>
                    <a:pt x="984897" y="61556"/>
                  </a:lnTo>
                  <a:lnTo>
                    <a:pt x="984897" y="92341"/>
                  </a:lnTo>
                  <a:lnTo>
                    <a:pt x="1015669" y="92341"/>
                  </a:lnTo>
                  <a:lnTo>
                    <a:pt x="1015669" y="61556"/>
                  </a:lnTo>
                  <a:lnTo>
                    <a:pt x="1015669" y="30784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900248" y="6825112"/>
              <a:ext cx="1016000" cy="184785"/>
            </a:xfrm>
            <a:custGeom>
              <a:avLst/>
              <a:gdLst/>
              <a:ahLst/>
              <a:cxnLst/>
              <a:rect l="l" t="t" r="r" b="b"/>
              <a:pathLst>
                <a:path w="1016000" h="184784">
                  <a:moveTo>
                    <a:pt x="92329" y="153885"/>
                  </a:moveTo>
                  <a:lnTo>
                    <a:pt x="61556" y="153885"/>
                  </a:lnTo>
                  <a:lnTo>
                    <a:pt x="61556" y="184670"/>
                  </a:lnTo>
                  <a:lnTo>
                    <a:pt x="92329" y="184670"/>
                  </a:lnTo>
                  <a:lnTo>
                    <a:pt x="92329" y="153885"/>
                  </a:lnTo>
                  <a:close/>
                </a:path>
                <a:path w="1016000" h="184784">
                  <a:moveTo>
                    <a:pt x="153885" y="30784"/>
                  </a:moveTo>
                  <a:lnTo>
                    <a:pt x="123113" y="30784"/>
                  </a:lnTo>
                  <a:lnTo>
                    <a:pt x="92329" y="30784"/>
                  </a:lnTo>
                  <a:lnTo>
                    <a:pt x="61556" y="30784"/>
                  </a:lnTo>
                  <a:lnTo>
                    <a:pt x="61556" y="61569"/>
                  </a:lnTo>
                  <a:lnTo>
                    <a:pt x="92329" y="61569"/>
                  </a:lnTo>
                  <a:lnTo>
                    <a:pt x="123113" y="61569"/>
                  </a:lnTo>
                  <a:lnTo>
                    <a:pt x="153885" y="61569"/>
                  </a:lnTo>
                  <a:lnTo>
                    <a:pt x="153885" y="30784"/>
                  </a:lnTo>
                  <a:close/>
                </a:path>
                <a:path w="1016000" h="184784">
                  <a:moveTo>
                    <a:pt x="215442" y="30784"/>
                  </a:moveTo>
                  <a:lnTo>
                    <a:pt x="184670" y="30784"/>
                  </a:lnTo>
                  <a:lnTo>
                    <a:pt x="184670" y="61556"/>
                  </a:lnTo>
                  <a:lnTo>
                    <a:pt x="184670" y="92329"/>
                  </a:lnTo>
                  <a:lnTo>
                    <a:pt x="153885" y="92329"/>
                  </a:lnTo>
                  <a:lnTo>
                    <a:pt x="123113" y="92329"/>
                  </a:lnTo>
                  <a:lnTo>
                    <a:pt x="92329" y="92329"/>
                  </a:lnTo>
                  <a:lnTo>
                    <a:pt x="61556" y="92329"/>
                  </a:lnTo>
                  <a:lnTo>
                    <a:pt x="30772" y="92329"/>
                  </a:lnTo>
                  <a:lnTo>
                    <a:pt x="30772" y="61569"/>
                  </a:lnTo>
                  <a:lnTo>
                    <a:pt x="30772" y="30784"/>
                  </a:lnTo>
                  <a:lnTo>
                    <a:pt x="0" y="30784"/>
                  </a:lnTo>
                  <a:lnTo>
                    <a:pt x="0" y="61556"/>
                  </a:lnTo>
                  <a:lnTo>
                    <a:pt x="0" y="92329"/>
                  </a:lnTo>
                  <a:lnTo>
                    <a:pt x="0" y="123113"/>
                  </a:lnTo>
                  <a:lnTo>
                    <a:pt x="30772" y="123113"/>
                  </a:lnTo>
                  <a:lnTo>
                    <a:pt x="215442" y="123113"/>
                  </a:lnTo>
                  <a:lnTo>
                    <a:pt x="215442" y="92329"/>
                  </a:lnTo>
                  <a:lnTo>
                    <a:pt x="215442" y="61569"/>
                  </a:lnTo>
                  <a:lnTo>
                    <a:pt x="215442" y="30784"/>
                  </a:lnTo>
                  <a:close/>
                </a:path>
                <a:path w="1016000" h="184784">
                  <a:moveTo>
                    <a:pt x="307771" y="123113"/>
                  </a:moveTo>
                  <a:lnTo>
                    <a:pt x="276999" y="123113"/>
                  </a:lnTo>
                  <a:lnTo>
                    <a:pt x="276999" y="92329"/>
                  </a:lnTo>
                  <a:lnTo>
                    <a:pt x="246227" y="92329"/>
                  </a:lnTo>
                  <a:lnTo>
                    <a:pt x="246227" y="123113"/>
                  </a:lnTo>
                  <a:lnTo>
                    <a:pt x="246227" y="153885"/>
                  </a:lnTo>
                  <a:lnTo>
                    <a:pt x="276999" y="153885"/>
                  </a:lnTo>
                  <a:lnTo>
                    <a:pt x="307771" y="153885"/>
                  </a:lnTo>
                  <a:lnTo>
                    <a:pt x="307771" y="123113"/>
                  </a:lnTo>
                  <a:close/>
                </a:path>
                <a:path w="1016000" h="184784">
                  <a:moveTo>
                    <a:pt x="307771" y="30784"/>
                  </a:moveTo>
                  <a:lnTo>
                    <a:pt x="276999" y="30784"/>
                  </a:lnTo>
                  <a:lnTo>
                    <a:pt x="246227" y="30784"/>
                  </a:lnTo>
                  <a:lnTo>
                    <a:pt x="246227" y="61569"/>
                  </a:lnTo>
                  <a:lnTo>
                    <a:pt x="276999" y="61569"/>
                  </a:lnTo>
                  <a:lnTo>
                    <a:pt x="307771" y="61569"/>
                  </a:lnTo>
                  <a:lnTo>
                    <a:pt x="307771" y="30784"/>
                  </a:lnTo>
                  <a:close/>
                </a:path>
                <a:path w="1016000" h="184784">
                  <a:moveTo>
                    <a:pt x="338556" y="92329"/>
                  </a:moveTo>
                  <a:lnTo>
                    <a:pt x="307784" y="92329"/>
                  </a:lnTo>
                  <a:lnTo>
                    <a:pt x="307784" y="123113"/>
                  </a:lnTo>
                  <a:lnTo>
                    <a:pt x="307784" y="153885"/>
                  </a:lnTo>
                  <a:lnTo>
                    <a:pt x="338556" y="153885"/>
                  </a:lnTo>
                  <a:lnTo>
                    <a:pt x="338556" y="123113"/>
                  </a:lnTo>
                  <a:lnTo>
                    <a:pt x="338556" y="92329"/>
                  </a:lnTo>
                  <a:close/>
                </a:path>
                <a:path w="1016000" h="184784">
                  <a:moveTo>
                    <a:pt x="369328" y="30784"/>
                  </a:moveTo>
                  <a:lnTo>
                    <a:pt x="338556" y="30784"/>
                  </a:lnTo>
                  <a:lnTo>
                    <a:pt x="307784" y="30784"/>
                  </a:lnTo>
                  <a:lnTo>
                    <a:pt x="307784" y="61569"/>
                  </a:lnTo>
                  <a:lnTo>
                    <a:pt x="338556" y="61569"/>
                  </a:lnTo>
                  <a:lnTo>
                    <a:pt x="338556" y="92329"/>
                  </a:lnTo>
                  <a:lnTo>
                    <a:pt x="369328" y="92329"/>
                  </a:lnTo>
                  <a:lnTo>
                    <a:pt x="369328" y="61569"/>
                  </a:lnTo>
                  <a:lnTo>
                    <a:pt x="369328" y="30784"/>
                  </a:lnTo>
                  <a:close/>
                </a:path>
                <a:path w="1016000" h="184784">
                  <a:moveTo>
                    <a:pt x="400113" y="92329"/>
                  </a:moveTo>
                  <a:lnTo>
                    <a:pt x="369341" y="92329"/>
                  </a:lnTo>
                  <a:lnTo>
                    <a:pt x="369341" y="123113"/>
                  </a:lnTo>
                  <a:lnTo>
                    <a:pt x="400113" y="123113"/>
                  </a:lnTo>
                  <a:lnTo>
                    <a:pt x="400113" y="92329"/>
                  </a:lnTo>
                  <a:close/>
                </a:path>
                <a:path w="1016000" h="184784">
                  <a:moveTo>
                    <a:pt x="461670" y="61556"/>
                  </a:moveTo>
                  <a:lnTo>
                    <a:pt x="430885" y="61556"/>
                  </a:lnTo>
                  <a:lnTo>
                    <a:pt x="430885" y="30784"/>
                  </a:lnTo>
                  <a:lnTo>
                    <a:pt x="400113" y="30784"/>
                  </a:lnTo>
                  <a:lnTo>
                    <a:pt x="400113" y="61556"/>
                  </a:lnTo>
                  <a:lnTo>
                    <a:pt x="400113" y="92329"/>
                  </a:lnTo>
                  <a:lnTo>
                    <a:pt x="430885" y="92329"/>
                  </a:lnTo>
                  <a:lnTo>
                    <a:pt x="430885" y="123113"/>
                  </a:lnTo>
                  <a:lnTo>
                    <a:pt x="461670" y="123113"/>
                  </a:lnTo>
                  <a:lnTo>
                    <a:pt x="461670" y="92329"/>
                  </a:lnTo>
                  <a:lnTo>
                    <a:pt x="461670" y="61556"/>
                  </a:lnTo>
                  <a:close/>
                </a:path>
                <a:path w="1016000" h="184784">
                  <a:moveTo>
                    <a:pt x="523227" y="30784"/>
                  </a:moveTo>
                  <a:lnTo>
                    <a:pt x="492442" y="30784"/>
                  </a:lnTo>
                  <a:lnTo>
                    <a:pt x="492442" y="61569"/>
                  </a:lnTo>
                  <a:lnTo>
                    <a:pt x="523227" y="61569"/>
                  </a:lnTo>
                  <a:lnTo>
                    <a:pt x="523227" y="30784"/>
                  </a:lnTo>
                  <a:close/>
                </a:path>
                <a:path w="1016000" h="184784">
                  <a:moveTo>
                    <a:pt x="584784" y="92329"/>
                  </a:moveTo>
                  <a:lnTo>
                    <a:pt x="553999" y="92329"/>
                  </a:lnTo>
                  <a:lnTo>
                    <a:pt x="553999" y="123113"/>
                  </a:lnTo>
                  <a:lnTo>
                    <a:pt x="523227" y="123113"/>
                  </a:lnTo>
                  <a:lnTo>
                    <a:pt x="523227" y="92329"/>
                  </a:lnTo>
                  <a:lnTo>
                    <a:pt x="492442" y="92329"/>
                  </a:lnTo>
                  <a:lnTo>
                    <a:pt x="492442" y="123113"/>
                  </a:lnTo>
                  <a:lnTo>
                    <a:pt x="461670" y="123113"/>
                  </a:lnTo>
                  <a:lnTo>
                    <a:pt x="461670" y="153885"/>
                  </a:lnTo>
                  <a:lnTo>
                    <a:pt x="492442" y="153885"/>
                  </a:lnTo>
                  <a:lnTo>
                    <a:pt x="523227" y="153885"/>
                  </a:lnTo>
                  <a:lnTo>
                    <a:pt x="553999" y="153885"/>
                  </a:lnTo>
                  <a:lnTo>
                    <a:pt x="584784" y="153885"/>
                  </a:lnTo>
                  <a:lnTo>
                    <a:pt x="584784" y="123113"/>
                  </a:lnTo>
                  <a:lnTo>
                    <a:pt x="584784" y="92329"/>
                  </a:lnTo>
                  <a:close/>
                </a:path>
                <a:path w="1016000" h="184784">
                  <a:moveTo>
                    <a:pt x="646341" y="0"/>
                  </a:moveTo>
                  <a:lnTo>
                    <a:pt x="615556" y="0"/>
                  </a:lnTo>
                  <a:lnTo>
                    <a:pt x="615556" y="30772"/>
                  </a:lnTo>
                  <a:lnTo>
                    <a:pt x="646341" y="30772"/>
                  </a:lnTo>
                  <a:lnTo>
                    <a:pt x="646341" y="0"/>
                  </a:lnTo>
                  <a:close/>
                </a:path>
                <a:path w="1016000" h="184784">
                  <a:moveTo>
                    <a:pt x="677113" y="123113"/>
                  </a:moveTo>
                  <a:lnTo>
                    <a:pt x="646341" y="123113"/>
                  </a:lnTo>
                  <a:lnTo>
                    <a:pt x="646341" y="92329"/>
                  </a:lnTo>
                  <a:lnTo>
                    <a:pt x="615556" y="92329"/>
                  </a:lnTo>
                  <a:lnTo>
                    <a:pt x="615556" y="123113"/>
                  </a:lnTo>
                  <a:lnTo>
                    <a:pt x="615556" y="153885"/>
                  </a:lnTo>
                  <a:lnTo>
                    <a:pt x="646341" y="153885"/>
                  </a:lnTo>
                  <a:lnTo>
                    <a:pt x="677113" y="153885"/>
                  </a:lnTo>
                  <a:lnTo>
                    <a:pt x="677113" y="123113"/>
                  </a:lnTo>
                  <a:close/>
                </a:path>
                <a:path w="1016000" h="184784">
                  <a:moveTo>
                    <a:pt x="738670" y="123113"/>
                  </a:moveTo>
                  <a:lnTo>
                    <a:pt x="707898" y="123113"/>
                  </a:lnTo>
                  <a:lnTo>
                    <a:pt x="707898" y="153885"/>
                  </a:lnTo>
                  <a:lnTo>
                    <a:pt x="738670" y="153885"/>
                  </a:lnTo>
                  <a:lnTo>
                    <a:pt x="738670" y="123113"/>
                  </a:lnTo>
                  <a:close/>
                </a:path>
                <a:path w="1016000" h="184784">
                  <a:moveTo>
                    <a:pt x="769454" y="61556"/>
                  </a:moveTo>
                  <a:lnTo>
                    <a:pt x="738670" y="61556"/>
                  </a:lnTo>
                  <a:lnTo>
                    <a:pt x="738670" y="30784"/>
                  </a:lnTo>
                  <a:lnTo>
                    <a:pt x="707898" y="30784"/>
                  </a:lnTo>
                  <a:lnTo>
                    <a:pt x="677113" y="30784"/>
                  </a:lnTo>
                  <a:lnTo>
                    <a:pt x="677113" y="61556"/>
                  </a:lnTo>
                  <a:lnTo>
                    <a:pt x="646341" y="61556"/>
                  </a:lnTo>
                  <a:lnTo>
                    <a:pt x="646341" y="30784"/>
                  </a:lnTo>
                  <a:lnTo>
                    <a:pt x="615556" y="30784"/>
                  </a:lnTo>
                  <a:lnTo>
                    <a:pt x="615556" y="61556"/>
                  </a:lnTo>
                  <a:lnTo>
                    <a:pt x="584784" y="61556"/>
                  </a:lnTo>
                  <a:lnTo>
                    <a:pt x="584784" y="30784"/>
                  </a:lnTo>
                  <a:lnTo>
                    <a:pt x="553999" y="30784"/>
                  </a:lnTo>
                  <a:lnTo>
                    <a:pt x="553999" y="61569"/>
                  </a:lnTo>
                  <a:lnTo>
                    <a:pt x="584784" y="61569"/>
                  </a:lnTo>
                  <a:lnTo>
                    <a:pt x="584784" y="92329"/>
                  </a:lnTo>
                  <a:lnTo>
                    <a:pt x="615556" y="92329"/>
                  </a:lnTo>
                  <a:lnTo>
                    <a:pt x="615556" y="61569"/>
                  </a:lnTo>
                  <a:lnTo>
                    <a:pt x="646341" y="61569"/>
                  </a:lnTo>
                  <a:lnTo>
                    <a:pt x="646341" y="92329"/>
                  </a:lnTo>
                  <a:lnTo>
                    <a:pt x="677113" y="92329"/>
                  </a:lnTo>
                  <a:lnTo>
                    <a:pt x="677113" y="123113"/>
                  </a:lnTo>
                  <a:lnTo>
                    <a:pt x="707898" y="123113"/>
                  </a:lnTo>
                  <a:lnTo>
                    <a:pt x="707898" y="92329"/>
                  </a:lnTo>
                  <a:lnTo>
                    <a:pt x="707898" y="61569"/>
                  </a:lnTo>
                  <a:lnTo>
                    <a:pt x="738670" y="61569"/>
                  </a:lnTo>
                  <a:lnTo>
                    <a:pt x="738670" y="92329"/>
                  </a:lnTo>
                  <a:lnTo>
                    <a:pt x="738670" y="123113"/>
                  </a:lnTo>
                  <a:lnTo>
                    <a:pt x="769454" y="123113"/>
                  </a:lnTo>
                  <a:lnTo>
                    <a:pt x="769454" y="92329"/>
                  </a:lnTo>
                  <a:lnTo>
                    <a:pt x="769454" y="61556"/>
                  </a:lnTo>
                  <a:close/>
                </a:path>
                <a:path w="1016000" h="184784">
                  <a:moveTo>
                    <a:pt x="831011" y="0"/>
                  </a:moveTo>
                  <a:lnTo>
                    <a:pt x="800227" y="0"/>
                  </a:lnTo>
                  <a:lnTo>
                    <a:pt x="800227" y="30772"/>
                  </a:lnTo>
                  <a:lnTo>
                    <a:pt x="831011" y="30772"/>
                  </a:lnTo>
                  <a:lnTo>
                    <a:pt x="831011" y="0"/>
                  </a:lnTo>
                  <a:close/>
                </a:path>
                <a:path w="1016000" h="184784">
                  <a:moveTo>
                    <a:pt x="954112" y="30784"/>
                  </a:moveTo>
                  <a:lnTo>
                    <a:pt x="923340" y="30784"/>
                  </a:lnTo>
                  <a:lnTo>
                    <a:pt x="892556" y="30784"/>
                  </a:lnTo>
                  <a:lnTo>
                    <a:pt x="861783" y="30784"/>
                  </a:lnTo>
                  <a:lnTo>
                    <a:pt x="861783" y="61569"/>
                  </a:lnTo>
                  <a:lnTo>
                    <a:pt x="892556" y="61569"/>
                  </a:lnTo>
                  <a:lnTo>
                    <a:pt x="923340" y="61569"/>
                  </a:lnTo>
                  <a:lnTo>
                    <a:pt x="954112" y="61569"/>
                  </a:lnTo>
                  <a:lnTo>
                    <a:pt x="954112" y="30784"/>
                  </a:lnTo>
                  <a:close/>
                </a:path>
                <a:path w="1016000" h="184784">
                  <a:moveTo>
                    <a:pt x="954112" y="0"/>
                  </a:moveTo>
                  <a:lnTo>
                    <a:pt x="923340" y="0"/>
                  </a:lnTo>
                  <a:lnTo>
                    <a:pt x="892556" y="0"/>
                  </a:lnTo>
                  <a:lnTo>
                    <a:pt x="861783" y="0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923340" y="30772"/>
                  </a:lnTo>
                  <a:lnTo>
                    <a:pt x="954112" y="30772"/>
                  </a:lnTo>
                  <a:lnTo>
                    <a:pt x="954112" y="0"/>
                  </a:lnTo>
                  <a:close/>
                </a:path>
                <a:path w="1016000" h="184784">
                  <a:moveTo>
                    <a:pt x="1015669" y="30784"/>
                  </a:moveTo>
                  <a:lnTo>
                    <a:pt x="984897" y="30784"/>
                  </a:lnTo>
                  <a:lnTo>
                    <a:pt x="984897" y="61556"/>
                  </a:lnTo>
                  <a:lnTo>
                    <a:pt x="984897" y="92329"/>
                  </a:lnTo>
                  <a:lnTo>
                    <a:pt x="954112" y="92329"/>
                  </a:lnTo>
                  <a:lnTo>
                    <a:pt x="923340" y="92329"/>
                  </a:lnTo>
                  <a:lnTo>
                    <a:pt x="892556" y="92329"/>
                  </a:lnTo>
                  <a:lnTo>
                    <a:pt x="861783" y="92329"/>
                  </a:lnTo>
                  <a:lnTo>
                    <a:pt x="831011" y="92329"/>
                  </a:lnTo>
                  <a:lnTo>
                    <a:pt x="831011" y="61569"/>
                  </a:lnTo>
                  <a:lnTo>
                    <a:pt x="831011" y="30784"/>
                  </a:lnTo>
                  <a:lnTo>
                    <a:pt x="800227" y="30784"/>
                  </a:lnTo>
                  <a:lnTo>
                    <a:pt x="800227" y="61556"/>
                  </a:lnTo>
                  <a:lnTo>
                    <a:pt x="800227" y="92329"/>
                  </a:lnTo>
                  <a:lnTo>
                    <a:pt x="800227" y="123113"/>
                  </a:lnTo>
                  <a:lnTo>
                    <a:pt x="830999" y="123113"/>
                  </a:lnTo>
                  <a:lnTo>
                    <a:pt x="1015669" y="123113"/>
                  </a:lnTo>
                  <a:lnTo>
                    <a:pt x="1015669" y="92329"/>
                  </a:lnTo>
                  <a:lnTo>
                    <a:pt x="1015669" y="61569"/>
                  </a:lnTo>
                  <a:lnTo>
                    <a:pt x="1015669" y="30784"/>
                  </a:lnTo>
                  <a:close/>
                </a:path>
                <a:path w="1016000" h="184784">
                  <a:moveTo>
                    <a:pt x="1015669" y="0"/>
                  </a:moveTo>
                  <a:lnTo>
                    <a:pt x="984897" y="0"/>
                  </a:lnTo>
                  <a:lnTo>
                    <a:pt x="984897" y="30772"/>
                  </a:lnTo>
                  <a:lnTo>
                    <a:pt x="1015669" y="30772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8900248" y="6978998"/>
              <a:ext cx="1016000" cy="123189"/>
            </a:xfrm>
            <a:custGeom>
              <a:avLst/>
              <a:gdLst/>
              <a:ahLst/>
              <a:cxnLst/>
              <a:rect l="l" t="t" r="r" b="b"/>
              <a:pathLst>
                <a:path w="1016000" h="123190">
                  <a:moveTo>
                    <a:pt x="61556" y="92354"/>
                  </a:moveTo>
                  <a:lnTo>
                    <a:pt x="30772" y="92354"/>
                  </a:lnTo>
                  <a:lnTo>
                    <a:pt x="0" y="92354"/>
                  </a:lnTo>
                  <a:lnTo>
                    <a:pt x="0" y="123126"/>
                  </a:lnTo>
                  <a:lnTo>
                    <a:pt x="30772" y="123126"/>
                  </a:lnTo>
                  <a:lnTo>
                    <a:pt x="61556" y="123126"/>
                  </a:lnTo>
                  <a:lnTo>
                    <a:pt x="61556" y="92354"/>
                  </a:lnTo>
                  <a:close/>
                </a:path>
                <a:path w="1016000" h="123190">
                  <a:moveTo>
                    <a:pt x="61556" y="30797"/>
                  </a:moveTo>
                  <a:lnTo>
                    <a:pt x="30772" y="30797"/>
                  </a:lnTo>
                  <a:lnTo>
                    <a:pt x="0" y="30797"/>
                  </a:lnTo>
                  <a:lnTo>
                    <a:pt x="0" y="61569"/>
                  </a:lnTo>
                  <a:lnTo>
                    <a:pt x="30772" y="61569"/>
                  </a:lnTo>
                  <a:lnTo>
                    <a:pt x="61556" y="61569"/>
                  </a:lnTo>
                  <a:lnTo>
                    <a:pt x="61556" y="30797"/>
                  </a:lnTo>
                  <a:close/>
                </a:path>
                <a:path w="1016000" h="123190">
                  <a:moveTo>
                    <a:pt x="123113" y="0"/>
                  </a:moveTo>
                  <a:lnTo>
                    <a:pt x="92329" y="0"/>
                  </a:lnTo>
                  <a:lnTo>
                    <a:pt x="61556" y="0"/>
                  </a:lnTo>
                  <a:lnTo>
                    <a:pt x="61556" y="30784"/>
                  </a:lnTo>
                  <a:lnTo>
                    <a:pt x="92329" y="30784"/>
                  </a:lnTo>
                  <a:lnTo>
                    <a:pt x="123113" y="30784"/>
                  </a:lnTo>
                  <a:lnTo>
                    <a:pt x="123113" y="0"/>
                  </a:lnTo>
                  <a:close/>
                </a:path>
                <a:path w="1016000" h="123190">
                  <a:moveTo>
                    <a:pt x="246214" y="61569"/>
                  </a:moveTo>
                  <a:lnTo>
                    <a:pt x="215442" y="61569"/>
                  </a:lnTo>
                  <a:lnTo>
                    <a:pt x="184670" y="61569"/>
                  </a:lnTo>
                  <a:lnTo>
                    <a:pt x="184670" y="30797"/>
                  </a:lnTo>
                  <a:lnTo>
                    <a:pt x="153885" y="30797"/>
                  </a:lnTo>
                  <a:lnTo>
                    <a:pt x="123113" y="30797"/>
                  </a:lnTo>
                  <a:lnTo>
                    <a:pt x="92329" y="30797"/>
                  </a:lnTo>
                  <a:lnTo>
                    <a:pt x="92329" y="61569"/>
                  </a:lnTo>
                  <a:lnTo>
                    <a:pt x="92329" y="92354"/>
                  </a:lnTo>
                  <a:lnTo>
                    <a:pt x="92329" y="123126"/>
                  </a:lnTo>
                  <a:lnTo>
                    <a:pt x="123113" y="123126"/>
                  </a:lnTo>
                  <a:lnTo>
                    <a:pt x="153885" y="123126"/>
                  </a:lnTo>
                  <a:lnTo>
                    <a:pt x="153885" y="92354"/>
                  </a:lnTo>
                  <a:lnTo>
                    <a:pt x="123113" y="92354"/>
                  </a:lnTo>
                  <a:lnTo>
                    <a:pt x="123113" y="61569"/>
                  </a:lnTo>
                  <a:lnTo>
                    <a:pt x="153885" y="61569"/>
                  </a:lnTo>
                  <a:lnTo>
                    <a:pt x="153885" y="92354"/>
                  </a:lnTo>
                  <a:lnTo>
                    <a:pt x="184670" y="92354"/>
                  </a:lnTo>
                  <a:lnTo>
                    <a:pt x="215442" y="92354"/>
                  </a:lnTo>
                  <a:lnTo>
                    <a:pt x="215442" y="123126"/>
                  </a:lnTo>
                  <a:lnTo>
                    <a:pt x="246214" y="123126"/>
                  </a:lnTo>
                  <a:lnTo>
                    <a:pt x="246214" y="92354"/>
                  </a:lnTo>
                  <a:lnTo>
                    <a:pt x="246214" y="61569"/>
                  </a:lnTo>
                  <a:close/>
                </a:path>
                <a:path w="1016000" h="123190">
                  <a:moveTo>
                    <a:pt x="246214" y="0"/>
                  </a:moveTo>
                  <a:lnTo>
                    <a:pt x="215442" y="0"/>
                  </a:lnTo>
                  <a:lnTo>
                    <a:pt x="184670" y="0"/>
                  </a:lnTo>
                  <a:lnTo>
                    <a:pt x="184670" y="30784"/>
                  </a:lnTo>
                  <a:lnTo>
                    <a:pt x="215442" y="30784"/>
                  </a:lnTo>
                  <a:lnTo>
                    <a:pt x="246214" y="30784"/>
                  </a:lnTo>
                  <a:lnTo>
                    <a:pt x="246214" y="0"/>
                  </a:lnTo>
                  <a:close/>
                </a:path>
                <a:path w="1016000" h="123190">
                  <a:moveTo>
                    <a:pt x="276999" y="30797"/>
                  </a:moveTo>
                  <a:lnTo>
                    <a:pt x="246227" y="30797"/>
                  </a:lnTo>
                  <a:lnTo>
                    <a:pt x="246227" y="61569"/>
                  </a:lnTo>
                  <a:lnTo>
                    <a:pt x="246227" y="92354"/>
                  </a:lnTo>
                  <a:lnTo>
                    <a:pt x="276999" y="92354"/>
                  </a:lnTo>
                  <a:lnTo>
                    <a:pt x="276999" y="61569"/>
                  </a:lnTo>
                  <a:lnTo>
                    <a:pt x="276999" y="30797"/>
                  </a:lnTo>
                  <a:close/>
                </a:path>
                <a:path w="1016000" h="123190">
                  <a:moveTo>
                    <a:pt x="276999" y="0"/>
                  </a:moveTo>
                  <a:lnTo>
                    <a:pt x="246227" y="0"/>
                  </a:lnTo>
                  <a:lnTo>
                    <a:pt x="246227" y="30784"/>
                  </a:lnTo>
                  <a:lnTo>
                    <a:pt x="276999" y="30784"/>
                  </a:lnTo>
                  <a:lnTo>
                    <a:pt x="276999" y="0"/>
                  </a:lnTo>
                  <a:close/>
                </a:path>
                <a:path w="1016000" h="123190">
                  <a:moveTo>
                    <a:pt x="369328" y="61569"/>
                  </a:moveTo>
                  <a:lnTo>
                    <a:pt x="338556" y="61569"/>
                  </a:lnTo>
                  <a:lnTo>
                    <a:pt x="307784" y="61569"/>
                  </a:lnTo>
                  <a:lnTo>
                    <a:pt x="307784" y="92354"/>
                  </a:lnTo>
                  <a:lnTo>
                    <a:pt x="338556" y="92354"/>
                  </a:lnTo>
                  <a:lnTo>
                    <a:pt x="338556" y="123126"/>
                  </a:lnTo>
                  <a:lnTo>
                    <a:pt x="369328" y="123126"/>
                  </a:lnTo>
                  <a:lnTo>
                    <a:pt x="369328" y="92354"/>
                  </a:lnTo>
                  <a:lnTo>
                    <a:pt x="369328" y="61569"/>
                  </a:lnTo>
                  <a:close/>
                </a:path>
                <a:path w="1016000" h="123190">
                  <a:moveTo>
                    <a:pt x="369328" y="0"/>
                  </a:moveTo>
                  <a:lnTo>
                    <a:pt x="338556" y="0"/>
                  </a:lnTo>
                  <a:lnTo>
                    <a:pt x="338556" y="30784"/>
                  </a:lnTo>
                  <a:lnTo>
                    <a:pt x="369328" y="30784"/>
                  </a:lnTo>
                  <a:lnTo>
                    <a:pt x="369328" y="0"/>
                  </a:lnTo>
                  <a:close/>
                </a:path>
                <a:path w="1016000" h="123190">
                  <a:moveTo>
                    <a:pt x="461670" y="0"/>
                  </a:moveTo>
                  <a:lnTo>
                    <a:pt x="430885" y="0"/>
                  </a:lnTo>
                  <a:lnTo>
                    <a:pt x="400113" y="0"/>
                  </a:lnTo>
                  <a:lnTo>
                    <a:pt x="400113" y="30784"/>
                  </a:lnTo>
                  <a:lnTo>
                    <a:pt x="430885" y="30784"/>
                  </a:lnTo>
                  <a:lnTo>
                    <a:pt x="461670" y="30784"/>
                  </a:lnTo>
                  <a:lnTo>
                    <a:pt x="461670" y="0"/>
                  </a:lnTo>
                  <a:close/>
                </a:path>
                <a:path w="1016000" h="123190">
                  <a:moveTo>
                    <a:pt x="553999" y="30797"/>
                  </a:moveTo>
                  <a:lnTo>
                    <a:pt x="523227" y="30797"/>
                  </a:lnTo>
                  <a:lnTo>
                    <a:pt x="492442" y="30797"/>
                  </a:lnTo>
                  <a:lnTo>
                    <a:pt x="461670" y="30797"/>
                  </a:lnTo>
                  <a:lnTo>
                    <a:pt x="461670" y="61569"/>
                  </a:lnTo>
                  <a:lnTo>
                    <a:pt x="430885" y="61569"/>
                  </a:lnTo>
                  <a:lnTo>
                    <a:pt x="400113" y="61569"/>
                  </a:lnTo>
                  <a:lnTo>
                    <a:pt x="400113" y="30797"/>
                  </a:lnTo>
                  <a:lnTo>
                    <a:pt x="369341" y="30797"/>
                  </a:lnTo>
                  <a:lnTo>
                    <a:pt x="369341" y="61569"/>
                  </a:lnTo>
                  <a:lnTo>
                    <a:pt x="369341" y="92354"/>
                  </a:lnTo>
                  <a:lnTo>
                    <a:pt x="369341" y="123126"/>
                  </a:lnTo>
                  <a:lnTo>
                    <a:pt x="400113" y="123126"/>
                  </a:lnTo>
                  <a:lnTo>
                    <a:pt x="400113" y="92354"/>
                  </a:lnTo>
                  <a:lnTo>
                    <a:pt x="430885" y="92354"/>
                  </a:lnTo>
                  <a:lnTo>
                    <a:pt x="430885" y="123126"/>
                  </a:lnTo>
                  <a:lnTo>
                    <a:pt x="461670" y="123126"/>
                  </a:lnTo>
                  <a:lnTo>
                    <a:pt x="461670" y="92354"/>
                  </a:lnTo>
                  <a:lnTo>
                    <a:pt x="492442" y="92354"/>
                  </a:lnTo>
                  <a:lnTo>
                    <a:pt x="492442" y="123126"/>
                  </a:lnTo>
                  <a:lnTo>
                    <a:pt x="523227" y="123126"/>
                  </a:lnTo>
                  <a:lnTo>
                    <a:pt x="523227" y="92354"/>
                  </a:lnTo>
                  <a:lnTo>
                    <a:pt x="523227" y="61569"/>
                  </a:lnTo>
                  <a:lnTo>
                    <a:pt x="553999" y="61569"/>
                  </a:lnTo>
                  <a:lnTo>
                    <a:pt x="553999" y="30797"/>
                  </a:lnTo>
                  <a:close/>
                </a:path>
                <a:path w="1016000" h="123190">
                  <a:moveTo>
                    <a:pt x="553999" y="0"/>
                  </a:moveTo>
                  <a:lnTo>
                    <a:pt x="523227" y="0"/>
                  </a:lnTo>
                  <a:lnTo>
                    <a:pt x="523227" y="30784"/>
                  </a:lnTo>
                  <a:lnTo>
                    <a:pt x="553999" y="30784"/>
                  </a:lnTo>
                  <a:lnTo>
                    <a:pt x="553999" y="0"/>
                  </a:lnTo>
                  <a:close/>
                </a:path>
                <a:path w="1016000" h="123190">
                  <a:moveTo>
                    <a:pt x="677113" y="0"/>
                  </a:moveTo>
                  <a:lnTo>
                    <a:pt x="646341" y="0"/>
                  </a:lnTo>
                  <a:lnTo>
                    <a:pt x="646341" y="30784"/>
                  </a:lnTo>
                  <a:lnTo>
                    <a:pt x="677113" y="30784"/>
                  </a:lnTo>
                  <a:lnTo>
                    <a:pt x="677113" y="0"/>
                  </a:lnTo>
                  <a:close/>
                </a:path>
                <a:path w="1016000" h="123190">
                  <a:moveTo>
                    <a:pt x="831011" y="0"/>
                  </a:moveTo>
                  <a:lnTo>
                    <a:pt x="800227" y="0"/>
                  </a:lnTo>
                  <a:lnTo>
                    <a:pt x="769454" y="0"/>
                  </a:lnTo>
                  <a:lnTo>
                    <a:pt x="769454" y="30784"/>
                  </a:lnTo>
                  <a:lnTo>
                    <a:pt x="800227" y="30784"/>
                  </a:lnTo>
                  <a:lnTo>
                    <a:pt x="831011" y="30784"/>
                  </a:lnTo>
                  <a:lnTo>
                    <a:pt x="831011" y="0"/>
                  </a:lnTo>
                  <a:close/>
                </a:path>
                <a:path w="1016000" h="123190">
                  <a:moveTo>
                    <a:pt x="892556" y="0"/>
                  </a:moveTo>
                  <a:lnTo>
                    <a:pt x="861783" y="0"/>
                  </a:lnTo>
                  <a:lnTo>
                    <a:pt x="861783" y="30784"/>
                  </a:lnTo>
                  <a:lnTo>
                    <a:pt x="892556" y="30784"/>
                  </a:lnTo>
                  <a:lnTo>
                    <a:pt x="892556" y="0"/>
                  </a:lnTo>
                  <a:close/>
                </a:path>
                <a:path w="1016000" h="123190">
                  <a:moveTo>
                    <a:pt x="1015669" y="30797"/>
                  </a:moveTo>
                  <a:lnTo>
                    <a:pt x="984897" y="30797"/>
                  </a:lnTo>
                  <a:lnTo>
                    <a:pt x="954112" y="30797"/>
                  </a:lnTo>
                  <a:lnTo>
                    <a:pt x="923340" y="30797"/>
                  </a:lnTo>
                  <a:lnTo>
                    <a:pt x="892556" y="30797"/>
                  </a:lnTo>
                  <a:lnTo>
                    <a:pt x="892556" y="61569"/>
                  </a:lnTo>
                  <a:lnTo>
                    <a:pt x="861783" y="61569"/>
                  </a:lnTo>
                  <a:lnTo>
                    <a:pt x="831011" y="61569"/>
                  </a:lnTo>
                  <a:lnTo>
                    <a:pt x="800227" y="61569"/>
                  </a:lnTo>
                  <a:lnTo>
                    <a:pt x="800227" y="92354"/>
                  </a:lnTo>
                  <a:lnTo>
                    <a:pt x="769454" y="92354"/>
                  </a:lnTo>
                  <a:lnTo>
                    <a:pt x="769454" y="61569"/>
                  </a:lnTo>
                  <a:lnTo>
                    <a:pt x="738670" y="61569"/>
                  </a:lnTo>
                  <a:lnTo>
                    <a:pt x="738670" y="30797"/>
                  </a:lnTo>
                  <a:lnTo>
                    <a:pt x="707898" y="30797"/>
                  </a:lnTo>
                  <a:lnTo>
                    <a:pt x="707898" y="61569"/>
                  </a:lnTo>
                  <a:lnTo>
                    <a:pt x="677113" y="61569"/>
                  </a:lnTo>
                  <a:lnTo>
                    <a:pt x="646341" y="61569"/>
                  </a:lnTo>
                  <a:lnTo>
                    <a:pt x="646341" y="30797"/>
                  </a:lnTo>
                  <a:lnTo>
                    <a:pt x="615556" y="30797"/>
                  </a:lnTo>
                  <a:lnTo>
                    <a:pt x="615556" y="61569"/>
                  </a:lnTo>
                  <a:lnTo>
                    <a:pt x="584784" y="61569"/>
                  </a:lnTo>
                  <a:lnTo>
                    <a:pt x="553999" y="61569"/>
                  </a:lnTo>
                  <a:lnTo>
                    <a:pt x="553999" y="92354"/>
                  </a:lnTo>
                  <a:lnTo>
                    <a:pt x="584784" y="92354"/>
                  </a:lnTo>
                  <a:lnTo>
                    <a:pt x="615556" y="92354"/>
                  </a:lnTo>
                  <a:lnTo>
                    <a:pt x="615556" y="123126"/>
                  </a:lnTo>
                  <a:lnTo>
                    <a:pt x="646341" y="123126"/>
                  </a:lnTo>
                  <a:lnTo>
                    <a:pt x="677113" y="123126"/>
                  </a:lnTo>
                  <a:lnTo>
                    <a:pt x="861783" y="123126"/>
                  </a:lnTo>
                  <a:lnTo>
                    <a:pt x="861783" y="92354"/>
                  </a:lnTo>
                  <a:lnTo>
                    <a:pt x="892556" y="92354"/>
                  </a:lnTo>
                  <a:lnTo>
                    <a:pt x="923340" y="92354"/>
                  </a:lnTo>
                  <a:lnTo>
                    <a:pt x="954112" y="92354"/>
                  </a:lnTo>
                  <a:lnTo>
                    <a:pt x="984897" y="92354"/>
                  </a:lnTo>
                  <a:lnTo>
                    <a:pt x="984897" y="61569"/>
                  </a:lnTo>
                  <a:lnTo>
                    <a:pt x="1015669" y="61569"/>
                  </a:lnTo>
                  <a:lnTo>
                    <a:pt x="1015669" y="307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8900248" y="7071353"/>
              <a:ext cx="1016000" cy="184785"/>
            </a:xfrm>
            <a:custGeom>
              <a:avLst/>
              <a:gdLst/>
              <a:ahLst/>
              <a:cxnLst/>
              <a:rect l="l" t="t" r="r" b="b"/>
              <a:pathLst>
                <a:path w="1016000" h="184784">
                  <a:moveTo>
                    <a:pt x="123113" y="153885"/>
                  </a:moveTo>
                  <a:lnTo>
                    <a:pt x="92329" y="153885"/>
                  </a:lnTo>
                  <a:lnTo>
                    <a:pt x="92329" y="184658"/>
                  </a:lnTo>
                  <a:lnTo>
                    <a:pt x="123113" y="184658"/>
                  </a:lnTo>
                  <a:lnTo>
                    <a:pt x="123113" y="153885"/>
                  </a:lnTo>
                  <a:close/>
                </a:path>
                <a:path w="1016000" h="184784">
                  <a:moveTo>
                    <a:pt x="123113" y="30772"/>
                  </a:moveTo>
                  <a:lnTo>
                    <a:pt x="92329" y="30772"/>
                  </a:lnTo>
                  <a:lnTo>
                    <a:pt x="61556" y="30772"/>
                  </a:lnTo>
                  <a:lnTo>
                    <a:pt x="30772" y="30772"/>
                  </a:lnTo>
                  <a:lnTo>
                    <a:pt x="30772" y="61544"/>
                  </a:lnTo>
                  <a:lnTo>
                    <a:pt x="61556" y="61544"/>
                  </a:lnTo>
                  <a:lnTo>
                    <a:pt x="61556" y="92329"/>
                  </a:lnTo>
                  <a:lnTo>
                    <a:pt x="92329" y="92329"/>
                  </a:lnTo>
                  <a:lnTo>
                    <a:pt x="92329" y="61544"/>
                  </a:lnTo>
                  <a:lnTo>
                    <a:pt x="123113" y="61544"/>
                  </a:lnTo>
                  <a:lnTo>
                    <a:pt x="123113" y="30772"/>
                  </a:lnTo>
                  <a:close/>
                </a:path>
                <a:path w="1016000" h="184784">
                  <a:moveTo>
                    <a:pt x="215442" y="30772"/>
                  </a:moveTo>
                  <a:lnTo>
                    <a:pt x="184670" y="30772"/>
                  </a:lnTo>
                  <a:lnTo>
                    <a:pt x="184670" y="61544"/>
                  </a:lnTo>
                  <a:lnTo>
                    <a:pt x="215442" y="61544"/>
                  </a:lnTo>
                  <a:lnTo>
                    <a:pt x="215442" y="30772"/>
                  </a:lnTo>
                  <a:close/>
                </a:path>
                <a:path w="1016000" h="184784">
                  <a:moveTo>
                    <a:pt x="246214" y="61544"/>
                  </a:moveTo>
                  <a:lnTo>
                    <a:pt x="215442" y="61544"/>
                  </a:lnTo>
                  <a:lnTo>
                    <a:pt x="215442" y="92329"/>
                  </a:lnTo>
                  <a:lnTo>
                    <a:pt x="184670" y="92329"/>
                  </a:lnTo>
                  <a:lnTo>
                    <a:pt x="184670" y="123101"/>
                  </a:lnTo>
                  <a:lnTo>
                    <a:pt x="153885" y="123101"/>
                  </a:lnTo>
                  <a:lnTo>
                    <a:pt x="153885" y="92329"/>
                  </a:lnTo>
                  <a:lnTo>
                    <a:pt x="153885" y="61544"/>
                  </a:lnTo>
                  <a:lnTo>
                    <a:pt x="123113" y="61544"/>
                  </a:lnTo>
                  <a:lnTo>
                    <a:pt x="123113" y="92329"/>
                  </a:lnTo>
                  <a:lnTo>
                    <a:pt x="92329" y="92329"/>
                  </a:lnTo>
                  <a:lnTo>
                    <a:pt x="92329" y="123101"/>
                  </a:lnTo>
                  <a:lnTo>
                    <a:pt x="61556" y="123101"/>
                  </a:lnTo>
                  <a:lnTo>
                    <a:pt x="61556" y="92329"/>
                  </a:lnTo>
                  <a:lnTo>
                    <a:pt x="30772" y="92329"/>
                  </a:lnTo>
                  <a:lnTo>
                    <a:pt x="30772" y="123101"/>
                  </a:lnTo>
                  <a:lnTo>
                    <a:pt x="0" y="123101"/>
                  </a:lnTo>
                  <a:lnTo>
                    <a:pt x="0" y="153885"/>
                  </a:lnTo>
                  <a:lnTo>
                    <a:pt x="0" y="184658"/>
                  </a:lnTo>
                  <a:lnTo>
                    <a:pt x="30772" y="184658"/>
                  </a:lnTo>
                  <a:lnTo>
                    <a:pt x="30772" y="153885"/>
                  </a:lnTo>
                  <a:lnTo>
                    <a:pt x="61556" y="153885"/>
                  </a:lnTo>
                  <a:lnTo>
                    <a:pt x="92329" y="153885"/>
                  </a:lnTo>
                  <a:lnTo>
                    <a:pt x="92329" y="123113"/>
                  </a:lnTo>
                  <a:lnTo>
                    <a:pt x="123113" y="123113"/>
                  </a:lnTo>
                  <a:lnTo>
                    <a:pt x="123113" y="153885"/>
                  </a:lnTo>
                  <a:lnTo>
                    <a:pt x="153885" y="153885"/>
                  </a:lnTo>
                  <a:lnTo>
                    <a:pt x="153885" y="184658"/>
                  </a:lnTo>
                  <a:lnTo>
                    <a:pt x="184670" y="184658"/>
                  </a:lnTo>
                  <a:lnTo>
                    <a:pt x="215442" y="184658"/>
                  </a:lnTo>
                  <a:lnTo>
                    <a:pt x="215442" y="153885"/>
                  </a:lnTo>
                  <a:lnTo>
                    <a:pt x="184670" y="153885"/>
                  </a:lnTo>
                  <a:lnTo>
                    <a:pt x="184670" y="123113"/>
                  </a:lnTo>
                  <a:lnTo>
                    <a:pt x="215442" y="123113"/>
                  </a:lnTo>
                  <a:lnTo>
                    <a:pt x="246214" y="123113"/>
                  </a:lnTo>
                  <a:lnTo>
                    <a:pt x="246214" y="92329"/>
                  </a:lnTo>
                  <a:lnTo>
                    <a:pt x="246214" y="61544"/>
                  </a:lnTo>
                  <a:close/>
                </a:path>
                <a:path w="1016000" h="184784">
                  <a:moveTo>
                    <a:pt x="307771" y="61544"/>
                  </a:moveTo>
                  <a:lnTo>
                    <a:pt x="276999" y="61544"/>
                  </a:lnTo>
                  <a:lnTo>
                    <a:pt x="246227" y="61544"/>
                  </a:lnTo>
                  <a:lnTo>
                    <a:pt x="246227" y="92329"/>
                  </a:lnTo>
                  <a:lnTo>
                    <a:pt x="246227" y="123113"/>
                  </a:lnTo>
                  <a:lnTo>
                    <a:pt x="276999" y="123113"/>
                  </a:lnTo>
                  <a:lnTo>
                    <a:pt x="276999" y="153885"/>
                  </a:lnTo>
                  <a:lnTo>
                    <a:pt x="307771" y="153885"/>
                  </a:lnTo>
                  <a:lnTo>
                    <a:pt x="307771" y="123113"/>
                  </a:lnTo>
                  <a:lnTo>
                    <a:pt x="307771" y="92329"/>
                  </a:lnTo>
                  <a:lnTo>
                    <a:pt x="307771" y="61544"/>
                  </a:lnTo>
                  <a:close/>
                </a:path>
                <a:path w="1016000" h="184784">
                  <a:moveTo>
                    <a:pt x="338556" y="61544"/>
                  </a:moveTo>
                  <a:lnTo>
                    <a:pt x="307784" y="61544"/>
                  </a:lnTo>
                  <a:lnTo>
                    <a:pt x="307784" y="92329"/>
                  </a:lnTo>
                  <a:lnTo>
                    <a:pt x="338556" y="92329"/>
                  </a:lnTo>
                  <a:lnTo>
                    <a:pt x="338556" y="61544"/>
                  </a:lnTo>
                  <a:close/>
                </a:path>
                <a:path w="1016000" h="184784">
                  <a:moveTo>
                    <a:pt x="369328" y="123101"/>
                  </a:moveTo>
                  <a:lnTo>
                    <a:pt x="338556" y="123101"/>
                  </a:lnTo>
                  <a:lnTo>
                    <a:pt x="307784" y="123101"/>
                  </a:lnTo>
                  <a:lnTo>
                    <a:pt x="307784" y="153885"/>
                  </a:lnTo>
                  <a:lnTo>
                    <a:pt x="338556" y="153885"/>
                  </a:lnTo>
                  <a:lnTo>
                    <a:pt x="369328" y="153885"/>
                  </a:lnTo>
                  <a:lnTo>
                    <a:pt x="369328" y="123101"/>
                  </a:lnTo>
                  <a:close/>
                </a:path>
                <a:path w="1016000" h="184784">
                  <a:moveTo>
                    <a:pt x="369328" y="30772"/>
                  </a:moveTo>
                  <a:lnTo>
                    <a:pt x="338556" y="30772"/>
                  </a:lnTo>
                  <a:lnTo>
                    <a:pt x="338556" y="61544"/>
                  </a:lnTo>
                  <a:lnTo>
                    <a:pt x="369328" y="61544"/>
                  </a:lnTo>
                  <a:lnTo>
                    <a:pt x="369328" y="30772"/>
                  </a:lnTo>
                  <a:close/>
                </a:path>
                <a:path w="1016000" h="184784">
                  <a:moveTo>
                    <a:pt x="400113" y="61544"/>
                  </a:moveTo>
                  <a:lnTo>
                    <a:pt x="369341" y="61544"/>
                  </a:lnTo>
                  <a:lnTo>
                    <a:pt x="369341" y="92329"/>
                  </a:lnTo>
                  <a:lnTo>
                    <a:pt x="400113" y="92329"/>
                  </a:lnTo>
                  <a:lnTo>
                    <a:pt x="400113" y="61544"/>
                  </a:lnTo>
                  <a:close/>
                </a:path>
                <a:path w="1016000" h="184784">
                  <a:moveTo>
                    <a:pt x="430885" y="123101"/>
                  </a:moveTo>
                  <a:lnTo>
                    <a:pt x="400113" y="123101"/>
                  </a:lnTo>
                  <a:lnTo>
                    <a:pt x="400113" y="153885"/>
                  </a:lnTo>
                  <a:lnTo>
                    <a:pt x="430885" y="153885"/>
                  </a:lnTo>
                  <a:lnTo>
                    <a:pt x="430885" y="123101"/>
                  </a:lnTo>
                  <a:close/>
                </a:path>
                <a:path w="1016000" h="184784">
                  <a:moveTo>
                    <a:pt x="430885" y="30772"/>
                  </a:moveTo>
                  <a:lnTo>
                    <a:pt x="400113" y="30772"/>
                  </a:lnTo>
                  <a:lnTo>
                    <a:pt x="400113" y="61544"/>
                  </a:lnTo>
                  <a:lnTo>
                    <a:pt x="430885" y="61544"/>
                  </a:lnTo>
                  <a:lnTo>
                    <a:pt x="430885" y="30772"/>
                  </a:lnTo>
                  <a:close/>
                </a:path>
                <a:path w="1016000" h="184784">
                  <a:moveTo>
                    <a:pt x="584784" y="30772"/>
                  </a:moveTo>
                  <a:lnTo>
                    <a:pt x="553999" y="30772"/>
                  </a:lnTo>
                  <a:lnTo>
                    <a:pt x="523227" y="30772"/>
                  </a:lnTo>
                  <a:lnTo>
                    <a:pt x="523227" y="61544"/>
                  </a:lnTo>
                  <a:lnTo>
                    <a:pt x="553999" y="61544"/>
                  </a:lnTo>
                  <a:lnTo>
                    <a:pt x="553999" y="92329"/>
                  </a:lnTo>
                  <a:lnTo>
                    <a:pt x="584784" y="92329"/>
                  </a:lnTo>
                  <a:lnTo>
                    <a:pt x="584784" y="61544"/>
                  </a:lnTo>
                  <a:lnTo>
                    <a:pt x="584784" y="30772"/>
                  </a:lnTo>
                  <a:close/>
                </a:path>
                <a:path w="1016000" h="184784">
                  <a:moveTo>
                    <a:pt x="707898" y="30772"/>
                  </a:moveTo>
                  <a:lnTo>
                    <a:pt x="677113" y="30772"/>
                  </a:lnTo>
                  <a:lnTo>
                    <a:pt x="646341" y="30772"/>
                  </a:lnTo>
                  <a:lnTo>
                    <a:pt x="615556" y="30772"/>
                  </a:lnTo>
                  <a:lnTo>
                    <a:pt x="615556" y="61544"/>
                  </a:lnTo>
                  <a:lnTo>
                    <a:pt x="646341" y="61544"/>
                  </a:lnTo>
                  <a:lnTo>
                    <a:pt x="677113" y="61544"/>
                  </a:lnTo>
                  <a:lnTo>
                    <a:pt x="707898" y="61544"/>
                  </a:lnTo>
                  <a:lnTo>
                    <a:pt x="707898" y="30772"/>
                  </a:lnTo>
                  <a:close/>
                </a:path>
                <a:path w="1016000" h="184784">
                  <a:moveTo>
                    <a:pt x="738670" y="92329"/>
                  </a:moveTo>
                  <a:lnTo>
                    <a:pt x="707898" y="92329"/>
                  </a:lnTo>
                  <a:lnTo>
                    <a:pt x="677113" y="92329"/>
                  </a:lnTo>
                  <a:lnTo>
                    <a:pt x="646341" y="92329"/>
                  </a:lnTo>
                  <a:lnTo>
                    <a:pt x="646341" y="123101"/>
                  </a:lnTo>
                  <a:lnTo>
                    <a:pt x="615556" y="123101"/>
                  </a:lnTo>
                  <a:lnTo>
                    <a:pt x="615556" y="92329"/>
                  </a:lnTo>
                  <a:lnTo>
                    <a:pt x="584784" y="92329"/>
                  </a:lnTo>
                  <a:lnTo>
                    <a:pt x="584784" y="123101"/>
                  </a:lnTo>
                  <a:lnTo>
                    <a:pt x="553999" y="123101"/>
                  </a:lnTo>
                  <a:lnTo>
                    <a:pt x="553999" y="92329"/>
                  </a:lnTo>
                  <a:lnTo>
                    <a:pt x="523227" y="92329"/>
                  </a:lnTo>
                  <a:lnTo>
                    <a:pt x="523227" y="123101"/>
                  </a:lnTo>
                  <a:lnTo>
                    <a:pt x="492442" y="123101"/>
                  </a:lnTo>
                  <a:lnTo>
                    <a:pt x="492442" y="92329"/>
                  </a:lnTo>
                  <a:lnTo>
                    <a:pt x="492442" y="61544"/>
                  </a:lnTo>
                  <a:lnTo>
                    <a:pt x="461670" y="61544"/>
                  </a:lnTo>
                  <a:lnTo>
                    <a:pt x="461670" y="92329"/>
                  </a:lnTo>
                  <a:lnTo>
                    <a:pt x="461670" y="123101"/>
                  </a:lnTo>
                  <a:lnTo>
                    <a:pt x="461670" y="153885"/>
                  </a:lnTo>
                  <a:lnTo>
                    <a:pt x="492442" y="153885"/>
                  </a:lnTo>
                  <a:lnTo>
                    <a:pt x="523227" y="153885"/>
                  </a:lnTo>
                  <a:lnTo>
                    <a:pt x="523227" y="123113"/>
                  </a:lnTo>
                  <a:lnTo>
                    <a:pt x="553999" y="123113"/>
                  </a:lnTo>
                  <a:lnTo>
                    <a:pt x="553999" y="153885"/>
                  </a:lnTo>
                  <a:lnTo>
                    <a:pt x="584784" y="153885"/>
                  </a:lnTo>
                  <a:lnTo>
                    <a:pt x="584784" y="123113"/>
                  </a:lnTo>
                  <a:lnTo>
                    <a:pt x="615556" y="123113"/>
                  </a:lnTo>
                  <a:lnTo>
                    <a:pt x="615556" y="153885"/>
                  </a:lnTo>
                  <a:lnTo>
                    <a:pt x="646341" y="153885"/>
                  </a:lnTo>
                  <a:lnTo>
                    <a:pt x="646341" y="123113"/>
                  </a:lnTo>
                  <a:lnTo>
                    <a:pt x="677113" y="123113"/>
                  </a:lnTo>
                  <a:lnTo>
                    <a:pt x="677113" y="153885"/>
                  </a:lnTo>
                  <a:lnTo>
                    <a:pt x="707898" y="153885"/>
                  </a:lnTo>
                  <a:lnTo>
                    <a:pt x="738670" y="153885"/>
                  </a:lnTo>
                  <a:lnTo>
                    <a:pt x="738670" y="123113"/>
                  </a:lnTo>
                  <a:lnTo>
                    <a:pt x="738670" y="92329"/>
                  </a:lnTo>
                  <a:close/>
                </a:path>
                <a:path w="1016000" h="184784">
                  <a:moveTo>
                    <a:pt x="769454" y="61544"/>
                  </a:moveTo>
                  <a:lnTo>
                    <a:pt x="738670" y="61544"/>
                  </a:lnTo>
                  <a:lnTo>
                    <a:pt x="738670" y="92329"/>
                  </a:lnTo>
                  <a:lnTo>
                    <a:pt x="769454" y="92329"/>
                  </a:lnTo>
                  <a:lnTo>
                    <a:pt x="769454" y="61544"/>
                  </a:lnTo>
                  <a:close/>
                </a:path>
                <a:path w="1016000" h="184784">
                  <a:moveTo>
                    <a:pt x="831011" y="123101"/>
                  </a:moveTo>
                  <a:lnTo>
                    <a:pt x="800227" y="123101"/>
                  </a:lnTo>
                  <a:lnTo>
                    <a:pt x="800227" y="153885"/>
                  </a:lnTo>
                  <a:lnTo>
                    <a:pt x="831011" y="153885"/>
                  </a:lnTo>
                  <a:lnTo>
                    <a:pt x="831011" y="123101"/>
                  </a:lnTo>
                  <a:close/>
                </a:path>
                <a:path w="1016000" h="184784">
                  <a:moveTo>
                    <a:pt x="954112" y="92329"/>
                  </a:moveTo>
                  <a:lnTo>
                    <a:pt x="923340" y="92329"/>
                  </a:lnTo>
                  <a:lnTo>
                    <a:pt x="923340" y="123101"/>
                  </a:lnTo>
                  <a:lnTo>
                    <a:pt x="892556" y="123101"/>
                  </a:lnTo>
                  <a:lnTo>
                    <a:pt x="861783" y="123101"/>
                  </a:lnTo>
                  <a:lnTo>
                    <a:pt x="861783" y="153885"/>
                  </a:lnTo>
                  <a:lnTo>
                    <a:pt x="892556" y="153885"/>
                  </a:lnTo>
                  <a:lnTo>
                    <a:pt x="923340" y="153885"/>
                  </a:lnTo>
                  <a:lnTo>
                    <a:pt x="923340" y="123113"/>
                  </a:lnTo>
                  <a:lnTo>
                    <a:pt x="954112" y="123113"/>
                  </a:lnTo>
                  <a:lnTo>
                    <a:pt x="954112" y="92329"/>
                  </a:lnTo>
                  <a:close/>
                </a:path>
                <a:path w="1016000" h="184784">
                  <a:moveTo>
                    <a:pt x="954112" y="30772"/>
                  </a:moveTo>
                  <a:lnTo>
                    <a:pt x="923340" y="30772"/>
                  </a:lnTo>
                  <a:lnTo>
                    <a:pt x="892556" y="30772"/>
                  </a:lnTo>
                  <a:lnTo>
                    <a:pt x="892556" y="61544"/>
                  </a:lnTo>
                  <a:lnTo>
                    <a:pt x="861783" y="61544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892556" y="0"/>
                  </a:lnTo>
                  <a:lnTo>
                    <a:pt x="861783" y="0"/>
                  </a:lnTo>
                  <a:lnTo>
                    <a:pt x="830999" y="0"/>
                  </a:lnTo>
                  <a:lnTo>
                    <a:pt x="830999" y="30772"/>
                  </a:lnTo>
                  <a:lnTo>
                    <a:pt x="800227" y="30772"/>
                  </a:lnTo>
                  <a:lnTo>
                    <a:pt x="769454" y="30772"/>
                  </a:lnTo>
                  <a:lnTo>
                    <a:pt x="769454" y="61544"/>
                  </a:lnTo>
                  <a:lnTo>
                    <a:pt x="800227" y="61544"/>
                  </a:lnTo>
                  <a:lnTo>
                    <a:pt x="830999" y="61544"/>
                  </a:lnTo>
                  <a:lnTo>
                    <a:pt x="830999" y="92329"/>
                  </a:lnTo>
                  <a:lnTo>
                    <a:pt x="861783" y="92329"/>
                  </a:lnTo>
                  <a:lnTo>
                    <a:pt x="892556" y="92329"/>
                  </a:lnTo>
                  <a:lnTo>
                    <a:pt x="923340" y="92329"/>
                  </a:lnTo>
                  <a:lnTo>
                    <a:pt x="923340" y="61544"/>
                  </a:lnTo>
                  <a:lnTo>
                    <a:pt x="954112" y="61544"/>
                  </a:lnTo>
                  <a:lnTo>
                    <a:pt x="954112" y="30772"/>
                  </a:lnTo>
                  <a:close/>
                </a:path>
                <a:path w="1016000" h="184784">
                  <a:moveTo>
                    <a:pt x="1015669" y="123101"/>
                  </a:moveTo>
                  <a:lnTo>
                    <a:pt x="984897" y="123101"/>
                  </a:lnTo>
                  <a:lnTo>
                    <a:pt x="984897" y="153885"/>
                  </a:lnTo>
                  <a:lnTo>
                    <a:pt x="1015669" y="153885"/>
                  </a:lnTo>
                  <a:lnTo>
                    <a:pt x="1015669" y="123101"/>
                  </a:lnTo>
                  <a:close/>
                </a:path>
                <a:path w="1016000" h="184784">
                  <a:moveTo>
                    <a:pt x="1015669" y="61544"/>
                  </a:moveTo>
                  <a:lnTo>
                    <a:pt x="984897" y="61544"/>
                  </a:lnTo>
                  <a:lnTo>
                    <a:pt x="984897" y="92329"/>
                  </a:lnTo>
                  <a:lnTo>
                    <a:pt x="1015669" y="92329"/>
                  </a:lnTo>
                  <a:lnTo>
                    <a:pt x="1015669" y="61544"/>
                  </a:lnTo>
                  <a:close/>
                </a:path>
                <a:path w="1016000" h="184784">
                  <a:moveTo>
                    <a:pt x="1015669" y="0"/>
                  </a:moveTo>
                  <a:lnTo>
                    <a:pt x="984897" y="0"/>
                  </a:lnTo>
                  <a:lnTo>
                    <a:pt x="954112" y="0"/>
                  </a:lnTo>
                  <a:lnTo>
                    <a:pt x="954112" y="30772"/>
                  </a:lnTo>
                  <a:lnTo>
                    <a:pt x="984897" y="30772"/>
                  </a:lnTo>
                  <a:lnTo>
                    <a:pt x="1015669" y="30772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8900248" y="7225239"/>
              <a:ext cx="985519" cy="154305"/>
            </a:xfrm>
            <a:custGeom>
              <a:avLst/>
              <a:gdLst/>
              <a:ahLst/>
              <a:cxnLst/>
              <a:rect l="l" t="t" r="r" b="b"/>
              <a:pathLst>
                <a:path w="985520" h="154304">
                  <a:moveTo>
                    <a:pt x="61556" y="92329"/>
                  </a:moveTo>
                  <a:lnTo>
                    <a:pt x="30772" y="92329"/>
                  </a:lnTo>
                  <a:lnTo>
                    <a:pt x="0" y="92329"/>
                  </a:lnTo>
                  <a:lnTo>
                    <a:pt x="0" y="123113"/>
                  </a:lnTo>
                  <a:lnTo>
                    <a:pt x="0" y="153885"/>
                  </a:lnTo>
                  <a:lnTo>
                    <a:pt x="30772" y="153885"/>
                  </a:lnTo>
                  <a:lnTo>
                    <a:pt x="30772" y="123113"/>
                  </a:lnTo>
                  <a:lnTo>
                    <a:pt x="61556" y="123113"/>
                  </a:lnTo>
                  <a:lnTo>
                    <a:pt x="61556" y="92329"/>
                  </a:lnTo>
                  <a:close/>
                </a:path>
                <a:path w="985520" h="154304">
                  <a:moveTo>
                    <a:pt x="92329" y="30772"/>
                  </a:moveTo>
                  <a:lnTo>
                    <a:pt x="61556" y="30772"/>
                  </a:lnTo>
                  <a:lnTo>
                    <a:pt x="30772" y="30772"/>
                  </a:lnTo>
                  <a:lnTo>
                    <a:pt x="30772" y="61556"/>
                  </a:lnTo>
                  <a:lnTo>
                    <a:pt x="61556" y="61556"/>
                  </a:lnTo>
                  <a:lnTo>
                    <a:pt x="92329" y="61556"/>
                  </a:lnTo>
                  <a:lnTo>
                    <a:pt x="92329" y="30772"/>
                  </a:lnTo>
                  <a:close/>
                </a:path>
                <a:path w="985520" h="154304">
                  <a:moveTo>
                    <a:pt x="123113" y="123113"/>
                  </a:moveTo>
                  <a:lnTo>
                    <a:pt x="92329" y="123113"/>
                  </a:lnTo>
                  <a:lnTo>
                    <a:pt x="92329" y="153885"/>
                  </a:lnTo>
                  <a:lnTo>
                    <a:pt x="123113" y="153885"/>
                  </a:lnTo>
                  <a:lnTo>
                    <a:pt x="123113" y="123113"/>
                  </a:lnTo>
                  <a:close/>
                </a:path>
                <a:path w="985520" h="154304">
                  <a:moveTo>
                    <a:pt x="246214" y="0"/>
                  </a:moveTo>
                  <a:lnTo>
                    <a:pt x="215442" y="0"/>
                  </a:lnTo>
                  <a:lnTo>
                    <a:pt x="184670" y="0"/>
                  </a:lnTo>
                  <a:lnTo>
                    <a:pt x="184670" y="30772"/>
                  </a:lnTo>
                  <a:lnTo>
                    <a:pt x="215442" y="30772"/>
                  </a:lnTo>
                  <a:lnTo>
                    <a:pt x="215442" y="61556"/>
                  </a:lnTo>
                  <a:lnTo>
                    <a:pt x="184670" y="61556"/>
                  </a:lnTo>
                  <a:lnTo>
                    <a:pt x="153885" y="61556"/>
                  </a:lnTo>
                  <a:lnTo>
                    <a:pt x="153885" y="30772"/>
                  </a:lnTo>
                  <a:lnTo>
                    <a:pt x="123113" y="30772"/>
                  </a:lnTo>
                  <a:lnTo>
                    <a:pt x="123113" y="61556"/>
                  </a:lnTo>
                  <a:lnTo>
                    <a:pt x="92329" y="61556"/>
                  </a:lnTo>
                  <a:lnTo>
                    <a:pt x="92329" y="92329"/>
                  </a:lnTo>
                  <a:lnTo>
                    <a:pt x="123113" y="92329"/>
                  </a:lnTo>
                  <a:lnTo>
                    <a:pt x="123113" y="123113"/>
                  </a:lnTo>
                  <a:lnTo>
                    <a:pt x="153885" y="123113"/>
                  </a:lnTo>
                  <a:lnTo>
                    <a:pt x="184670" y="123113"/>
                  </a:lnTo>
                  <a:lnTo>
                    <a:pt x="184670" y="92329"/>
                  </a:lnTo>
                  <a:lnTo>
                    <a:pt x="215442" y="92329"/>
                  </a:lnTo>
                  <a:lnTo>
                    <a:pt x="215442" y="123113"/>
                  </a:lnTo>
                  <a:lnTo>
                    <a:pt x="246214" y="123113"/>
                  </a:lnTo>
                  <a:lnTo>
                    <a:pt x="246214" y="92329"/>
                  </a:lnTo>
                  <a:lnTo>
                    <a:pt x="246214" y="61556"/>
                  </a:lnTo>
                  <a:lnTo>
                    <a:pt x="246214" y="30772"/>
                  </a:lnTo>
                  <a:lnTo>
                    <a:pt x="246214" y="0"/>
                  </a:lnTo>
                  <a:close/>
                </a:path>
                <a:path w="985520" h="154304">
                  <a:moveTo>
                    <a:pt x="276999" y="61556"/>
                  </a:moveTo>
                  <a:lnTo>
                    <a:pt x="246227" y="61556"/>
                  </a:lnTo>
                  <a:lnTo>
                    <a:pt x="246227" y="92329"/>
                  </a:lnTo>
                  <a:lnTo>
                    <a:pt x="276999" y="92329"/>
                  </a:lnTo>
                  <a:lnTo>
                    <a:pt x="276999" y="61556"/>
                  </a:lnTo>
                  <a:close/>
                </a:path>
                <a:path w="985520" h="154304">
                  <a:moveTo>
                    <a:pt x="307771" y="0"/>
                  </a:moveTo>
                  <a:lnTo>
                    <a:pt x="276999" y="0"/>
                  </a:lnTo>
                  <a:lnTo>
                    <a:pt x="276999" y="30772"/>
                  </a:lnTo>
                  <a:lnTo>
                    <a:pt x="276999" y="61556"/>
                  </a:lnTo>
                  <a:lnTo>
                    <a:pt x="307771" y="61556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985520" h="154304">
                  <a:moveTo>
                    <a:pt x="338556" y="0"/>
                  </a:moveTo>
                  <a:lnTo>
                    <a:pt x="307784" y="0"/>
                  </a:lnTo>
                  <a:lnTo>
                    <a:pt x="307784" y="30772"/>
                  </a:lnTo>
                  <a:lnTo>
                    <a:pt x="338556" y="30772"/>
                  </a:lnTo>
                  <a:lnTo>
                    <a:pt x="338556" y="0"/>
                  </a:lnTo>
                  <a:close/>
                </a:path>
                <a:path w="985520" h="154304">
                  <a:moveTo>
                    <a:pt x="369328" y="92329"/>
                  </a:moveTo>
                  <a:lnTo>
                    <a:pt x="338556" y="92329"/>
                  </a:lnTo>
                  <a:lnTo>
                    <a:pt x="338556" y="61556"/>
                  </a:lnTo>
                  <a:lnTo>
                    <a:pt x="307784" y="61556"/>
                  </a:lnTo>
                  <a:lnTo>
                    <a:pt x="307784" y="92329"/>
                  </a:lnTo>
                  <a:lnTo>
                    <a:pt x="307784" y="123113"/>
                  </a:lnTo>
                  <a:lnTo>
                    <a:pt x="338556" y="123113"/>
                  </a:lnTo>
                  <a:lnTo>
                    <a:pt x="369328" y="123113"/>
                  </a:lnTo>
                  <a:lnTo>
                    <a:pt x="369328" y="92329"/>
                  </a:lnTo>
                  <a:close/>
                </a:path>
                <a:path w="985520" h="154304">
                  <a:moveTo>
                    <a:pt x="523227" y="61556"/>
                  </a:moveTo>
                  <a:lnTo>
                    <a:pt x="492442" y="61556"/>
                  </a:lnTo>
                  <a:lnTo>
                    <a:pt x="461670" y="61556"/>
                  </a:lnTo>
                  <a:lnTo>
                    <a:pt x="461670" y="92329"/>
                  </a:lnTo>
                  <a:lnTo>
                    <a:pt x="430885" y="92329"/>
                  </a:lnTo>
                  <a:lnTo>
                    <a:pt x="400113" y="92329"/>
                  </a:lnTo>
                  <a:lnTo>
                    <a:pt x="400113" y="61556"/>
                  </a:lnTo>
                  <a:lnTo>
                    <a:pt x="369341" y="61556"/>
                  </a:lnTo>
                  <a:lnTo>
                    <a:pt x="369341" y="92329"/>
                  </a:lnTo>
                  <a:lnTo>
                    <a:pt x="369341" y="123113"/>
                  </a:lnTo>
                  <a:lnTo>
                    <a:pt x="400113" y="123113"/>
                  </a:lnTo>
                  <a:lnTo>
                    <a:pt x="430885" y="123113"/>
                  </a:lnTo>
                  <a:lnTo>
                    <a:pt x="461670" y="123113"/>
                  </a:lnTo>
                  <a:lnTo>
                    <a:pt x="492442" y="123113"/>
                  </a:lnTo>
                  <a:lnTo>
                    <a:pt x="492442" y="92329"/>
                  </a:lnTo>
                  <a:lnTo>
                    <a:pt x="523227" y="92329"/>
                  </a:lnTo>
                  <a:lnTo>
                    <a:pt x="523227" y="61556"/>
                  </a:lnTo>
                  <a:close/>
                </a:path>
                <a:path w="985520" h="154304">
                  <a:moveTo>
                    <a:pt x="523227" y="0"/>
                  </a:moveTo>
                  <a:lnTo>
                    <a:pt x="523227" y="0"/>
                  </a:lnTo>
                  <a:lnTo>
                    <a:pt x="369341" y="0"/>
                  </a:lnTo>
                  <a:lnTo>
                    <a:pt x="369341" y="30772"/>
                  </a:lnTo>
                  <a:lnTo>
                    <a:pt x="400113" y="30772"/>
                  </a:lnTo>
                  <a:lnTo>
                    <a:pt x="430885" y="30772"/>
                  </a:lnTo>
                  <a:lnTo>
                    <a:pt x="430885" y="61556"/>
                  </a:lnTo>
                  <a:lnTo>
                    <a:pt x="461670" y="61556"/>
                  </a:lnTo>
                  <a:lnTo>
                    <a:pt x="461670" y="30772"/>
                  </a:lnTo>
                  <a:lnTo>
                    <a:pt x="492442" y="30772"/>
                  </a:lnTo>
                  <a:lnTo>
                    <a:pt x="523227" y="30772"/>
                  </a:lnTo>
                  <a:lnTo>
                    <a:pt x="523227" y="0"/>
                  </a:lnTo>
                  <a:close/>
                </a:path>
                <a:path w="985520" h="154304">
                  <a:moveTo>
                    <a:pt x="677113" y="0"/>
                  </a:moveTo>
                  <a:lnTo>
                    <a:pt x="646341" y="0"/>
                  </a:lnTo>
                  <a:lnTo>
                    <a:pt x="615556" y="0"/>
                  </a:lnTo>
                  <a:lnTo>
                    <a:pt x="584784" y="0"/>
                  </a:lnTo>
                  <a:lnTo>
                    <a:pt x="553999" y="0"/>
                  </a:lnTo>
                  <a:lnTo>
                    <a:pt x="553999" y="30772"/>
                  </a:lnTo>
                  <a:lnTo>
                    <a:pt x="553999" y="61556"/>
                  </a:lnTo>
                  <a:lnTo>
                    <a:pt x="584784" y="61556"/>
                  </a:lnTo>
                  <a:lnTo>
                    <a:pt x="584784" y="30772"/>
                  </a:lnTo>
                  <a:lnTo>
                    <a:pt x="615556" y="30772"/>
                  </a:lnTo>
                  <a:lnTo>
                    <a:pt x="615556" y="61556"/>
                  </a:lnTo>
                  <a:lnTo>
                    <a:pt x="584784" y="61556"/>
                  </a:lnTo>
                  <a:lnTo>
                    <a:pt x="584784" y="92329"/>
                  </a:lnTo>
                  <a:lnTo>
                    <a:pt x="553999" y="92329"/>
                  </a:lnTo>
                  <a:lnTo>
                    <a:pt x="523227" y="92329"/>
                  </a:lnTo>
                  <a:lnTo>
                    <a:pt x="523227" y="123113"/>
                  </a:lnTo>
                  <a:lnTo>
                    <a:pt x="553999" y="123113"/>
                  </a:lnTo>
                  <a:lnTo>
                    <a:pt x="584784" y="123113"/>
                  </a:lnTo>
                  <a:lnTo>
                    <a:pt x="615556" y="123113"/>
                  </a:lnTo>
                  <a:lnTo>
                    <a:pt x="646341" y="123113"/>
                  </a:lnTo>
                  <a:lnTo>
                    <a:pt x="646341" y="92329"/>
                  </a:lnTo>
                  <a:lnTo>
                    <a:pt x="646341" y="61556"/>
                  </a:lnTo>
                  <a:lnTo>
                    <a:pt x="646341" y="30772"/>
                  </a:lnTo>
                  <a:lnTo>
                    <a:pt x="677113" y="30772"/>
                  </a:lnTo>
                  <a:lnTo>
                    <a:pt x="677113" y="0"/>
                  </a:lnTo>
                  <a:close/>
                </a:path>
                <a:path w="985520" h="154304">
                  <a:moveTo>
                    <a:pt x="707898" y="30772"/>
                  </a:moveTo>
                  <a:lnTo>
                    <a:pt x="677113" y="30772"/>
                  </a:lnTo>
                  <a:lnTo>
                    <a:pt x="677113" y="61556"/>
                  </a:lnTo>
                  <a:lnTo>
                    <a:pt x="677113" y="92329"/>
                  </a:lnTo>
                  <a:lnTo>
                    <a:pt x="677113" y="123113"/>
                  </a:lnTo>
                  <a:lnTo>
                    <a:pt x="707898" y="123113"/>
                  </a:lnTo>
                  <a:lnTo>
                    <a:pt x="707898" y="92329"/>
                  </a:lnTo>
                  <a:lnTo>
                    <a:pt x="707898" y="61556"/>
                  </a:lnTo>
                  <a:lnTo>
                    <a:pt x="707898" y="30772"/>
                  </a:lnTo>
                  <a:close/>
                </a:path>
                <a:path w="985520" h="154304">
                  <a:moveTo>
                    <a:pt x="738670" y="0"/>
                  </a:moveTo>
                  <a:lnTo>
                    <a:pt x="707898" y="0"/>
                  </a:lnTo>
                  <a:lnTo>
                    <a:pt x="707898" y="30772"/>
                  </a:lnTo>
                  <a:lnTo>
                    <a:pt x="738670" y="30772"/>
                  </a:lnTo>
                  <a:lnTo>
                    <a:pt x="738670" y="0"/>
                  </a:lnTo>
                  <a:close/>
                </a:path>
                <a:path w="985520" h="154304">
                  <a:moveTo>
                    <a:pt x="892556" y="0"/>
                  </a:moveTo>
                  <a:lnTo>
                    <a:pt x="861783" y="0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892556" y="0"/>
                  </a:lnTo>
                  <a:close/>
                </a:path>
                <a:path w="985520" h="154304">
                  <a:moveTo>
                    <a:pt x="954112" y="0"/>
                  </a:moveTo>
                  <a:lnTo>
                    <a:pt x="923340" y="0"/>
                  </a:lnTo>
                  <a:lnTo>
                    <a:pt x="923340" y="30772"/>
                  </a:lnTo>
                  <a:lnTo>
                    <a:pt x="954112" y="30772"/>
                  </a:lnTo>
                  <a:lnTo>
                    <a:pt x="954112" y="0"/>
                  </a:lnTo>
                  <a:close/>
                </a:path>
                <a:path w="985520" h="154304">
                  <a:moveTo>
                    <a:pt x="984897" y="61556"/>
                  </a:moveTo>
                  <a:lnTo>
                    <a:pt x="954112" y="61556"/>
                  </a:lnTo>
                  <a:lnTo>
                    <a:pt x="923340" y="61556"/>
                  </a:lnTo>
                  <a:lnTo>
                    <a:pt x="892556" y="61556"/>
                  </a:lnTo>
                  <a:lnTo>
                    <a:pt x="861783" y="61556"/>
                  </a:lnTo>
                  <a:lnTo>
                    <a:pt x="861783" y="30772"/>
                  </a:lnTo>
                  <a:lnTo>
                    <a:pt x="831011" y="30772"/>
                  </a:lnTo>
                  <a:lnTo>
                    <a:pt x="831011" y="0"/>
                  </a:lnTo>
                  <a:lnTo>
                    <a:pt x="800227" y="0"/>
                  </a:lnTo>
                  <a:lnTo>
                    <a:pt x="769454" y="0"/>
                  </a:lnTo>
                  <a:lnTo>
                    <a:pt x="769454" y="30772"/>
                  </a:lnTo>
                  <a:lnTo>
                    <a:pt x="800227" y="30772"/>
                  </a:lnTo>
                  <a:lnTo>
                    <a:pt x="800227" y="61556"/>
                  </a:lnTo>
                  <a:lnTo>
                    <a:pt x="830999" y="61556"/>
                  </a:lnTo>
                  <a:lnTo>
                    <a:pt x="830999" y="92329"/>
                  </a:lnTo>
                  <a:lnTo>
                    <a:pt x="800227" y="92329"/>
                  </a:lnTo>
                  <a:lnTo>
                    <a:pt x="769454" y="92329"/>
                  </a:lnTo>
                  <a:lnTo>
                    <a:pt x="738670" y="92329"/>
                  </a:lnTo>
                  <a:lnTo>
                    <a:pt x="738670" y="123113"/>
                  </a:lnTo>
                  <a:lnTo>
                    <a:pt x="769454" y="123113"/>
                  </a:lnTo>
                  <a:lnTo>
                    <a:pt x="800227" y="123113"/>
                  </a:lnTo>
                  <a:lnTo>
                    <a:pt x="831011" y="123113"/>
                  </a:lnTo>
                  <a:lnTo>
                    <a:pt x="831011" y="92329"/>
                  </a:lnTo>
                  <a:lnTo>
                    <a:pt x="861783" y="92329"/>
                  </a:lnTo>
                  <a:lnTo>
                    <a:pt x="892556" y="92329"/>
                  </a:lnTo>
                  <a:lnTo>
                    <a:pt x="892556" y="123113"/>
                  </a:lnTo>
                  <a:lnTo>
                    <a:pt x="923340" y="123113"/>
                  </a:lnTo>
                  <a:lnTo>
                    <a:pt x="954112" y="123113"/>
                  </a:lnTo>
                  <a:lnTo>
                    <a:pt x="984897" y="123113"/>
                  </a:lnTo>
                  <a:lnTo>
                    <a:pt x="984897" y="92329"/>
                  </a:lnTo>
                  <a:lnTo>
                    <a:pt x="984897" y="6155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8900248" y="7348353"/>
              <a:ext cx="1016000" cy="154305"/>
            </a:xfrm>
            <a:custGeom>
              <a:avLst/>
              <a:gdLst/>
              <a:ahLst/>
              <a:cxnLst/>
              <a:rect l="l" t="t" r="r" b="b"/>
              <a:pathLst>
                <a:path w="1016000" h="154304">
                  <a:moveTo>
                    <a:pt x="30772" y="123101"/>
                  </a:moveTo>
                  <a:lnTo>
                    <a:pt x="0" y="123101"/>
                  </a:lnTo>
                  <a:lnTo>
                    <a:pt x="0" y="153873"/>
                  </a:lnTo>
                  <a:lnTo>
                    <a:pt x="30772" y="153873"/>
                  </a:lnTo>
                  <a:lnTo>
                    <a:pt x="30772" y="123101"/>
                  </a:lnTo>
                  <a:close/>
                </a:path>
                <a:path w="1016000" h="154304">
                  <a:moveTo>
                    <a:pt x="123113" y="92316"/>
                  </a:moveTo>
                  <a:lnTo>
                    <a:pt x="92329" y="92316"/>
                  </a:lnTo>
                  <a:lnTo>
                    <a:pt x="92329" y="61556"/>
                  </a:lnTo>
                  <a:lnTo>
                    <a:pt x="92329" y="30772"/>
                  </a:lnTo>
                  <a:lnTo>
                    <a:pt x="61556" y="30772"/>
                  </a:lnTo>
                  <a:lnTo>
                    <a:pt x="30772" y="30772"/>
                  </a:lnTo>
                  <a:lnTo>
                    <a:pt x="0" y="30772"/>
                  </a:lnTo>
                  <a:lnTo>
                    <a:pt x="0" y="61556"/>
                  </a:lnTo>
                  <a:lnTo>
                    <a:pt x="30772" y="61556"/>
                  </a:lnTo>
                  <a:lnTo>
                    <a:pt x="61556" y="61556"/>
                  </a:lnTo>
                  <a:lnTo>
                    <a:pt x="61556" y="92316"/>
                  </a:lnTo>
                  <a:lnTo>
                    <a:pt x="30772" y="92316"/>
                  </a:lnTo>
                  <a:lnTo>
                    <a:pt x="30772" y="123101"/>
                  </a:lnTo>
                  <a:lnTo>
                    <a:pt x="61556" y="123101"/>
                  </a:lnTo>
                  <a:lnTo>
                    <a:pt x="92329" y="123101"/>
                  </a:lnTo>
                  <a:lnTo>
                    <a:pt x="92329" y="153873"/>
                  </a:lnTo>
                  <a:lnTo>
                    <a:pt x="123113" y="153873"/>
                  </a:lnTo>
                  <a:lnTo>
                    <a:pt x="123113" y="123101"/>
                  </a:lnTo>
                  <a:lnTo>
                    <a:pt x="123113" y="92316"/>
                  </a:lnTo>
                  <a:close/>
                </a:path>
                <a:path w="1016000" h="154304">
                  <a:moveTo>
                    <a:pt x="246214" y="30772"/>
                  </a:moveTo>
                  <a:lnTo>
                    <a:pt x="215442" y="30772"/>
                  </a:lnTo>
                  <a:lnTo>
                    <a:pt x="215442" y="61544"/>
                  </a:lnTo>
                  <a:lnTo>
                    <a:pt x="184670" y="61544"/>
                  </a:lnTo>
                  <a:lnTo>
                    <a:pt x="184670" y="30772"/>
                  </a:lnTo>
                  <a:lnTo>
                    <a:pt x="215442" y="30772"/>
                  </a:lnTo>
                  <a:lnTo>
                    <a:pt x="215442" y="0"/>
                  </a:lnTo>
                  <a:lnTo>
                    <a:pt x="184670" y="0"/>
                  </a:lnTo>
                  <a:lnTo>
                    <a:pt x="153885" y="0"/>
                  </a:lnTo>
                  <a:lnTo>
                    <a:pt x="123113" y="0"/>
                  </a:lnTo>
                  <a:lnTo>
                    <a:pt x="92329" y="0"/>
                  </a:lnTo>
                  <a:lnTo>
                    <a:pt x="92329" y="30772"/>
                  </a:lnTo>
                  <a:lnTo>
                    <a:pt x="123113" y="30772"/>
                  </a:lnTo>
                  <a:lnTo>
                    <a:pt x="123113" y="61556"/>
                  </a:lnTo>
                  <a:lnTo>
                    <a:pt x="153885" y="61556"/>
                  </a:lnTo>
                  <a:lnTo>
                    <a:pt x="153885" y="92316"/>
                  </a:lnTo>
                  <a:lnTo>
                    <a:pt x="184670" y="92316"/>
                  </a:lnTo>
                  <a:lnTo>
                    <a:pt x="215442" y="92316"/>
                  </a:lnTo>
                  <a:lnTo>
                    <a:pt x="246214" y="92316"/>
                  </a:lnTo>
                  <a:lnTo>
                    <a:pt x="246214" y="61556"/>
                  </a:lnTo>
                  <a:lnTo>
                    <a:pt x="246214" y="30772"/>
                  </a:lnTo>
                  <a:close/>
                </a:path>
                <a:path w="1016000" h="154304">
                  <a:moveTo>
                    <a:pt x="307771" y="0"/>
                  </a:moveTo>
                  <a:lnTo>
                    <a:pt x="276999" y="0"/>
                  </a:lnTo>
                  <a:lnTo>
                    <a:pt x="246227" y="0"/>
                  </a:lnTo>
                  <a:lnTo>
                    <a:pt x="246227" y="30772"/>
                  </a:lnTo>
                  <a:lnTo>
                    <a:pt x="246227" y="61544"/>
                  </a:lnTo>
                  <a:lnTo>
                    <a:pt x="246227" y="92316"/>
                  </a:lnTo>
                  <a:lnTo>
                    <a:pt x="276999" y="92316"/>
                  </a:lnTo>
                  <a:lnTo>
                    <a:pt x="307771" y="92316"/>
                  </a:lnTo>
                  <a:lnTo>
                    <a:pt x="307771" y="61544"/>
                  </a:lnTo>
                  <a:lnTo>
                    <a:pt x="276999" y="61544"/>
                  </a:lnTo>
                  <a:lnTo>
                    <a:pt x="276999" y="30772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1016000" h="154304">
                  <a:moveTo>
                    <a:pt x="369328" y="0"/>
                  </a:moveTo>
                  <a:lnTo>
                    <a:pt x="338556" y="0"/>
                  </a:lnTo>
                  <a:lnTo>
                    <a:pt x="307784" y="0"/>
                  </a:lnTo>
                  <a:lnTo>
                    <a:pt x="307784" y="30772"/>
                  </a:lnTo>
                  <a:lnTo>
                    <a:pt x="307784" y="61556"/>
                  </a:lnTo>
                  <a:lnTo>
                    <a:pt x="338556" y="61556"/>
                  </a:lnTo>
                  <a:lnTo>
                    <a:pt x="338556" y="30772"/>
                  </a:lnTo>
                  <a:lnTo>
                    <a:pt x="369328" y="30772"/>
                  </a:lnTo>
                  <a:lnTo>
                    <a:pt x="369328" y="0"/>
                  </a:lnTo>
                  <a:close/>
                </a:path>
                <a:path w="1016000" h="154304">
                  <a:moveTo>
                    <a:pt x="461670" y="30772"/>
                  </a:moveTo>
                  <a:lnTo>
                    <a:pt x="430885" y="30772"/>
                  </a:lnTo>
                  <a:lnTo>
                    <a:pt x="430885" y="0"/>
                  </a:lnTo>
                  <a:lnTo>
                    <a:pt x="400113" y="0"/>
                  </a:lnTo>
                  <a:lnTo>
                    <a:pt x="400113" y="30772"/>
                  </a:lnTo>
                  <a:lnTo>
                    <a:pt x="400113" y="61544"/>
                  </a:lnTo>
                  <a:lnTo>
                    <a:pt x="369341" y="61544"/>
                  </a:lnTo>
                  <a:lnTo>
                    <a:pt x="369341" y="92316"/>
                  </a:lnTo>
                  <a:lnTo>
                    <a:pt x="369341" y="123101"/>
                  </a:lnTo>
                  <a:lnTo>
                    <a:pt x="400113" y="123101"/>
                  </a:lnTo>
                  <a:lnTo>
                    <a:pt x="430885" y="123101"/>
                  </a:lnTo>
                  <a:lnTo>
                    <a:pt x="430885" y="92316"/>
                  </a:lnTo>
                  <a:lnTo>
                    <a:pt x="400113" y="92316"/>
                  </a:lnTo>
                  <a:lnTo>
                    <a:pt x="400113" y="61556"/>
                  </a:lnTo>
                  <a:lnTo>
                    <a:pt x="430885" y="61556"/>
                  </a:lnTo>
                  <a:lnTo>
                    <a:pt x="430885" y="92316"/>
                  </a:lnTo>
                  <a:lnTo>
                    <a:pt x="461670" y="92316"/>
                  </a:lnTo>
                  <a:lnTo>
                    <a:pt x="461670" y="61556"/>
                  </a:lnTo>
                  <a:lnTo>
                    <a:pt x="461670" y="30772"/>
                  </a:lnTo>
                  <a:close/>
                </a:path>
                <a:path w="1016000" h="154304">
                  <a:moveTo>
                    <a:pt x="646341" y="92316"/>
                  </a:moveTo>
                  <a:lnTo>
                    <a:pt x="615556" y="92316"/>
                  </a:lnTo>
                  <a:lnTo>
                    <a:pt x="615556" y="123101"/>
                  </a:lnTo>
                  <a:lnTo>
                    <a:pt x="646341" y="123101"/>
                  </a:lnTo>
                  <a:lnTo>
                    <a:pt x="646341" y="92316"/>
                  </a:lnTo>
                  <a:close/>
                </a:path>
                <a:path w="1016000" h="154304">
                  <a:moveTo>
                    <a:pt x="707898" y="0"/>
                  </a:moveTo>
                  <a:lnTo>
                    <a:pt x="677113" y="0"/>
                  </a:lnTo>
                  <a:lnTo>
                    <a:pt x="646341" y="0"/>
                  </a:lnTo>
                  <a:lnTo>
                    <a:pt x="646341" y="30772"/>
                  </a:lnTo>
                  <a:lnTo>
                    <a:pt x="615556" y="30772"/>
                  </a:lnTo>
                  <a:lnTo>
                    <a:pt x="584784" y="30772"/>
                  </a:lnTo>
                  <a:lnTo>
                    <a:pt x="553999" y="30772"/>
                  </a:lnTo>
                  <a:lnTo>
                    <a:pt x="553999" y="61544"/>
                  </a:lnTo>
                  <a:lnTo>
                    <a:pt x="523227" y="61544"/>
                  </a:lnTo>
                  <a:lnTo>
                    <a:pt x="523227" y="30772"/>
                  </a:lnTo>
                  <a:lnTo>
                    <a:pt x="523227" y="0"/>
                  </a:lnTo>
                  <a:lnTo>
                    <a:pt x="492442" y="0"/>
                  </a:lnTo>
                  <a:lnTo>
                    <a:pt x="461670" y="0"/>
                  </a:lnTo>
                  <a:lnTo>
                    <a:pt x="461670" y="30772"/>
                  </a:lnTo>
                  <a:lnTo>
                    <a:pt x="492442" y="30772"/>
                  </a:lnTo>
                  <a:lnTo>
                    <a:pt x="492442" y="61544"/>
                  </a:lnTo>
                  <a:lnTo>
                    <a:pt x="492442" y="92316"/>
                  </a:lnTo>
                  <a:lnTo>
                    <a:pt x="461670" y="92316"/>
                  </a:lnTo>
                  <a:lnTo>
                    <a:pt x="461670" y="123101"/>
                  </a:lnTo>
                  <a:lnTo>
                    <a:pt x="492442" y="123101"/>
                  </a:lnTo>
                  <a:lnTo>
                    <a:pt x="523227" y="123101"/>
                  </a:lnTo>
                  <a:lnTo>
                    <a:pt x="523227" y="92316"/>
                  </a:lnTo>
                  <a:lnTo>
                    <a:pt x="553999" y="92316"/>
                  </a:lnTo>
                  <a:lnTo>
                    <a:pt x="553999" y="123101"/>
                  </a:lnTo>
                  <a:lnTo>
                    <a:pt x="584784" y="123101"/>
                  </a:lnTo>
                  <a:lnTo>
                    <a:pt x="584784" y="92316"/>
                  </a:lnTo>
                  <a:lnTo>
                    <a:pt x="584784" y="61556"/>
                  </a:lnTo>
                  <a:lnTo>
                    <a:pt x="615556" y="61556"/>
                  </a:lnTo>
                  <a:lnTo>
                    <a:pt x="646341" y="61556"/>
                  </a:lnTo>
                  <a:lnTo>
                    <a:pt x="646341" y="92316"/>
                  </a:lnTo>
                  <a:lnTo>
                    <a:pt x="677113" y="92316"/>
                  </a:lnTo>
                  <a:lnTo>
                    <a:pt x="707898" y="92316"/>
                  </a:lnTo>
                  <a:lnTo>
                    <a:pt x="707898" y="61556"/>
                  </a:lnTo>
                  <a:lnTo>
                    <a:pt x="707898" y="30772"/>
                  </a:lnTo>
                  <a:lnTo>
                    <a:pt x="707898" y="0"/>
                  </a:lnTo>
                  <a:close/>
                </a:path>
                <a:path w="1016000" h="154304">
                  <a:moveTo>
                    <a:pt x="769454" y="92316"/>
                  </a:moveTo>
                  <a:lnTo>
                    <a:pt x="738670" y="92316"/>
                  </a:lnTo>
                  <a:lnTo>
                    <a:pt x="707898" y="92316"/>
                  </a:lnTo>
                  <a:lnTo>
                    <a:pt x="707898" y="123101"/>
                  </a:lnTo>
                  <a:lnTo>
                    <a:pt x="738670" y="123101"/>
                  </a:lnTo>
                  <a:lnTo>
                    <a:pt x="769454" y="123101"/>
                  </a:lnTo>
                  <a:lnTo>
                    <a:pt x="769454" y="92316"/>
                  </a:lnTo>
                  <a:close/>
                </a:path>
                <a:path w="1016000" h="154304">
                  <a:moveTo>
                    <a:pt x="892556" y="0"/>
                  </a:moveTo>
                  <a:lnTo>
                    <a:pt x="861783" y="0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892556" y="0"/>
                  </a:lnTo>
                  <a:close/>
                </a:path>
                <a:path w="1016000" h="154304">
                  <a:moveTo>
                    <a:pt x="1015669" y="61544"/>
                  </a:moveTo>
                  <a:lnTo>
                    <a:pt x="984897" y="61544"/>
                  </a:lnTo>
                  <a:lnTo>
                    <a:pt x="954112" y="61544"/>
                  </a:lnTo>
                  <a:lnTo>
                    <a:pt x="954112" y="30772"/>
                  </a:lnTo>
                  <a:lnTo>
                    <a:pt x="954112" y="0"/>
                  </a:lnTo>
                  <a:lnTo>
                    <a:pt x="923340" y="0"/>
                  </a:lnTo>
                  <a:lnTo>
                    <a:pt x="923340" y="30772"/>
                  </a:lnTo>
                  <a:lnTo>
                    <a:pt x="892556" y="30772"/>
                  </a:lnTo>
                  <a:lnTo>
                    <a:pt x="892556" y="61544"/>
                  </a:lnTo>
                  <a:lnTo>
                    <a:pt x="861783" y="61544"/>
                  </a:lnTo>
                  <a:lnTo>
                    <a:pt x="861783" y="92316"/>
                  </a:lnTo>
                  <a:lnTo>
                    <a:pt x="831011" y="92316"/>
                  </a:lnTo>
                  <a:lnTo>
                    <a:pt x="831011" y="61544"/>
                  </a:lnTo>
                  <a:lnTo>
                    <a:pt x="800227" y="61544"/>
                  </a:lnTo>
                  <a:lnTo>
                    <a:pt x="800227" y="30772"/>
                  </a:lnTo>
                  <a:lnTo>
                    <a:pt x="800227" y="0"/>
                  </a:lnTo>
                  <a:lnTo>
                    <a:pt x="769454" y="0"/>
                  </a:lnTo>
                  <a:lnTo>
                    <a:pt x="769454" y="30772"/>
                  </a:lnTo>
                  <a:lnTo>
                    <a:pt x="769454" y="61544"/>
                  </a:lnTo>
                  <a:lnTo>
                    <a:pt x="769454" y="92316"/>
                  </a:lnTo>
                  <a:lnTo>
                    <a:pt x="800227" y="92316"/>
                  </a:lnTo>
                  <a:lnTo>
                    <a:pt x="800227" y="123101"/>
                  </a:lnTo>
                  <a:lnTo>
                    <a:pt x="830999" y="123101"/>
                  </a:lnTo>
                  <a:lnTo>
                    <a:pt x="861783" y="123101"/>
                  </a:lnTo>
                  <a:lnTo>
                    <a:pt x="892556" y="123101"/>
                  </a:lnTo>
                  <a:lnTo>
                    <a:pt x="892556" y="92316"/>
                  </a:lnTo>
                  <a:lnTo>
                    <a:pt x="892556" y="61556"/>
                  </a:lnTo>
                  <a:lnTo>
                    <a:pt x="923340" y="61556"/>
                  </a:lnTo>
                  <a:lnTo>
                    <a:pt x="923340" y="92316"/>
                  </a:lnTo>
                  <a:lnTo>
                    <a:pt x="954112" y="92316"/>
                  </a:lnTo>
                  <a:lnTo>
                    <a:pt x="984897" y="92316"/>
                  </a:lnTo>
                  <a:lnTo>
                    <a:pt x="984897" y="123101"/>
                  </a:lnTo>
                  <a:lnTo>
                    <a:pt x="1015669" y="123101"/>
                  </a:lnTo>
                  <a:lnTo>
                    <a:pt x="1015669" y="92316"/>
                  </a:lnTo>
                  <a:lnTo>
                    <a:pt x="1015669" y="615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8900248" y="7471454"/>
              <a:ext cx="1016000" cy="154305"/>
            </a:xfrm>
            <a:custGeom>
              <a:avLst/>
              <a:gdLst/>
              <a:ahLst/>
              <a:cxnLst/>
              <a:rect l="l" t="t" r="r" b="b"/>
              <a:pathLst>
                <a:path w="1016000" h="154304">
                  <a:moveTo>
                    <a:pt x="153885" y="123126"/>
                  </a:moveTo>
                  <a:lnTo>
                    <a:pt x="123113" y="123126"/>
                  </a:lnTo>
                  <a:lnTo>
                    <a:pt x="92329" y="123126"/>
                  </a:lnTo>
                  <a:lnTo>
                    <a:pt x="61556" y="123126"/>
                  </a:lnTo>
                  <a:lnTo>
                    <a:pt x="61556" y="153898"/>
                  </a:lnTo>
                  <a:lnTo>
                    <a:pt x="92329" y="153898"/>
                  </a:lnTo>
                  <a:lnTo>
                    <a:pt x="123113" y="153898"/>
                  </a:lnTo>
                  <a:lnTo>
                    <a:pt x="153885" y="153898"/>
                  </a:lnTo>
                  <a:lnTo>
                    <a:pt x="153885" y="123126"/>
                  </a:lnTo>
                  <a:close/>
                </a:path>
                <a:path w="1016000" h="154304">
                  <a:moveTo>
                    <a:pt x="215442" y="61569"/>
                  </a:moveTo>
                  <a:lnTo>
                    <a:pt x="215442" y="61569"/>
                  </a:lnTo>
                  <a:lnTo>
                    <a:pt x="0" y="61569"/>
                  </a:lnTo>
                  <a:lnTo>
                    <a:pt x="0" y="92341"/>
                  </a:lnTo>
                  <a:lnTo>
                    <a:pt x="0" y="123126"/>
                  </a:lnTo>
                  <a:lnTo>
                    <a:pt x="0" y="153898"/>
                  </a:lnTo>
                  <a:lnTo>
                    <a:pt x="30772" y="153898"/>
                  </a:lnTo>
                  <a:lnTo>
                    <a:pt x="30772" y="123126"/>
                  </a:lnTo>
                  <a:lnTo>
                    <a:pt x="30772" y="92341"/>
                  </a:lnTo>
                  <a:lnTo>
                    <a:pt x="61556" y="92341"/>
                  </a:lnTo>
                  <a:lnTo>
                    <a:pt x="92329" y="92341"/>
                  </a:lnTo>
                  <a:lnTo>
                    <a:pt x="123113" y="92341"/>
                  </a:lnTo>
                  <a:lnTo>
                    <a:pt x="153885" y="92341"/>
                  </a:lnTo>
                  <a:lnTo>
                    <a:pt x="184670" y="92341"/>
                  </a:lnTo>
                  <a:lnTo>
                    <a:pt x="184670" y="123126"/>
                  </a:lnTo>
                  <a:lnTo>
                    <a:pt x="184670" y="153898"/>
                  </a:lnTo>
                  <a:lnTo>
                    <a:pt x="215442" y="153898"/>
                  </a:lnTo>
                  <a:lnTo>
                    <a:pt x="215442" y="123126"/>
                  </a:lnTo>
                  <a:lnTo>
                    <a:pt x="215442" y="92341"/>
                  </a:lnTo>
                  <a:lnTo>
                    <a:pt x="215442" y="61569"/>
                  </a:lnTo>
                  <a:close/>
                </a:path>
                <a:path w="1016000" h="154304">
                  <a:moveTo>
                    <a:pt x="246214" y="0"/>
                  </a:moveTo>
                  <a:lnTo>
                    <a:pt x="246214" y="0"/>
                  </a:lnTo>
                  <a:lnTo>
                    <a:pt x="92329" y="0"/>
                  </a:lnTo>
                  <a:lnTo>
                    <a:pt x="92329" y="30772"/>
                  </a:lnTo>
                  <a:lnTo>
                    <a:pt x="246214" y="30772"/>
                  </a:lnTo>
                  <a:lnTo>
                    <a:pt x="246214" y="0"/>
                  </a:lnTo>
                  <a:close/>
                </a:path>
                <a:path w="1016000" h="154304">
                  <a:moveTo>
                    <a:pt x="276999" y="30784"/>
                  </a:moveTo>
                  <a:lnTo>
                    <a:pt x="246227" y="30784"/>
                  </a:lnTo>
                  <a:lnTo>
                    <a:pt x="246227" y="61569"/>
                  </a:lnTo>
                  <a:lnTo>
                    <a:pt x="246227" y="92341"/>
                  </a:lnTo>
                  <a:lnTo>
                    <a:pt x="276999" y="92341"/>
                  </a:lnTo>
                  <a:lnTo>
                    <a:pt x="276999" y="61569"/>
                  </a:lnTo>
                  <a:lnTo>
                    <a:pt x="276999" y="30784"/>
                  </a:lnTo>
                  <a:close/>
                </a:path>
                <a:path w="1016000" h="154304">
                  <a:moveTo>
                    <a:pt x="307771" y="92341"/>
                  </a:moveTo>
                  <a:lnTo>
                    <a:pt x="276999" y="92341"/>
                  </a:lnTo>
                  <a:lnTo>
                    <a:pt x="276999" y="123126"/>
                  </a:lnTo>
                  <a:lnTo>
                    <a:pt x="276999" y="153898"/>
                  </a:lnTo>
                  <a:lnTo>
                    <a:pt x="307771" y="153898"/>
                  </a:lnTo>
                  <a:lnTo>
                    <a:pt x="307771" y="123126"/>
                  </a:lnTo>
                  <a:lnTo>
                    <a:pt x="307771" y="92341"/>
                  </a:lnTo>
                  <a:close/>
                </a:path>
                <a:path w="1016000" h="154304">
                  <a:moveTo>
                    <a:pt x="307771" y="0"/>
                  </a:moveTo>
                  <a:lnTo>
                    <a:pt x="276999" y="0"/>
                  </a:lnTo>
                  <a:lnTo>
                    <a:pt x="276999" y="30772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1016000" h="154304">
                  <a:moveTo>
                    <a:pt x="369328" y="30784"/>
                  </a:moveTo>
                  <a:lnTo>
                    <a:pt x="338556" y="30784"/>
                  </a:lnTo>
                  <a:lnTo>
                    <a:pt x="338556" y="61569"/>
                  </a:lnTo>
                  <a:lnTo>
                    <a:pt x="369328" y="61569"/>
                  </a:lnTo>
                  <a:lnTo>
                    <a:pt x="369328" y="30784"/>
                  </a:lnTo>
                  <a:close/>
                </a:path>
                <a:path w="1016000" h="154304">
                  <a:moveTo>
                    <a:pt x="400113" y="92341"/>
                  </a:moveTo>
                  <a:lnTo>
                    <a:pt x="369341" y="92341"/>
                  </a:lnTo>
                  <a:lnTo>
                    <a:pt x="369341" y="123126"/>
                  </a:lnTo>
                  <a:lnTo>
                    <a:pt x="400113" y="123126"/>
                  </a:lnTo>
                  <a:lnTo>
                    <a:pt x="400113" y="92341"/>
                  </a:lnTo>
                  <a:close/>
                </a:path>
                <a:path w="1016000" h="154304">
                  <a:moveTo>
                    <a:pt x="400113" y="0"/>
                  </a:moveTo>
                  <a:lnTo>
                    <a:pt x="369341" y="0"/>
                  </a:lnTo>
                  <a:lnTo>
                    <a:pt x="369341" y="30772"/>
                  </a:lnTo>
                  <a:lnTo>
                    <a:pt x="400113" y="30772"/>
                  </a:lnTo>
                  <a:lnTo>
                    <a:pt x="400113" y="0"/>
                  </a:lnTo>
                  <a:close/>
                </a:path>
                <a:path w="1016000" h="154304">
                  <a:moveTo>
                    <a:pt x="430885" y="30784"/>
                  </a:moveTo>
                  <a:lnTo>
                    <a:pt x="400113" y="30784"/>
                  </a:lnTo>
                  <a:lnTo>
                    <a:pt x="369341" y="30784"/>
                  </a:lnTo>
                  <a:lnTo>
                    <a:pt x="369341" y="61569"/>
                  </a:lnTo>
                  <a:lnTo>
                    <a:pt x="400113" y="61569"/>
                  </a:lnTo>
                  <a:lnTo>
                    <a:pt x="400113" y="92341"/>
                  </a:lnTo>
                  <a:lnTo>
                    <a:pt x="430885" y="92341"/>
                  </a:lnTo>
                  <a:lnTo>
                    <a:pt x="430885" y="61569"/>
                  </a:lnTo>
                  <a:lnTo>
                    <a:pt x="430885" y="30784"/>
                  </a:lnTo>
                  <a:close/>
                </a:path>
                <a:path w="1016000" h="154304">
                  <a:moveTo>
                    <a:pt x="461670" y="0"/>
                  </a:moveTo>
                  <a:lnTo>
                    <a:pt x="430885" y="0"/>
                  </a:lnTo>
                  <a:lnTo>
                    <a:pt x="430885" y="30772"/>
                  </a:lnTo>
                  <a:lnTo>
                    <a:pt x="461670" y="30772"/>
                  </a:lnTo>
                  <a:lnTo>
                    <a:pt x="461670" y="0"/>
                  </a:lnTo>
                  <a:close/>
                </a:path>
                <a:path w="1016000" h="154304">
                  <a:moveTo>
                    <a:pt x="492442" y="30784"/>
                  </a:moveTo>
                  <a:lnTo>
                    <a:pt x="461670" y="30784"/>
                  </a:lnTo>
                  <a:lnTo>
                    <a:pt x="461670" y="61569"/>
                  </a:lnTo>
                  <a:lnTo>
                    <a:pt x="492442" y="61569"/>
                  </a:lnTo>
                  <a:lnTo>
                    <a:pt x="492442" y="30784"/>
                  </a:lnTo>
                  <a:close/>
                </a:path>
                <a:path w="1016000" h="154304">
                  <a:moveTo>
                    <a:pt x="553999" y="0"/>
                  </a:moveTo>
                  <a:lnTo>
                    <a:pt x="523227" y="0"/>
                  </a:lnTo>
                  <a:lnTo>
                    <a:pt x="492442" y="0"/>
                  </a:lnTo>
                  <a:lnTo>
                    <a:pt x="492442" y="30772"/>
                  </a:lnTo>
                  <a:lnTo>
                    <a:pt x="523227" y="30772"/>
                  </a:lnTo>
                  <a:lnTo>
                    <a:pt x="553999" y="30772"/>
                  </a:lnTo>
                  <a:lnTo>
                    <a:pt x="553999" y="0"/>
                  </a:lnTo>
                  <a:close/>
                </a:path>
                <a:path w="1016000" h="154304">
                  <a:moveTo>
                    <a:pt x="584784" y="92341"/>
                  </a:moveTo>
                  <a:lnTo>
                    <a:pt x="553999" y="92341"/>
                  </a:lnTo>
                  <a:lnTo>
                    <a:pt x="523227" y="92341"/>
                  </a:lnTo>
                  <a:lnTo>
                    <a:pt x="523227" y="61569"/>
                  </a:lnTo>
                  <a:lnTo>
                    <a:pt x="492442" y="61569"/>
                  </a:lnTo>
                  <a:lnTo>
                    <a:pt x="492442" y="92341"/>
                  </a:lnTo>
                  <a:lnTo>
                    <a:pt x="461670" y="92341"/>
                  </a:lnTo>
                  <a:lnTo>
                    <a:pt x="430885" y="92341"/>
                  </a:lnTo>
                  <a:lnTo>
                    <a:pt x="430885" y="123126"/>
                  </a:lnTo>
                  <a:lnTo>
                    <a:pt x="461670" y="123126"/>
                  </a:lnTo>
                  <a:lnTo>
                    <a:pt x="492442" y="123126"/>
                  </a:lnTo>
                  <a:lnTo>
                    <a:pt x="523227" y="123126"/>
                  </a:lnTo>
                  <a:lnTo>
                    <a:pt x="553999" y="123126"/>
                  </a:lnTo>
                  <a:lnTo>
                    <a:pt x="584784" y="123126"/>
                  </a:lnTo>
                  <a:lnTo>
                    <a:pt x="584784" y="92341"/>
                  </a:lnTo>
                  <a:close/>
                </a:path>
                <a:path w="1016000" h="154304">
                  <a:moveTo>
                    <a:pt x="646341" y="30784"/>
                  </a:moveTo>
                  <a:lnTo>
                    <a:pt x="615556" y="30784"/>
                  </a:lnTo>
                  <a:lnTo>
                    <a:pt x="584784" y="30784"/>
                  </a:lnTo>
                  <a:lnTo>
                    <a:pt x="553999" y="30784"/>
                  </a:lnTo>
                  <a:lnTo>
                    <a:pt x="553999" y="61569"/>
                  </a:lnTo>
                  <a:lnTo>
                    <a:pt x="584784" y="61569"/>
                  </a:lnTo>
                  <a:lnTo>
                    <a:pt x="584784" y="92341"/>
                  </a:lnTo>
                  <a:lnTo>
                    <a:pt x="615556" y="92341"/>
                  </a:lnTo>
                  <a:lnTo>
                    <a:pt x="615556" y="61569"/>
                  </a:lnTo>
                  <a:lnTo>
                    <a:pt x="646341" y="61569"/>
                  </a:lnTo>
                  <a:lnTo>
                    <a:pt x="646341" y="30784"/>
                  </a:lnTo>
                  <a:close/>
                </a:path>
                <a:path w="1016000" h="154304">
                  <a:moveTo>
                    <a:pt x="769454" y="30784"/>
                  </a:moveTo>
                  <a:lnTo>
                    <a:pt x="738670" y="30784"/>
                  </a:lnTo>
                  <a:lnTo>
                    <a:pt x="738670" y="61569"/>
                  </a:lnTo>
                  <a:lnTo>
                    <a:pt x="707898" y="61569"/>
                  </a:lnTo>
                  <a:lnTo>
                    <a:pt x="677113" y="61569"/>
                  </a:lnTo>
                  <a:lnTo>
                    <a:pt x="677113" y="92341"/>
                  </a:lnTo>
                  <a:lnTo>
                    <a:pt x="646341" y="92341"/>
                  </a:lnTo>
                  <a:lnTo>
                    <a:pt x="646341" y="123126"/>
                  </a:lnTo>
                  <a:lnTo>
                    <a:pt x="677113" y="123126"/>
                  </a:lnTo>
                  <a:lnTo>
                    <a:pt x="707898" y="123126"/>
                  </a:lnTo>
                  <a:lnTo>
                    <a:pt x="738670" y="123126"/>
                  </a:lnTo>
                  <a:lnTo>
                    <a:pt x="769454" y="123126"/>
                  </a:lnTo>
                  <a:lnTo>
                    <a:pt x="769454" y="92341"/>
                  </a:lnTo>
                  <a:lnTo>
                    <a:pt x="769454" y="61569"/>
                  </a:lnTo>
                  <a:lnTo>
                    <a:pt x="769454" y="30784"/>
                  </a:lnTo>
                  <a:close/>
                </a:path>
                <a:path w="1016000" h="154304">
                  <a:moveTo>
                    <a:pt x="831011" y="61569"/>
                  </a:moveTo>
                  <a:lnTo>
                    <a:pt x="800227" y="61569"/>
                  </a:lnTo>
                  <a:lnTo>
                    <a:pt x="800227" y="92341"/>
                  </a:lnTo>
                  <a:lnTo>
                    <a:pt x="831011" y="92341"/>
                  </a:lnTo>
                  <a:lnTo>
                    <a:pt x="831011" y="61569"/>
                  </a:lnTo>
                  <a:close/>
                </a:path>
                <a:path w="1016000" h="154304">
                  <a:moveTo>
                    <a:pt x="923340" y="0"/>
                  </a:moveTo>
                  <a:lnTo>
                    <a:pt x="923340" y="0"/>
                  </a:lnTo>
                  <a:lnTo>
                    <a:pt x="707898" y="0"/>
                  </a:lnTo>
                  <a:lnTo>
                    <a:pt x="707898" y="30772"/>
                  </a:lnTo>
                  <a:lnTo>
                    <a:pt x="923340" y="30772"/>
                  </a:lnTo>
                  <a:lnTo>
                    <a:pt x="923340" y="0"/>
                  </a:lnTo>
                  <a:close/>
                </a:path>
                <a:path w="1016000" h="154304">
                  <a:moveTo>
                    <a:pt x="954112" y="61569"/>
                  </a:moveTo>
                  <a:lnTo>
                    <a:pt x="923340" y="61569"/>
                  </a:lnTo>
                  <a:lnTo>
                    <a:pt x="892556" y="61569"/>
                  </a:lnTo>
                  <a:lnTo>
                    <a:pt x="892556" y="30784"/>
                  </a:lnTo>
                  <a:lnTo>
                    <a:pt x="861783" y="30784"/>
                  </a:lnTo>
                  <a:lnTo>
                    <a:pt x="861783" y="61569"/>
                  </a:lnTo>
                  <a:lnTo>
                    <a:pt x="861783" y="92341"/>
                  </a:lnTo>
                  <a:lnTo>
                    <a:pt x="861783" y="123126"/>
                  </a:lnTo>
                  <a:lnTo>
                    <a:pt x="892556" y="123126"/>
                  </a:lnTo>
                  <a:lnTo>
                    <a:pt x="923340" y="123126"/>
                  </a:lnTo>
                  <a:lnTo>
                    <a:pt x="954112" y="123126"/>
                  </a:lnTo>
                  <a:lnTo>
                    <a:pt x="954112" y="92341"/>
                  </a:lnTo>
                  <a:lnTo>
                    <a:pt x="954112" y="61569"/>
                  </a:lnTo>
                  <a:close/>
                </a:path>
                <a:path w="1016000" h="154304">
                  <a:moveTo>
                    <a:pt x="984897" y="30784"/>
                  </a:moveTo>
                  <a:lnTo>
                    <a:pt x="954112" y="30784"/>
                  </a:lnTo>
                  <a:lnTo>
                    <a:pt x="954112" y="61569"/>
                  </a:lnTo>
                  <a:lnTo>
                    <a:pt x="984897" y="61569"/>
                  </a:lnTo>
                  <a:lnTo>
                    <a:pt x="984897" y="30784"/>
                  </a:lnTo>
                  <a:close/>
                </a:path>
                <a:path w="1016000" h="154304">
                  <a:moveTo>
                    <a:pt x="984897" y="0"/>
                  </a:moveTo>
                  <a:lnTo>
                    <a:pt x="954112" y="0"/>
                  </a:lnTo>
                  <a:lnTo>
                    <a:pt x="954112" y="30772"/>
                  </a:lnTo>
                  <a:lnTo>
                    <a:pt x="984897" y="30772"/>
                  </a:lnTo>
                  <a:lnTo>
                    <a:pt x="984897" y="0"/>
                  </a:lnTo>
                  <a:close/>
                </a:path>
                <a:path w="1016000" h="154304">
                  <a:moveTo>
                    <a:pt x="1015669" y="61569"/>
                  </a:moveTo>
                  <a:lnTo>
                    <a:pt x="984897" y="61569"/>
                  </a:lnTo>
                  <a:lnTo>
                    <a:pt x="984897" y="92341"/>
                  </a:lnTo>
                  <a:lnTo>
                    <a:pt x="984897" y="123126"/>
                  </a:lnTo>
                  <a:lnTo>
                    <a:pt x="1015669" y="123126"/>
                  </a:lnTo>
                  <a:lnTo>
                    <a:pt x="1015669" y="92341"/>
                  </a:lnTo>
                  <a:lnTo>
                    <a:pt x="1015669" y="615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8900248" y="7594580"/>
              <a:ext cx="1016000" cy="154305"/>
            </a:xfrm>
            <a:custGeom>
              <a:avLst/>
              <a:gdLst/>
              <a:ahLst/>
              <a:cxnLst/>
              <a:rect l="l" t="t" r="r" b="b"/>
              <a:pathLst>
                <a:path w="1016000" h="154304">
                  <a:moveTo>
                    <a:pt x="30772" y="30772"/>
                  </a:moveTo>
                  <a:lnTo>
                    <a:pt x="0" y="30772"/>
                  </a:lnTo>
                  <a:lnTo>
                    <a:pt x="0" y="61544"/>
                  </a:lnTo>
                  <a:lnTo>
                    <a:pt x="30772" y="61544"/>
                  </a:lnTo>
                  <a:lnTo>
                    <a:pt x="30772" y="30772"/>
                  </a:lnTo>
                  <a:close/>
                </a:path>
                <a:path w="1016000" h="154304">
                  <a:moveTo>
                    <a:pt x="153885" y="61556"/>
                  </a:moveTo>
                  <a:lnTo>
                    <a:pt x="123113" y="61556"/>
                  </a:lnTo>
                  <a:lnTo>
                    <a:pt x="92329" y="61556"/>
                  </a:lnTo>
                  <a:lnTo>
                    <a:pt x="61556" y="61556"/>
                  </a:lnTo>
                  <a:lnTo>
                    <a:pt x="61556" y="92329"/>
                  </a:lnTo>
                  <a:lnTo>
                    <a:pt x="92329" y="92329"/>
                  </a:lnTo>
                  <a:lnTo>
                    <a:pt x="123113" y="92329"/>
                  </a:lnTo>
                  <a:lnTo>
                    <a:pt x="153885" y="92329"/>
                  </a:lnTo>
                  <a:lnTo>
                    <a:pt x="153885" y="61556"/>
                  </a:lnTo>
                  <a:close/>
                </a:path>
                <a:path w="1016000" h="154304">
                  <a:moveTo>
                    <a:pt x="153885" y="30772"/>
                  </a:moveTo>
                  <a:lnTo>
                    <a:pt x="123113" y="30772"/>
                  </a:lnTo>
                  <a:lnTo>
                    <a:pt x="92329" y="30772"/>
                  </a:lnTo>
                  <a:lnTo>
                    <a:pt x="61556" y="30772"/>
                  </a:lnTo>
                  <a:lnTo>
                    <a:pt x="61556" y="61544"/>
                  </a:lnTo>
                  <a:lnTo>
                    <a:pt x="92329" y="61544"/>
                  </a:lnTo>
                  <a:lnTo>
                    <a:pt x="123113" y="61544"/>
                  </a:lnTo>
                  <a:lnTo>
                    <a:pt x="153885" y="61544"/>
                  </a:lnTo>
                  <a:lnTo>
                    <a:pt x="153885" y="30772"/>
                  </a:lnTo>
                  <a:close/>
                </a:path>
                <a:path w="1016000" h="154304">
                  <a:moveTo>
                    <a:pt x="215442" y="61556"/>
                  </a:moveTo>
                  <a:lnTo>
                    <a:pt x="184670" y="61556"/>
                  </a:lnTo>
                  <a:lnTo>
                    <a:pt x="184670" y="92329"/>
                  </a:lnTo>
                  <a:lnTo>
                    <a:pt x="184670" y="123101"/>
                  </a:lnTo>
                  <a:lnTo>
                    <a:pt x="30772" y="123101"/>
                  </a:lnTo>
                  <a:lnTo>
                    <a:pt x="30772" y="92329"/>
                  </a:lnTo>
                  <a:lnTo>
                    <a:pt x="30772" y="61556"/>
                  </a:lnTo>
                  <a:lnTo>
                    <a:pt x="0" y="61556"/>
                  </a:lnTo>
                  <a:lnTo>
                    <a:pt x="0" y="92329"/>
                  </a:lnTo>
                  <a:lnTo>
                    <a:pt x="0" y="123101"/>
                  </a:lnTo>
                  <a:lnTo>
                    <a:pt x="0" y="153885"/>
                  </a:lnTo>
                  <a:lnTo>
                    <a:pt x="30772" y="153885"/>
                  </a:lnTo>
                  <a:lnTo>
                    <a:pt x="61556" y="153885"/>
                  </a:lnTo>
                  <a:lnTo>
                    <a:pt x="215442" y="153885"/>
                  </a:lnTo>
                  <a:lnTo>
                    <a:pt x="215442" y="123101"/>
                  </a:lnTo>
                  <a:lnTo>
                    <a:pt x="215442" y="92329"/>
                  </a:lnTo>
                  <a:lnTo>
                    <a:pt x="215442" y="61556"/>
                  </a:lnTo>
                  <a:close/>
                </a:path>
                <a:path w="1016000" h="154304">
                  <a:moveTo>
                    <a:pt x="215442" y="30772"/>
                  </a:moveTo>
                  <a:lnTo>
                    <a:pt x="184670" y="30772"/>
                  </a:lnTo>
                  <a:lnTo>
                    <a:pt x="184670" y="61544"/>
                  </a:lnTo>
                  <a:lnTo>
                    <a:pt x="215442" y="61544"/>
                  </a:lnTo>
                  <a:lnTo>
                    <a:pt x="215442" y="30772"/>
                  </a:lnTo>
                  <a:close/>
                </a:path>
                <a:path w="1016000" h="154304">
                  <a:moveTo>
                    <a:pt x="276999" y="61556"/>
                  </a:moveTo>
                  <a:lnTo>
                    <a:pt x="246227" y="61556"/>
                  </a:lnTo>
                  <a:lnTo>
                    <a:pt x="246227" y="92329"/>
                  </a:lnTo>
                  <a:lnTo>
                    <a:pt x="276999" y="92329"/>
                  </a:lnTo>
                  <a:lnTo>
                    <a:pt x="276999" y="61556"/>
                  </a:lnTo>
                  <a:close/>
                </a:path>
                <a:path w="1016000" h="154304">
                  <a:moveTo>
                    <a:pt x="276999" y="30772"/>
                  </a:moveTo>
                  <a:lnTo>
                    <a:pt x="246227" y="30772"/>
                  </a:lnTo>
                  <a:lnTo>
                    <a:pt x="246227" y="61544"/>
                  </a:lnTo>
                  <a:lnTo>
                    <a:pt x="276999" y="61544"/>
                  </a:lnTo>
                  <a:lnTo>
                    <a:pt x="276999" y="30772"/>
                  </a:lnTo>
                  <a:close/>
                </a:path>
                <a:path w="1016000" h="154304">
                  <a:moveTo>
                    <a:pt x="307771" y="92329"/>
                  </a:moveTo>
                  <a:lnTo>
                    <a:pt x="276999" y="92329"/>
                  </a:lnTo>
                  <a:lnTo>
                    <a:pt x="276999" y="123101"/>
                  </a:lnTo>
                  <a:lnTo>
                    <a:pt x="276999" y="153885"/>
                  </a:lnTo>
                  <a:lnTo>
                    <a:pt x="307771" y="153885"/>
                  </a:lnTo>
                  <a:lnTo>
                    <a:pt x="307771" y="123101"/>
                  </a:lnTo>
                  <a:lnTo>
                    <a:pt x="307771" y="92329"/>
                  </a:lnTo>
                  <a:close/>
                </a:path>
                <a:path w="1016000" h="154304">
                  <a:moveTo>
                    <a:pt x="307771" y="0"/>
                  </a:moveTo>
                  <a:lnTo>
                    <a:pt x="276999" y="0"/>
                  </a:lnTo>
                  <a:lnTo>
                    <a:pt x="276999" y="30772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1016000" h="154304">
                  <a:moveTo>
                    <a:pt x="369328" y="123101"/>
                  </a:moveTo>
                  <a:lnTo>
                    <a:pt x="338556" y="123101"/>
                  </a:lnTo>
                  <a:lnTo>
                    <a:pt x="307784" y="123101"/>
                  </a:lnTo>
                  <a:lnTo>
                    <a:pt x="307784" y="153885"/>
                  </a:lnTo>
                  <a:lnTo>
                    <a:pt x="338556" y="153885"/>
                  </a:lnTo>
                  <a:lnTo>
                    <a:pt x="369328" y="153885"/>
                  </a:lnTo>
                  <a:lnTo>
                    <a:pt x="369328" y="123101"/>
                  </a:lnTo>
                  <a:close/>
                </a:path>
                <a:path w="1016000" h="154304">
                  <a:moveTo>
                    <a:pt x="369328" y="61556"/>
                  </a:moveTo>
                  <a:lnTo>
                    <a:pt x="338556" y="61556"/>
                  </a:lnTo>
                  <a:lnTo>
                    <a:pt x="338556" y="92329"/>
                  </a:lnTo>
                  <a:lnTo>
                    <a:pt x="369328" y="92329"/>
                  </a:lnTo>
                  <a:lnTo>
                    <a:pt x="369328" y="61556"/>
                  </a:lnTo>
                  <a:close/>
                </a:path>
                <a:path w="1016000" h="154304">
                  <a:moveTo>
                    <a:pt x="369328" y="30772"/>
                  </a:moveTo>
                  <a:lnTo>
                    <a:pt x="338556" y="30772"/>
                  </a:lnTo>
                  <a:lnTo>
                    <a:pt x="307784" y="30772"/>
                  </a:lnTo>
                  <a:lnTo>
                    <a:pt x="307784" y="61544"/>
                  </a:lnTo>
                  <a:lnTo>
                    <a:pt x="338556" y="61544"/>
                  </a:lnTo>
                  <a:lnTo>
                    <a:pt x="369328" y="61544"/>
                  </a:lnTo>
                  <a:lnTo>
                    <a:pt x="369328" y="30772"/>
                  </a:lnTo>
                  <a:close/>
                </a:path>
                <a:path w="1016000" h="154304">
                  <a:moveTo>
                    <a:pt x="430885" y="30772"/>
                  </a:moveTo>
                  <a:lnTo>
                    <a:pt x="400113" y="30772"/>
                  </a:lnTo>
                  <a:lnTo>
                    <a:pt x="369341" y="30772"/>
                  </a:lnTo>
                  <a:lnTo>
                    <a:pt x="369341" y="61544"/>
                  </a:lnTo>
                  <a:lnTo>
                    <a:pt x="400113" y="61544"/>
                  </a:lnTo>
                  <a:lnTo>
                    <a:pt x="430885" y="61544"/>
                  </a:lnTo>
                  <a:lnTo>
                    <a:pt x="430885" y="30772"/>
                  </a:lnTo>
                  <a:close/>
                </a:path>
                <a:path w="1016000" h="154304">
                  <a:moveTo>
                    <a:pt x="492442" y="30772"/>
                  </a:moveTo>
                  <a:lnTo>
                    <a:pt x="461670" y="30772"/>
                  </a:lnTo>
                  <a:lnTo>
                    <a:pt x="461670" y="61544"/>
                  </a:lnTo>
                  <a:lnTo>
                    <a:pt x="492442" y="61544"/>
                  </a:lnTo>
                  <a:lnTo>
                    <a:pt x="492442" y="30772"/>
                  </a:lnTo>
                  <a:close/>
                </a:path>
                <a:path w="1016000" h="154304">
                  <a:moveTo>
                    <a:pt x="523227" y="0"/>
                  </a:moveTo>
                  <a:lnTo>
                    <a:pt x="492442" y="0"/>
                  </a:lnTo>
                  <a:lnTo>
                    <a:pt x="492442" y="30772"/>
                  </a:lnTo>
                  <a:lnTo>
                    <a:pt x="523227" y="30772"/>
                  </a:lnTo>
                  <a:lnTo>
                    <a:pt x="523227" y="0"/>
                  </a:lnTo>
                  <a:close/>
                </a:path>
                <a:path w="1016000" h="154304">
                  <a:moveTo>
                    <a:pt x="553999" y="61556"/>
                  </a:moveTo>
                  <a:lnTo>
                    <a:pt x="523227" y="61556"/>
                  </a:lnTo>
                  <a:lnTo>
                    <a:pt x="492442" y="61556"/>
                  </a:lnTo>
                  <a:lnTo>
                    <a:pt x="461670" y="61556"/>
                  </a:lnTo>
                  <a:lnTo>
                    <a:pt x="461670" y="92329"/>
                  </a:lnTo>
                  <a:lnTo>
                    <a:pt x="430885" y="92329"/>
                  </a:lnTo>
                  <a:lnTo>
                    <a:pt x="430885" y="123101"/>
                  </a:lnTo>
                  <a:lnTo>
                    <a:pt x="430885" y="153885"/>
                  </a:lnTo>
                  <a:lnTo>
                    <a:pt x="461670" y="153885"/>
                  </a:lnTo>
                  <a:lnTo>
                    <a:pt x="461670" y="123101"/>
                  </a:lnTo>
                  <a:lnTo>
                    <a:pt x="492442" y="123101"/>
                  </a:lnTo>
                  <a:lnTo>
                    <a:pt x="492442" y="92329"/>
                  </a:lnTo>
                  <a:lnTo>
                    <a:pt x="523227" y="92329"/>
                  </a:lnTo>
                  <a:lnTo>
                    <a:pt x="553999" y="92329"/>
                  </a:lnTo>
                  <a:lnTo>
                    <a:pt x="553999" y="61556"/>
                  </a:lnTo>
                  <a:close/>
                </a:path>
                <a:path w="1016000" h="154304">
                  <a:moveTo>
                    <a:pt x="584784" y="30772"/>
                  </a:moveTo>
                  <a:lnTo>
                    <a:pt x="553999" y="30772"/>
                  </a:lnTo>
                  <a:lnTo>
                    <a:pt x="523227" y="30772"/>
                  </a:lnTo>
                  <a:lnTo>
                    <a:pt x="523227" y="61544"/>
                  </a:lnTo>
                  <a:lnTo>
                    <a:pt x="553999" y="61544"/>
                  </a:lnTo>
                  <a:lnTo>
                    <a:pt x="584784" y="61544"/>
                  </a:lnTo>
                  <a:lnTo>
                    <a:pt x="584784" y="30772"/>
                  </a:lnTo>
                  <a:close/>
                </a:path>
                <a:path w="1016000" h="154304">
                  <a:moveTo>
                    <a:pt x="615556" y="92329"/>
                  </a:moveTo>
                  <a:lnTo>
                    <a:pt x="584784" y="92329"/>
                  </a:lnTo>
                  <a:lnTo>
                    <a:pt x="553999" y="92329"/>
                  </a:lnTo>
                  <a:lnTo>
                    <a:pt x="553999" y="123101"/>
                  </a:lnTo>
                  <a:lnTo>
                    <a:pt x="553999" y="153885"/>
                  </a:lnTo>
                  <a:lnTo>
                    <a:pt x="584784" y="153885"/>
                  </a:lnTo>
                  <a:lnTo>
                    <a:pt x="584784" y="123101"/>
                  </a:lnTo>
                  <a:lnTo>
                    <a:pt x="615556" y="123101"/>
                  </a:lnTo>
                  <a:lnTo>
                    <a:pt x="615556" y="92329"/>
                  </a:lnTo>
                  <a:close/>
                </a:path>
                <a:path w="1016000" h="154304">
                  <a:moveTo>
                    <a:pt x="646341" y="30772"/>
                  </a:moveTo>
                  <a:lnTo>
                    <a:pt x="615556" y="30772"/>
                  </a:lnTo>
                  <a:lnTo>
                    <a:pt x="615556" y="61544"/>
                  </a:lnTo>
                  <a:lnTo>
                    <a:pt x="646341" y="61544"/>
                  </a:lnTo>
                  <a:lnTo>
                    <a:pt x="646341" y="30772"/>
                  </a:lnTo>
                  <a:close/>
                </a:path>
                <a:path w="1016000" h="154304">
                  <a:moveTo>
                    <a:pt x="677113" y="123101"/>
                  </a:moveTo>
                  <a:lnTo>
                    <a:pt x="646341" y="123101"/>
                  </a:lnTo>
                  <a:lnTo>
                    <a:pt x="646341" y="153885"/>
                  </a:lnTo>
                  <a:lnTo>
                    <a:pt x="677113" y="153885"/>
                  </a:lnTo>
                  <a:lnTo>
                    <a:pt x="677113" y="123101"/>
                  </a:lnTo>
                  <a:close/>
                </a:path>
                <a:path w="1016000" h="154304">
                  <a:moveTo>
                    <a:pt x="923340" y="92329"/>
                  </a:moveTo>
                  <a:lnTo>
                    <a:pt x="892556" y="92329"/>
                  </a:lnTo>
                  <a:lnTo>
                    <a:pt x="892556" y="61556"/>
                  </a:lnTo>
                  <a:lnTo>
                    <a:pt x="861783" y="61556"/>
                  </a:lnTo>
                  <a:lnTo>
                    <a:pt x="830999" y="61556"/>
                  </a:lnTo>
                  <a:lnTo>
                    <a:pt x="830999" y="92329"/>
                  </a:lnTo>
                  <a:lnTo>
                    <a:pt x="800227" y="92329"/>
                  </a:lnTo>
                  <a:lnTo>
                    <a:pt x="769454" y="92329"/>
                  </a:lnTo>
                  <a:lnTo>
                    <a:pt x="769454" y="61556"/>
                  </a:lnTo>
                  <a:lnTo>
                    <a:pt x="738670" y="61556"/>
                  </a:lnTo>
                  <a:lnTo>
                    <a:pt x="707898" y="61556"/>
                  </a:lnTo>
                  <a:lnTo>
                    <a:pt x="677113" y="61556"/>
                  </a:lnTo>
                  <a:lnTo>
                    <a:pt x="646341" y="61556"/>
                  </a:lnTo>
                  <a:lnTo>
                    <a:pt x="615556" y="61556"/>
                  </a:lnTo>
                  <a:lnTo>
                    <a:pt x="615556" y="92329"/>
                  </a:lnTo>
                  <a:lnTo>
                    <a:pt x="646341" y="92329"/>
                  </a:lnTo>
                  <a:lnTo>
                    <a:pt x="677113" y="92329"/>
                  </a:lnTo>
                  <a:lnTo>
                    <a:pt x="677113" y="123101"/>
                  </a:lnTo>
                  <a:lnTo>
                    <a:pt x="831011" y="123101"/>
                  </a:lnTo>
                  <a:lnTo>
                    <a:pt x="831011" y="92329"/>
                  </a:lnTo>
                  <a:lnTo>
                    <a:pt x="861783" y="92329"/>
                  </a:lnTo>
                  <a:lnTo>
                    <a:pt x="861783" y="123101"/>
                  </a:lnTo>
                  <a:lnTo>
                    <a:pt x="892556" y="123101"/>
                  </a:lnTo>
                  <a:lnTo>
                    <a:pt x="923340" y="123101"/>
                  </a:lnTo>
                  <a:lnTo>
                    <a:pt x="923340" y="92329"/>
                  </a:lnTo>
                  <a:close/>
                </a:path>
                <a:path w="1016000" h="154304">
                  <a:moveTo>
                    <a:pt x="923340" y="0"/>
                  </a:moveTo>
                  <a:lnTo>
                    <a:pt x="923340" y="0"/>
                  </a:lnTo>
                  <a:lnTo>
                    <a:pt x="738670" y="0"/>
                  </a:lnTo>
                  <a:lnTo>
                    <a:pt x="738670" y="30772"/>
                  </a:lnTo>
                  <a:lnTo>
                    <a:pt x="738670" y="61544"/>
                  </a:lnTo>
                  <a:lnTo>
                    <a:pt x="769454" y="61544"/>
                  </a:lnTo>
                  <a:lnTo>
                    <a:pt x="769454" y="30772"/>
                  </a:lnTo>
                  <a:lnTo>
                    <a:pt x="800227" y="30772"/>
                  </a:lnTo>
                  <a:lnTo>
                    <a:pt x="830999" y="30772"/>
                  </a:lnTo>
                  <a:lnTo>
                    <a:pt x="861783" y="30772"/>
                  </a:lnTo>
                  <a:lnTo>
                    <a:pt x="861783" y="61544"/>
                  </a:lnTo>
                  <a:lnTo>
                    <a:pt x="892556" y="61544"/>
                  </a:lnTo>
                  <a:lnTo>
                    <a:pt x="892556" y="30772"/>
                  </a:lnTo>
                  <a:lnTo>
                    <a:pt x="923340" y="30772"/>
                  </a:lnTo>
                  <a:lnTo>
                    <a:pt x="923340" y="0"/>
                  </a:lnTo>
                  <a:close/>
                </a:path>
                <a:path w="1016000" h="154304">
                  <a:moveTo>
                    <a:pt x="954112" y="61556"/>
                  </a:moveTo>
                  <a:lnTo>
                    <a:pt x="923340" y="61556"/>
                  </a:lnTo>
                  <a:lnTo>
                    <a:pt x="923340" y="92329"/>
                  </a:lnTo>
                  <a:lnTo>
                    <a:pt x="954112" y="92329"/>
                  </a:lnTo>
                  <a:lnTo>
                    <a:pt x="954112" y="61556"/>
                  </a:lnTo>
                  <a:close/>
                </a:path>
                <a:path w="1016000" h="154304">
                  <a:moveTo>
                    <a:pt x="984897" y="92329"/>
                  </a:moveTo>
                  <a:lnTo>
                    <a:pt x="954112" y="92329"/>
                  </a:lnTo>
                  <a:lnTo>
                    <a:pt x="954112" y="123101"/>
                  </a:lnTo>
                  <a:lnTo>
                    <a:pt x="984897" y="123101"/>
                  </a:lnTo>
                  <a:lnTo>
                    <a:pt x="984897" y="92329"/>
                  </a:lnTo>
                  <a:close/>
                </a:path>
                <a:path w="1016000" h="154304">
                  <a:moveTo>
                    <a:pt x="1015669" y="0"/>
                  </a:moveTo>
                  <a:lnTo>
                    <a:pt x="984897" y="0"/>
                  </a:lnTo>
                  <a:lnTo>
                    <a:pt x="984897" y="30772"/>
                  </a:lnTo>
                  <a:lnTo>
                    <a:pt x="1015669" y="30772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9546590" y="7717681"/>
              <a:ext cx="246379" cy="31115"/>
            </a:xfrm>
            <a:custGeom>
              <a:avLst/>
              <a:gdLst/>
              <a:ahLst/>
              <a:cxnLst/>
              <a:rect l="l" t="t" r="r" b="b"/>
              <a:pathLst>
                <a:path w="246379" h="31115">
                  <a:moveTo>
                    <a:pt x="61556" y="0"/>
                  </a:moveTo>
                  <a:lnTo>
                    <a:pt x="30772" y="0"/>
                  </a:lnTo>
                  <a:lnTo>
                    <a:pt x="0" y="0"/>
                  </a:lnTo>
                  <a:lnTo>
                    <a:pt x="0" y="30784"/>
                  </a:lnTo>
                  <a:lnTo>
                    <a:pt x="30772" y="30784"/>
                  </a:lnTo>
                  <a:lnTo>
                    <a:pt x="61556" y="30784"/>
                  </a:lnTo>
                  <a:lnTo>
                    <a:pt x="61556" y="0"/>
                  </a:lnTo>
                  <a:close/>
                </a:path>
                <a:path w="246379" h="31115">
                  <a:moveTo>
                    <a:pt x="246214" y="0"/>
                  </a:moveTo>
                  <a:lnTo>
                    <a:pt x="215442" y="0"/>
                  </a:lnTo>
                  <a:lnTo>
                    <a:pt x="184670" y="0"/>
                  </a:lnTo>
                  <a:lnTo>
                    <a:pt x="153885" y="0"/>
                  </a:lnTo>
                  <a:lnTo>
                    <a:pt x="153885" y="30784"/>
                  </a:lnTo>
                  <a:lnTo>
                    <a:pt x="184658" y="30784"/>
                  </a:lnTo>
                  <a:lnTo>
                    <a:pt x="215442" y="30784"/>
                  </a:lnTo>
                  <a:lnTo>
                    <a:pt x="246214" y="30784"/>
                  </a:lnTo>
                  <a:lnTo>
                    <a:pt x="24621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064836" y="922474"/>
            <a:ext cx="9411335" cy="683260"/>
          </a:xfrm>
          <a:custGeom>
            <a:avLst/>
            <a:gdLst/>
            <a:ahLst/>
            <a:cxnLst/>
            <a:rect l="l" t="t" r="r" b="b"/>
            <a:pathLst>
              <a:path w="9411335" h="683260">
                <a:moveTo>
                  <a:pt x="295090" y="0"/>
                </a:moveTo>
                <a:lnTo>
                  <a:pt x="245876" y="3386"/>
                </a:lnTo>
                <a:lnTo>
                  <a:pt x="200145" y="13545"/>
                </a:lnTo>
                <a:lnTo>
                  <a:pt x="157897" y="30476"/>
                </a:lnTo>
                <a:lnTo>
                  <a:pt x="119132" y="54180"/>
                </a:lnTo>
                <a:lnTo>
                  <a:pt x="83850" y="84657"/>
                </a:lnTo>
                <a:lnTo>
                  <a:pt x="53664" y="119810"/>
                </a:lnTo>
                <a:lnTo>
                  <a:pt x="30186" y="158187"/>
                </a:lnTo>
                <a:lnTo>
                  <a:pt x="13416" y="199790"/>
                </a:lnTo>
                <a:lnTo>
                  <a:pt x="3354" y="244618"/>
                </a:lnTo>
                <a:lnTo>
                  <a:pt x="0" y="292671"/>
                </a:lnTo>
                <a:lnTo>
                  <a:pt x="3354" y="340756"/>
                </a:lnTo>
                <a:lnTo>
                  <a:pt x="13416" y="385681"/>
                </a:lnTo>
                <a:lnTo>
                  <a:pt x="30186" y="427445"/>
                </a:lnTo>
                <a:lnTo>
                  <a:pt x="53664" y="466049"/>
                </a:lnTo>
                <a:lnTo>
                  <a:pt x="83850" y="501492"/>
                </a:lnTo>
                <a:lnTo>
                  <a:pt x="119132" y="531678"/>
                </a:lnTo>
                <a:lnTo>
                  <a:pt x="157897" y="555157"/>
                </a:lnTo>
                <a:lnTo>
                  <a:pt x="200145" y="571927"/>
                </a:lnTo>
                <a:lnTo>
                  <a:pt x="245876" y="581989"/>
                </a:lnTo>
                <a:lnTo>
                  <a:pt x="295090" y="585343"/>
                </a:lnTo>
                <a:lnTo>
                  <a:pt x="332984" y="583075"/>
                </a:lnTo>
                <a:lnTo>
                  <a:pt x="403935" y="564935"/>
                </a:lnTo>
                <a:lnTo>
                  <a:pt x="467780" y="528955"/>
                </a:lnTo>
                <a:lnTo>
                  <a:pt x="504298" y="495042"/>
                </a:lnTo>
                <a:lnTo>
                  <a:pt x="295090" y="495042"/>
                </a:lnTo>
                <a:lnTo>
                  <a:pt x="252056" y="491464"/>
                </a:lnTo>
                <a:lnTo>
                  <a:pt x="213255" y="480731"/>
                </a:lnTo>
                <a:lnTo>
                  <a:pt x="178686" y="462842"/>
                </a:lnTo>
                <a:lnTo>
                  <a:pt x="148351" y="437798"/>
                </a:lnTo>
                <a:lnTo>
                  <a:pt x="124012" y="407261"/>
                </a:lnTo>
                <a:lnTo>
                  <a:pt x="106627" y="372894"/>
                </a:lnTo>
                <a:lnTo>
                  <a:pt x="96196" y="334697"/>
                </a:lnTo>
                <a:lnTo>
                  <a:pt x="92719" y="292671"/>
                </a:lnTo>
                <a:lnTo>
                  <a:pt x="96196" y="250645"/>
                </a:lnTo>
                <a:lnTo>
                  <a:pt x="106627" y="212449"/>
                </a:lnTo>
                <a:lnTo>
                  <a:pt x="124012" y="178082"/>
                </a:lnTo>
                <a:lnTo>
                  <a:pt x="148351" y="147545"/>
                </a:lnTo>
                <a:lnTo>
                  <a:pt x="178686" y="122500"/>
                </a:lnTo>
                <a:lnTo>
                  <a:pt x="213255" y="104612"/>
                </a:lnTo>
                <a:lnTo>
                  <a:pt x="252056" y="93878"/>
                </a:lnTo>
                <a:lnTo>
                  <a:pt x="295090" y="90300"/>
                </a:lnTo>
                <a:lnTo>
                  <a:pt x="504395" y="90300"/>
                </a:lnTo>
                <a:lnTo>
                  <a:pt x="494236" y="79013"/>
                </a:lnTo>
                <a:lnTo>
                  <a:pt x="436185" y="36281"/>
                </a:lnTo>
                <a:lnTo>
                  <a:pt x="368661" y="9070"/>
                </a:lnTo>
                <a:lnTo>
                  <a:pt x="332631" y="2267"/>
                </a:lnTo>
                <a:lnTo>
                  <a:pt x="295090" y="0"/>
                </a:lnTo>
                <a:close/>
              </a:path>
              <a:path w="9411335" h="683260">
                <a:moveTo>
                  <a:pt x="457148" y="403935"/>
                </a:moveTo>
                <a:lnTo>
                  <a:pt x="429937" y="441627"/>
                </a:lnTo>
                <a:lnTo>
                  <a:pt x="391841" y="470854"/>
                </a:lnTo>
                <a:lnTo>
                  <a:pt x="345884" y="488995"/>
                </a:lnTo>
                <a:lnTo>
                  <a:pt x="295090" y="495042"/>
                </a:lnTo>
                <a:lnTo>
                  <a:pt x="504298" y="495042"/>
                </a:lnTo>
                <a:lnTo>
                  <a:pt x="518172" y="479370"/>
                </a:lnTo>
                <a:lnTo>
                  <a:pt x="537774" y="449892"/>
                </a:lnTo>
                <a:lnTo>
                  <a:pt x="457148" y="403935"/>
                </a:lnTo>
                <a:close/>
              </a:path>
              <a:path w="9411335" h="683260">
                <a:moveTo>
                  <a:pt x="504395" y="90300"/>
                </a:moveTo>
                <a:lnTo>
                  <a:pt x="295090" y="90300"/>
                </a:lnTo>
                <a:lnTo>
                  <a:pt x="321041" y="91863"/>
                </a:lnTo>
                <a:lnTo>
                  <a:pt x="345683" y="96549"/>
                </a:lnTo>
                <a:lnTo>
                  <a:pt x="391035" y="115294"/>
                </a:lnTo>
                <a:lnTo>
                  <a:pt x="429332" y="143917"/>
                </a:lnTo>
                <a:lnTo>
                  <a:pt x="457148" y="181408"/>
                </a:lnTo>
                <a:lnTo>
                  <a:pt x="537774" y="134645"/>
                </a:lnTo>
                <a:lnTo>
                  <a:pt x="517819" y="105216"/>
                </a:lnTo>
                <a:lnTo>
                  <a:pt x="504395" y="90300"/>
                </a:lnTo>
                <a:close/>
              </a:path>
              <a:path w="9411335" h="683260">
                <a:moveTo>
                  <a:pt x="789666" y="255583"/>
                </a:moveTo>
                <a:lnTo>
                  <a:pt x="702591" y="255583"/>
                </a:lnTo>
                <a:lnTo>
                  <a:pt x="702591" y="574862"/>
                </a:lnTo>
                <a:lnTo>
                  <a:pt x="789666" y="574862"/>
                </a:lnTo>
                <a:lnTo>
                  <a:pt x="789666" y="255583"/>
                </a:lnTo>
                <a:close/>
              </a:path>
              <a:path w="9411335" h="683260">
                <a:moveTo>
                  <a:pt x="921086" y="171733"/>
                </a:moveTo>
                <a:lnTo>
                  <a:pt x="570364" y="171733"/>
                </a:lnTo>
                <a:lnTo>
                  <a:pt x="570364" y="255583"/>
                </a:lnTo>
                <a:lnTo>
                  <a:pt x="921086" y="255583"/>
                </a:lnTo>
                <a:lnTo>
                  <a:pt x="921086" y="171733"/>
                </a:lnTo>
                <a:close/>
              </a:path>
              <a:path w="9411335" h="683260">
                <a:moveTo>
                  <a:pt x="1142442" y="161251"/>
                </a:moveTo>
                <a:lnTo>
                  <a:pt x="1102432" y="165081"/>
                </a:lnTo>
                <a:lnTo>
                  <a:pt x="1065445" y="176570"/>
                </a:lnTo>
                <a:lnTo>
                  <a:pt x="1031481" y="195719"/>
                </a:lnTo>
                <a:lnTo>
                  <a:pt x="1000541" y="222527"/>
                </a:lnTo>
                <a:lnTo>
                  <a:pt x="974791" y="254928"/>
                </a:lnTo>
                <a:lnTo>
                  <a:pt x="956398" y="290857"/>
                </a:lnTo>
                <a:lnTo>
                  <a:pt x="945362" y="330313"/>
                </a:lnTo>
                <a:lnTo>
                  <a:pt x="941684" y="373297"/>
                </a:lnTo>
                <a:lnTo>
                  <a:pt x="945362" y="415978"/>
                </a:lnTo>
                <a:lnTo>
                  <a:pt x="956398" y="455334"/>
                </a:lnTo>
                <a:lnTo>
                  <a:pt x="974791" y="491364"/>
                </a:lnTo>
                <a:lnTo>
                  <a:pt x="1000541" y="524067"/>
                </a:lnTo>
                <a:lnTo>
                  <a:pt x="1031481" y="550875"/>
                </a:lnTo>
                <a:lnTo>
                  <a:pt x="1065445" y="570024"/>
                </a:lnTo>
                <a:lnTo>
                  <a:pt x="1102432" y="581513"/>
                </a:lnTo>
                <a:lnTo>
                  <a:pt x="1142442" y="585343"/>
                </a:lnTo>
                <a:lnTo>
                  <a:pt x="1185728" y="581060"/>
                </a:lnTo>
                <a:lnTo>
                  <a:pt x="1223673" y="568210"/>
                </a:lnTo>
                <a:lnTo>
                  <a:pt x="1256276" y="546794"/>
                </a:lnTo>
                <a:lnTo>
                  <a:pt x="1283537" y="516811"/>
                </a:lnTo>
                <a:lnTo>
                  <a:pt x="1370613" y="516811"/>
                </a:lnTo>
                <a:lnTo>
                  <a:pt x="1370613" y="502298"/>
                </a:lnTo>
                <a:lnTo>
                  <a:pt x="1156149" y="502298"/>
                </a:lnTo>
                <a:lnTo>
                  <a:pt x="1129895" y="500031"/>
                </a:lnTo>
                <a:lnTo>
                  <a:pt x="1084341" y="481890"/>
                </a:lnTo>
                <a:lnTo>
                  <a:pt x="1049168" y="446314"/>
                </a:lnTo>
                <a:lnTo>
                  <a:pt x="1031027" y="399954"/>
                </a:lnTo>
                <a:lnTo>
                  <a:pt x="1028760" y="373297"/>
                </a:lnTo>
                <a:lnTo>
                  <a:pt x="1031027" y="346691"/>
                </a:lnTo>
                <a:lnTo>
                  <a:pt x="1049168" y="300734"/>
                </a:lnTo>
                <a:lnTo>
                  <a:pt x="1084341" y="265158"/>
                </a:lnTo>
                <a:lnTo>
                  <a:pt x="1129895" y="246614"/>
                </a:lnTo>
                <a:lnTo>
                  <a:pt x="1156149" y="244296"/>
                </a:lnTo>
                <a:lnTo>
                  <a:pt x="1370613" y="244296"/>
                </a:lnTo>
                <a:lnTo>
                  <a:pt x="1370613" y="228977"/>
                </a:lnTo>
                <a:lnTo>
                  <a:pt x="1283537" y="228977"/>
                </a:lnTo>
                <a:lnTo>
                  <a:pt x="1256276" y="199347"/>
                </a:lnTo>
                <a:lnTo>
                  <a:pt x="1223673" y="178183"/>
                </a:lnTo>
                <a:lnTo>
                  <a:pt x="1185728" y="165484"/>
                </a:lnTo>
                <a:lnTo>
                  <a:pt x="1142442" y="161251"/>
                </a:lnTo>
                <a:close/>
              </a:path>
              <a:path w="9411335" h="683260">
                <a:moveTo>
                  <a:pt x="1370613" y="516811"/>
                </a:moveTo>
                <a:lnTo>
                  <a:pt x="1283537" y="516811"/>
                </a:lnTo>
                <a:lnTo>
                  <a:pt x="1283537" y="574862"/>
                </a:lnTo>
                <a:lnTo>
                  <a:pt x="1370613" y="574862"/>
                </a:lnTo>
                <a:lnTo>
                  <a:pt x="1370613" y="516811"/>
                </a:lnTo>
                <a:close/>
              </a:path>
              <a:path w="9411335" h="683260">
                <a:moveTo>
                  <a:pt x="1370613" y="244296"/>
                </a:moveTo>
                <a:lnTo>
                  <a:pt x="1156149" y="244296"/>
                </a:lnTo>
                <a:lnTo>
                  <a:pt x="1182402" y="246614"/>
                </a:lnTo>
                <a:lnTo>
                  <a:pt x="1206338" y="253568"/>
                </a:lnTo>
                <a:lnTo>
                  <a:pt x="1247256" y="281384"/>
                </a:lnTo>
                <a:lnTo>
                  <a:pt x="1274467" y="322503"/>
                </a:lnTo>
                <a:lnTo>
                  <a:pt x="1283537" y="373297"/>
                </a:lnTo>
                <a:lnTo>
                  <a:pt x="1281270" y="399954"/>
                </a:lnTo>
                <a:lnTo>
                  <a:pt x="1263129" y="446314"/>
                </a:lnTo>
                <a:lnTo>
                  <a:pt x="1227956" y="481890"/>
                </a:lnTo>
                <a:lnTo>
                  <a:pt x="1182402" y="500031"/>
                </a:lnTo>
                <a:lnTo>
                  <a:pt x="1156149" y="502298"/>
                </a:lnTo>
                <a:lnTo>
                  <a:pt x="1370613" y="502298"/>
                </a:lnTo>
                <a:lnTo>
                  <a:pt x="1370613" y="244296"/>
                </a:lnTo>
                <a:close/>
              </a:path>
              <a:path w="9411335" h="683260">
                <a:moveTo>
                  <a:pt x="1370613" y="171733"/>
                </a:moveTo>
                <a:lnTo>
                  <a:pt x="1283537" y="171733"/>
                </a:lnTo>
                <a:lnTo>
                  <a:pt x="1283537" y="228977"/>
                </a:lnTo>
                <a:lnTo>
                  <a:pt x="1370613" y="228977"/>
                </a:lnTo>
                <a:lnTo>
                  <a:pt x="1370613" y="171733"/>
                </a:lnTo>
                <a:close/>
              </a:path>
              <a:path w="9411335" h="683260">
                <a:moveTo>
                  <a:pt x="1648678" y="255583"/>
                </a:moveTo>
                <a:lnTo>
                  <a:pt x="1561602" y="255583"/>
                </a:lnTo>
                <a:lnTo>
                  <a:pt x="1561602" y="574862"/>
                </a:lnTo>
                <a:lnTo>
                  <a:pt x="1648678" y="574862"/>
                </a:lnTo>
                <a:lnTo>
                  <a:pt x="1648678" y="255583"/>
                </a:lnTo>
                <a:close/>
              </a:path>
              <a:path w="9411335" h="683260">
                <a:moveTo>
                  <a:pt x="1780098" y="171733"/>
                </a:moveTo>
                <a:lnTo>
                  <a:pt x="1429376" y="171733"/>
                </a:lnTo>
                <a:lnTo>
                  <a:pt x="1429376" y="255583"/>
                </a:lnTo>
                <a:lnTo>
                  <a:pt x="1780098" y="255583"/>
                </a:lnTo>
                <a:lnTo>
                  <a:pt x="1780098" y="171733"/>
                </a:lnTo>
                <a:close/>
              </a:path>
              <a:path w="9411335" h="683260">
                <a:moveTo>
                  <a:pt x="1924481" y="171733"/>
                </a:moveTo>
                <a:lnTo>
                  <a:pt x="1839018" y="171733"/>
                </a:lnTo>
                <a:lnTo>
                  <a:pt x="1839018" y="574862"/>
                </a:lnTo>
                <a:lnTo>
                  <a:pt x="1905937" y="574862"/>
                </a:lnTo>
                <a:lnTo>
                  <a:pt x="2024716" y="427316"/>
                </a:lnTo>
                <a:lnTo>
                  <a:pt x="1924481" y="427316"/>
                </a:lnTo>
                <a:lnTo>
                  <a:pt x="1924481" y="171733"/>
                </a:lnTo>
                <a:close/>
              </a:path>
              <a:path w="9411335" h="683260">
                <a:moveTo>
                  <a:pt x="2197803" y="318472"/>
                </a:moveTo>
                <a:lnTo>
                  <a:pt x="2112339" y="318472"/>
                </a:lnTo>
                <a:lnTo>
                  <a:pt x="2112339" y="574862"/>
                </a:lnTo>
                <a:lnTo>
                  <a:pt x="2197803" y="574862"/>
                </a:lnTo>
                <a:lnTo>
                  <a:pt x="2197803" y="318472"/>
                </a:lnTo>
                <a:close/>
              </a:path>
              <a:path w="9411335" h="683260">
                <a:moveTo>
                  <a:pt x="2197803" y="171733"/>
                </a:moveTo>
                <a:lnTo>
                  <a:pt x="2130883" y="171733"/>
                </a:lnTo>
                <a:lnTo>
                  <a:pt x="1924481" y="427316"/>
                </a:lnTo>
                <a:lnTo>
                  <a:pt x="2024716" y="427316"/>
                </a:lnTo>
                <a:lnTo>
                  <a:pt x="2112339" y="318472"/>
                </a:lnTo>
                <a:lnTo>
                  <a:pt x="2197803" y="318472"/>
                </a:lnTo>
                <a:lnTo>
                  <a:pt x="2197803" y="171733"/>
                </a:lnTo>
                <a:close/>
              </a:path>
              <a:path w="9411335" h="683260">
                <a:moveTo>
                  <a:pt x="2489114" y="161251"/>
                </a:moveTo>
                <a:lnTo>
                  <a:pt x="2445425" y="165081"/>
                </a:lnTo>
                <a:lnTo>
                  <a:pt x="2405464" y="176570"/>
                </a:lnTo>
                <a:lnTo>
                  <a:pt x="2369233" y="195719"/>
                </a:lnTo>
                <a:lnTo>
                  <a:pt x="2336731" y="222527"/>
                </a:lnTo>
                <a:lnTo>
                  <a:pt x="2310276" y="254626"/>
                </a:lnTo>
                <a:lnTo>
                  <a:pt x="2291379" y="290454"/>
                </a:lnTo>
                <a:lnTo>
                  <a:pt x="2280041" y="330011"/>
                </a:lnTo>
                <a:lnTo>
                  <a:pt x="2276262" y="373297"/>
                </a:lnTo>
                <a:lnTo>
                  <a:pt x="2280041" y="416281"/>
                </a:lnTo>
                <a:lnTo>
                  <a:pt x="2291379" y="455737"/>
                </a:lnTo>
                <a:lnTo>
                  <a:pt x="2310276" y="491666"/>
                </a:lnTo>
                <a:lnTo>
                  <a:pt x="2336731" y="524067"/>
                </a:lnTo>
                <a:lnTo>
                  <a:pt x="2369233" y="550875"/>
                </a:lnTo>
                <a:lnTo>
                  <a:pt x="2405464" y="570024"/>
                </a:lnTo>
                <a:lnTo>
                  <a:pt x="2445425" y="581513"/>
                </a:lnTo>
                <a:lnTo>
                  <a:pt x="2489114" y="585343"/>
                </a:lnTo>
                <a:lnTo>
                  <a:pt x="2517887" y="583579"/>
                </a:lnTo>
                <a:lnTo>
                  <a:pt x="2571503" y="569470"/>
                </a:lnTo>
                <a:lnTo>
                  <a:pt x="2619123" y="541755"/>
                </a:lnTo>
                <a:lnTo>
                  <a:pt x="2656211" y="503457"/>
                </a:lnTo>
                <a:lnTo>
                  <a:pt x="2658444" y="499880"/>
                </a:lnTo>
                <a:lnTo>
                  <a:pt x="2488307" y="499880"/>
                </a:lnTo>
                <a:lnTo>
                  <a:pt x="2462759" y="497612"/>
                </a:lnTo>
                <a:lnTo>
                  <a:pt x="2418012" y="479471"/>
                </a:lnTo>
                <a:lnTo>
                  <a:pt x="2383292" y="444349"/>
                </a:lnTo>
                <a:lnTo>
                  <a:pt x="2365555" y="399198"/>
                </a:lnTo>
                <a:lnTo>
                  <a:pt x="2363337" y="373297"/>
                </a:lnTo>
                <a:lnTo>
                  <a:pt x="2365555" y="347396"/>
                </a:lnTo>
                <a:lnTo>
                  <a:pt x="2383292" y="302246"/>
                </a:lnTo>
                <a:lnTo>
                  <a:pt x="2418012" y="267123"/>
                </a:lnTo>
                <a:lnTo>
                  <a:pt x="2462759" y="248982"/>
                </a:lnTo>
                <a:lnTo>
                  <a:pt x="2488307" y="246715"/>
                </a:lnTo>
                <a:lnTo>
                  <a:pt x="2657733" y="246715"/>
                </a:lnTo>
                <a:lnTo>
                  <a:pt x="2655304" y="242683"/>
                </a:lnTo>
                <a:lnTo>
                  <a:pt x="2619022" y="204789"/>
                </a:lnTo>
                <a:lnTo>
                  <a:pt x="2571503" y="177124"/>
                </a:lnTo>
                <a:lnTo>
                  <a:pt x="2517887" y="163015"/>
                </a:lnTo>
                <a:lnTo>
                  <a:pt x="2489114" y="161251"/>
                </a:lnTo>
                <a:close/>
              </a:path>
              <a:path w="9411335" h="683260">
                <a:moveTo>
                  <a:pt x="2595540" y="437798"/>
                </a:moveTo>
                <a:lnTo>
                  <a:pt x="2565608" y="473777"/>
                </a:lnTo>
                <a:lnTo>
                  <a:pt x="2521969" y="495647"/>
                </a:lnTo>
                <a:lnTo>
                  <a:pt x="2488307" y="499880"/>
                </a:lnTo>
                <a:lnTo>
                  <a:pt x="2658444" y="499880"/>
                </a:lnTo>
                <a:lnTo>
                  <a:pt x="2670522" y="480529"/>
                </a:lnTo>
                <a:lnTo>
                  <a:pt x="2595540" y="437798"/>
                </a:lnTo>
                <a:close/>
              </a:path>
              <a:path w="9411335" h="683260">
                <a:moveTo>
                  <a:pt x="2657733" y="246715"/>
                </a:moveTo>
                <a:lnTo>
                  <a:pt x="2488307" y="246715"/>
                </a:lnTo>
                <a:lnTo>
                  <a:pt x="2505894" y="247773"/>
                </a:lnTo>
                <a:lnTo>
                  <a:pt x="2522372" y="250947"/>
                </a:lnTo>
                <a:lnTo>
                  <a:pt x="2565204" y="272515"/>
                </a:lnTo>
                <a:lnTo>
                  <a:pt x="2593927" y="308796"/>
                </a:lnTo>
                <a:lnTo>
                  <a:pt x="2668909" y="265258"/>
                </a:lnTo>
                <a:lnTo>
                  <a:pt x="2657733" y="246715"/>
                </a:lnTo>
                <a:close/>
              </a:path>
              <a:path w="9411335" h="683260">
                <a:moveTo>
                  <a:pt x="2906094" y="255583"/>
                </a:moveTo>
                <a:lnTo>
                  <a:pt x="2819018" y="255583"/>
                </a:lnTo>
                <a:lnTo>
                  <a:pt x="2819018" y="574862"/>
                </a:lnTo>
                <a:lnTo>
                  <a:pt x="2906094" y="574862"/>
                </a:lnTo>
                <a:lnTo>
                  <a:pt x="2906094" y="255583"/>
                </a:lnTo>
                <a:close/>
              </a:path>
              <a:path w="9411335" h="683260">
                <a:moveTo>
                  <a:pt x="3037514" y="171733"/>
                </a:moveTo>
                <a:lnTo>
                  <a:pt x="2686792" y="171733"/>
                </a:lnTo>
                <a:lnTo>
                  <a:pt x="2686792" y="255583"/>
                </a:lnTo>
                <a:lnTo>
                  <a:pt x="3037514" y="255583"/>
                </a:lnTo>
                <a:lnTo>
                  <a:pt x="3037514" y="171733"/>
                </a:lnTo>
                <a:close/>
              </a:path>
              <a:path w="9411335" h="683260">
                <a:moveTo>
                  <a:pt x="3181897" y="171733"/>
                </a:moveTo>
                <a:lnTo>
                  <a:pt x="3096434" y="171733"/>
                </a:lnTo>
                <a:lnTo>
                  <a:pt x="3096434" y="574862"/>
                </a:lnTo>
                <a:lnTo>
                  <a:pt x="3163353" y="574862"/>
                </a:lnTo>
                <a:lnTo>
                  <a:pt x="3282132" y="427316"/>
                </a:lnTo>
                <a:lnTo>
                  <a:pt x="3181897" y="427316"/>
                </a:lnTo>
                <a:lnTo>
                  <a:pt x="3181897" y="171733"/>
                </a:lnTo>
                <a:close/>
              </a:path>
              <a:path w="9411335" h="683260">
                <a:moveTo>
                  <a:pt x="3455219" y="318472"/>
                </a:moveTo>
                <a:lnTo>
                  <a:pt x="3369756" y="318472"/>
                </a:lnTo>
                <a:lnTo>
                  <a:pt x="3369756" y="574862"/>
                </a:lnTo>
                <a:lnTo>
                  <a:pt x="3455219" y="574862"/>
                </a:lnTo>
                <a:lnTo>
                  <a:pt x="3455219" y="318472"/>
                </a:lnTo>
                <a:close/>
              </a:path>
              <a:path w="9411335" h="683260">
                <a:moveTo>
                  <a:pt x="3455219" y="171733"/>
                </a:moveTo>
                <a:lnTo>
                  <a:pt x="3388300" y="171733"/>
                </a:lnTo>
                <a:lnTo>
                  <a:pt x="3181897" y="427316"/>
                </a:lnTo>
                <a:lnTo>
                  <a:pt x="3282132" y="427316"/>
                </a:lnTo>
                <a:lnTo>
                  <a:pt x="3369756" y="318472"/>
                </a:lnTo>
                <a:lnTo>
                  <a:pt x="3455219" y="318472"/>
                </a:lnTo>
                <a:lnTo>
                  <a:pt x="3455219" y="171733"/>
                </a:lnTo>
                <a:close/>
              </a:path>
              <a:path w="9411335" h="683260">
                <a:moveTo>
                  <a:pt x="3888432" y="438604"/>
                </a:moveTo>
                <a:lnTo>
                  <a:pt x="3801356" y="438604"/>
                </a:lnTo>
                <a:lnTo>
                  <a:pt x="3801356" y="574862"/>
                </a:lnTo>
                <a:lnTo>
                  <a:pt x="3888432" y="574862"/>
                </a:lnTo>
                <a:lnTo>
                  <a:pt x="3888432" y="438604"/>
                </a:lnTo>
                <a:close/>
              </a:path>
              <a:path w="9411335" h="683260">
                <a:moveTo>
                  <a:pt x="3624785" y="171733"/>
                </a:moveTo>
                <a:lnTo>
                  <a:pt x="3537709" y="171733"/>
                </a:lnTo>
                <a:lnTo>
                  <a:pt x="3537709" y="310409"/>
                </a:lnTo>
                <a:lnTo>
                  <a:pt x="3548594" y="373499"/>
                </a:lnTo>
                <a:lnTo>
                  <a:pt x="3581247" y="419254"/>
                </a:lnTo>
                <a:lnTo>
                  <a:pt x="3632646" y="447070"/>
                </a:lnTo>
                <a:lnTo>
                  <a:pt x="3699767" y="456342"/>
                </a:lnTo>
                <a:lnTo>
                  <a:pt x="3726071" y="455233"/>
                </a:lnTo>
                <a:lnTo>
                  <a:pt x="3751771" y="451907"/>
                </a:lnTo>
                <a:lnTo>
                  <a:pt x="3776866" y="446364"/>
                </a:lnTo>
                <a:lnTo>
                  <a:pt x="3801356" y="438604"/>
                </a:lnTo>
                <a:lnTo>
                  <a:pt x="3888432" y="438604"/>
                </a:lnTo>
                <a:lnTo>
                  <a:pt x="3888432" y="374910"/>
                </a:lnTo>
                <a:lnTo>
                  <a:pt x="3711055" y="374910"/>
                </a:lnTo>
                <a:lnTo>
                  <a:pt x="3673312" y="370374"/>
                </a:lnTo>
                <a:lnTo>
                  <a:pt x="3646352" y="356769"/>
                </a:lnTo>
                <a:lnTo>
                  <a:pt x="3630177" y="334093"/>
                </a:lnTo>
                <a:lnTo>
                  <a:pt x="3624785" y="302346"/>
                </a:lnTo>
                <a:lnTo>
                  <a:pt x="3624785" y="171733"/>
                </a:lnTo>
                <a:close/>
              </a:path>
              <a:path w="9411335" h="683260">
                <a:moveTo>
                  <a:pt x="3888432" y="171733"/>
                </a:moveTo>
                <a:lnTo>
                  <a:pt x="3801356" y="171733"/>
                </a:lnTo>
                <a:lnTo>
                  <a:pt x="3801356" y="356366"/>
                </a:lnTo>
                <a:lnTo>
                  <a:pt x="3780897" y="364479"/>
                </a:lnTo>
                <a:lnTo>
                  <a:pt x="3758647" y="370374"/>
                </a:lnTo>
                <a:lnTo>
                  <a:pt x="3758352" y="370374"/>
                </a:lnTo>
                <a:lnTo>
                  <a:pt x="3735746" y="373751"/>
                </a:lnTo>
                <a:lnTo>
                  <a:pt x="3711055" y="374910"/>
                </a:lnTo>
                <a:lnTo>
                  <a:pt x="3888432" y="374910"/>
                </a:lnTo>
                <a:lnTo>
                  <a:pt x="3888432" y="171733"/>
                </a:lnTo>
                <a:close/>
              </a:path>
              <a:path w="9411335" h="683260">
                <a:moveTo>
                  <a:pt x="4180366" y="161251"/>
                </a:moveTo>
                <a:lnTo>
                  <a:pt x="4135132" y="165131"/>
                </a:lnTo>
                <a:lnTo>
                  <a:pt x="4135542" y="165131"/>
                </a:lnTo>
                <a:lnTo>
                  <a:pt x="4095306" y="176570"/>
                </a:lnTo>
                <a:lnTo>
                  <a:pt x="4059125" y="195719"/>
                </a:lnTo>
                <a:lnTo>
                  <a:pt x="4027177" y="222527"/>
                </a:lnTo>
                <a:lnTo>
                  <a:pt x="4001075" y="254626"/>
                </a:lnTo>
                <a:lnTo>
                  <a:pt x="3982430" y="290454"/>
                </a:lnTo>
                <a:lnTo>
                  <a:pt x="3971243" y="330011"/>
                </a:lnTo>
                <a:lnTo>
                  <a:pt x="3967514" y="373297"/>
                </a:lnTo>
                <a:lnTo>
                  <a:pt x="3971293" y="417289"/>
                </a:lnTo>
                <a:lnTo>
                  <a:pt x="3982631" y="457350"/>
                </a:lnTo>
                <a:lnTo>
                  <a:pt x="4001528" y="493480"/>
                </a:lnTo>
                <a:lnTo>
                  <a:pt x="4027983" y="525680"/>
                </a:lnTo>
                <a:lnTo>
                  <a:pt x="4060587" y="551783"/>
                </a:lnTo>
                <a:lnTo>
                  <a:pt x="4097926" y="570427"/>
                </a:lnTo>
                <a:lnTo>
                  <a:pt x="4140003" y="581614"/>
                </a:lnTo>
                <a:lnTo>
                  <a:pt x="4186816" y="585343"/>
                </a:lnTo>
                <a:lnTo>
                  <a:pt x="4241692" y="579850"/>
                </a:lnTo>
                <a:lnTo>
                  <a:pt x="4289413" y="563372"/>
                </a:lnTo>
                <a:lnTo>
                  <a:pt x="4329978" y="535909"/>
                </a:lnTo>
                <a:lnTo>
                  <a:pt x="4356381" y="505523"/>
                </a:lnTo>
                <a:lnTo>
                  <a:pt x="4187623" y="505523"/>
                </a:lnTo>
                <a:lnTo>
                  <a:pt x="4163586" y="504012"/>
                </a:lnTo>
                <a:lnTo>
                  <a:pt x="4121257" y="491918"/>
                </a:lnTo>
                <a:lnTo>
                  <a:pt x="4087193" y="467529"/>
                </a:lnTo>
                <a:lnTo>
                  <a:pt x="4065021" y="432053"/>
                </a:lnTo>
                <a:lnTo>
                  <a:pt x="4058621" y="410385"/>
                </a:lnTo>
                <a:lnTo>
                  <a:pt x="4379512" y="410385"/>
                </a:lnTo>
                <a:lnTo>
                  <a:pt x="4380923" y="399652"/>
                </a:lnTo>
                <a:lnTo>
                  <a:pt x="4381931" y="390027"/>
                </a:lnTo>
                <a:lnTo>
                  <a:pt x="4382536" y="381511"/>
                </a:lnTo>
                <a:lnTo>
                  <a:pt x="4382737" y="374103"/>
                </a:lnTo>
                <a:lnTo>
                  <a:pt x="4379831" y="339434"/>
                </a:lnTo>
                <a:lnTo>
                  <a:pt x="4057815" y="339434"/>
                </a:lnTo>
                <a:lnTo>
                  <a:pt x="4063711" y="317665"/>
                </a:lnTo>
                <a:lnTo>
                  <a:pt x="4084270" y="281384"/>
                </a:lnTo>
                <a:lnTo>
                  <a:pt x="4116067" y="255231"/>
                </a:lnTo>
                <a:lnTo>
                  <a:pt x="4156380" y="241927"/>
                </a:lnTo>
                <a:lnTo>
                  <a:pt x="4179560" y="240264"/>
                </a:lnTo>
                <a:lnTo>
                  <a:pt x="4338459" y="240264"/>
                </a:lnTo>
                <a:lnTo>
                  <a:pt x="4325493" y="223333"/>
                </a:lnTo>
                <a:lnTo>
                  <a:pt x="4295258" y="196172"/>
                </a:lnTo>
                <a:lnTo>
                  <a:pt x="4260992" y="176772"/>
                </a:lnTo>
                <a:lnTo>
                  <a:pt x="4222695" y="165131"/>
                </a:lnTo>
                <a:lnTo>
                  <a:pt x="4180366" y="161251"/>
                </a:lnTo>
                <a:close/>
              </a:path>
              <a:path w="9411335" h="683260">
                <a:moveTo>
                  <a:pt x="4291630" y="455535"/>
                </a:moveTo>
                <a:lnTo>
                  <a:pt x="4272129" y="477405"/>
                </a:lnTo>
                <a:lnTo>
                  <a:pt x="4248294" y="493026"/>
                </a:lnTo>
                <a:lnTo>
                  <a:pt x="4220125" y="502399"/>
                </a:lnTo>
                <a:lnTo>
                  <a:pt x="4187623" y="505523"/>
                </a:lnTo>
                <a:lnTo>
                  <a:pt x="4356381" y="505523"/>
                </a:lnTo>
                <a:lnTo>
                  <a:pt x="4363387" y="497461"/>
                </a:lnTo>
                <a:lnTo>
                  <a:pt x="4291630" y="455535"/>
                </a:lnTo>
                <a:close/>
              </a:path>
              <a:path w="9411335" h="683260">
                <a:moveTo>
                  <a:pt x="4338459" y="240264"/>
                </a:moveTo>
                <a:lnTo>
                  <a:pt x="4179560" y="240264"/>
                </a:lnTo>
                <a:lnTo>
                  <a:pt x="4201553" y="241927"/>
                </a:lnTo>
                <a:lnTo>
                  <a:pt x="4200635" y="241927"/>
                </a:lnTo>
                <a:lnTo>
                  <a:pt x="4237308" y="254324"/>
                </a:lnTo>
                <a:lnTo>
                  <a:pt x="4268399" y="279267"/>
                </a:lnTo>
                <a:lnTo>
                  <a:pt x="4288959" y="316355"/>
                </a:lnTo>
                <a:lnTo>
                  <a:pt x="4294855" y="339434"/>
                </a:lnTo>
                <a:lnTo>
                  <a:pt x="4379831" y="339434"/>
                </a:lnTo>
                <a:lnTo>
                  <a:pt x="4379159" y="331422"/>
                </a:lnTo>
                <a:lnTo>
                  <a:pt x="4368426" y="292067"/>
                </a:lnTo>
                <a:lnTo>
                  <a:pt x="4350537" y="256037"/>
                </a:lnTo>
                <a:lnTo>
                  <a:pt x="4338459" y="240264"/>
                </a:lnTo>
                <a:close/>
              </a:path>
              <a:path w="9411335" h="683260">
                <a:moveTo>
                  <a:pt x="4647272" y="161251"/>
                </a:moveTo>
                <a:lnTo>
                  <a:pt x="4603582" y="165081"/>
                </a:lnTo>
                <a:lnTo>
                  <a:pt x="4563622" y="176570"/>
                </a:lnTo>
                <a:lnTo>
                  <a:pt x="4527391" y="195719"/>
                </a:lnTo>
                <a:lnTo>
                  <a:pt x="4494889" y="222527"/>
                </a:lnTo>
                <a:lnTo>
                  <a:pt x="4468433" y="254626"/>
                </a:lnTo>
                <a:lnTo>
                  <a:pt x="4449537" y="290454"/>
                </a:lnTo>
                <a:lnTo>
                  <a:pt x="4438199" y="330011"/>
                </a:lnTo>
                <a:lnTo>
                  <a:pt x="4434420" y="373297"/>
                </a:lnTo>
                <a:lnTo>
                  <a:pt x="4438199" y="416281"/>
                </a:lnTo>
                <a:lnTo>
                  <a:pt x="4449537" y="455737"/>
                </a:lnTo>
                <a:lnTo>
                  <a:pt x="4468433" y="491666"/>
                </a:lnTo>
                <a:lnTo>
                  <a:pt x="4494889" y="524067"/>
                </a:lnTo>
                <a:lnTo>
                  <a:pt x="4527391" y="550875"/>
                </a:lnTo>
                <a:lnTo>
                  <a:pt x="4563622" y="570024"/>
                </a:lnTo>
                <a:lnTo>
                  <a:pt x="4603582" y="581513"/>
                </a:lnTo>
                <a:lnTo>
                  <a:pt x="4647272" y="585343"/>
                </a:lnTo>
                <a:lnTo>
                  <a:pt x="4676045" y="583579"/>
                </a:lnTo>
                <a:lnTo>
                  <a:pt x="4729661" y="569470"/>
                </a:lnTo>
                <a:lnTo>
                  <a:pt x="4777281" y="541755"/>
                </a:lnTo>
                <a:lnTo>
                  <a:pt x="4814369" y="503457"/>
                </a:lnTo>
                <a:lnTo>
                  <a:pt x="4816602" y="499880"/>
                </a:lnTo>
                <a:lnTo>
                  <a:pt x="4646465" y="499880"/>
                </a:lnTo>
                <a:lnTo>
                  <a:pt x="4620917" y="497612"/>
                </a:lnTo>
                <a:lnTo>
                  <a:pt x="4576170" y="479471"/>
                </a:lnTo>
                <a:lnTo>
                  <a:pt x="4541450" y="444349"/>
                </a:lnTo>
                <a:lnTo>
                  <a:pt x="4523712" y="399198"/>
                </a:lnTo>
                <a:lnTo>
                  <a:pt x="4521495" y="373297"/>
                </a:lnTo>
                <a:lnTo>
                  <a:pt x="4523712" y="347396"/>
                </a:lnTo>
                <a:lnTo>
                  <a:pt x="4541450" y="302246"/>
                </a:lnTo>
                <a:lnTo>
                  <a:pt x="4576170" y="267123"/>
                </a:lnTo>
                <a:lnTo>
                  <a:pt x="4620917" y="248982"/>
                </a:lnTo>
                <a:lnTo>
                  <a:pt x="4646465" y="246715"/>
                </a:lnTo>
                <a:lnTo>
                  <a:pt x="4815891" y="246715"/>
                </a:lnTo>
                <a:lnTo>
                  <a:pt x="4813462" y="242683"/>
                </a:lnTo>
                <a:lnTo>
                  <a:pt x="4777180" y="204789"/>
                </a:lnTo>
                <a:lnTo>
                  <a:pt x="4729661" y="177124"/>
                </a:lnTo>
                <a:lnTo>
                  <a:pt x="4676045" y="163015"/>
                </a:lnTo>
                <a:lnTo>
                  <a:pt x="4647272" y="161251"/>
                </a:lnTo>
                <a:close/>
              </a:path>
              <a:path w="9411335" h="683260">
                <a:moveTo>
                  <a:pt x="4753698" y="437798"/>
                </a:moveTo>
                <a:lnTo>
                  <a:pt x="4723765" y="473777"/>
                </a:lnTo>
                <a:lnTo>
                  <a:pt x="4680127" y="495647"/>
                </a:lnTo>
                <a:lnTo>
                  <a:pt x="4646465" y="499880"/>
                </a:lnTo>
                <a:lnTo>
                  <a:pt x="4816602" y="499880"/>
                </a:lnTo>
                <a:lnTo>
                  <a:pt x="4828680" y="480529"/>
                </a:lnTo>
                <a:lnTo>
                  <a:pt x="4753698" y="437798"/>
                </a:lnTo>
                <a:close/>
              </a:path>
              <a:path w="9411335" h="683260">
                <a:moveTo>
                  <a:pt x="4815891" y="246715"/>
                </a:moveTo>
                <a:lnTo>
                  <a:pt x="4646465" y="246715"/>
                </a:lnTo>
                <a:lnTo>
                  <a:pt x="4664052" y="247773"/>
                </a:lnTo>
                <a:lnTo>
                  <a:pt x="4680530" y="250947"/>
                </a:lnTo>
                <a:lnTo>
                  <a:pt x="4723362" y="272515"/>
                </a:lnTo>
                <a:lnTo>
                  <a:pt x="4752085" y="308796"/>
                </a:lnTo>
                <a:lnTo>
                  <a:pt x="4827067" y="265258"/>
                </a:lnTo>
                <a:lnTo>
                  <a:pt x="4815891" y="246715"/>
                </a:lnTo>
                <a:close/>
              </a:path>
              <a:path w="9411335" h="683260">
                <a:moveTo>
                  <a:pt x="4981056" y="171733"/>
                </a:moveTo>
                <a:lnTo>
                  <a:pt x="4893980" y="171733"/>
                </a:lnTo>
                <a:lnTo>
                  <a:pt x="4893980" y="574862"/>
                </a:lnTo>
                <a:lnTo>
                  <a:pt x="4981056" y="574862"/>
                </a:lnTo>
                <a:lnTo>
                  <a:pt x="4981056" y="388616"/>
                </a:lnTo>
                <a:lnTo>
                  <a:pt x="5083821" y="388616"/>
                </a:lnTo>
                <a:lnTo>
                  <a:pt x="5066520" y="369266"/>
                </a:lnTo>
                <a:lnTo>
                  <a:pt x="5083895" y="349916"/>
                </a:lnTo>
                <a:lnTo>
                  <a:pt x="4981056" y="349916"/>
                </a:lnTo>
                <a:lnTo>
                  <a:pt x="4981056" y="171733"/>
                </a:lnTo>
                <a:close/>
              </a:path>
              <a:path w="9411335" h="683260">
                <a:moveTo>
                  <a:pt x="5083821" y="388616"/>
                </a:moveTo>
                <a:lnTo>
                  <a:pt x="4981056" y="388616"/>
                </a:lnTo>
                <a:lnTo>
                  <a:pt x="5146339" y="574862"/>
                </a:lnTo>
                <a:lnTo>
                  <a:pt x="5250347" y="574862"/>
                </a:lnTo>
                <a:lnTo>
                  <a:pt x="5083821" y="388616"/>
                </a:lnTo>
                <a:close/>
              </a:path>
              <a:path w="9411335" h="683260">
                <a:moveTo>
                  <a:pt x="5243896" y="171733"/>
                </a:moveTo>
                <a:lnTo>
                  <a:pt x="5137470" y="171733"/>
                </a:lnTo>
                <a:lnTo>
                  <a:pt x="4981056" y="349916"/>
                </a:lnTo>
                <a:lnTo>
                  <a:pt x="5083895" y="349916"/>
                </a:lnTo>
                <a:lnTo>
                  <a:pt x="5243896" y="171733"/>
                </a:lnTo>
                <a:close/>
              </a:path>
              <a:path w="9411335" h="683260">
                <a:moveTo>
                  <a:pt x="5394383" y="171733"/>
                </a:moveTo>
                <a:lnTo>
                  <a:pt x="5308920" y="171733"/>
                </a:lnTo>
                <a:lnTo>
                  <a:pt x="5308920" y="574862"/>
                </a:lnTo>
                <a:lnTo>
                  <a:pt x="5375839" y="574862"/>
                </a:lnTo>
                <a:lnTo>
                  <a:pt x="5494618" y="427316"/>
                </a:lnTo>
                <a:lnTo>
                  <a:pt x="5394383" y="427316"/>
                </a:lnTo>
                <a:lnTo>
                  <a:pt x="5394383" y="171733"/>
                </a:lnTo>
                <a:close/>
              </a:path>
              <a:path w="9411335" h="683260">
                <a:moveTo>
                  <a:pt x="5667705" y="318472"/>
                </a:moveTo>
                <a:lnTo>
                  <a:pt x="5582241" y="318472"/>
                </a:lnTo>
                <a:lnTo>
                  <a:pt x="5582241" y="574862"/>
                </a:lnTo>
                <a:lnTo>
                  <a:pt x="5667705" y="574862"/>
                </a:lnTo>
                <a:lnTo>
                  <a:pt x="5667705" y="318472"/>
                </a:lnTo>
                <a:close/>
              </a:path>
              <a:path w="9411335" h="683260">
                <a:moveTo>
                  <a:pt x="5667705" y="171733"/>
                </a:moveTo>
                <a:lnTo>
                  <a:pt x="5600785" y="171733"/>
                </a:lnTo>
                <a:lnTo>
                  <a:pt x="5394383" y="427316"/>
                </a:lnTo>
                <a:lnTo>
                  <a:pt x="5494618" y="427316"/>
                </a:lnTo>
                <a:lnTo>
                  <a:pt x="5582241" y="318472"/>
                </a:lnTo>
                <a:lnTo>
                  <a:pt x="5667705" y="318472"/>
                </a:lnTo>
                <a:lnTo>
                  <a:pt x="5667705" y="171733"/>
                </a:lnTo>
                <a:close/>
              </a:path>
              <a:path w="9411335" h="683260">
                <a:moveTo>
                  <a:pt x="6060604" y="39506"/>
                </a:moveTo>
                <a:lnTo>
                  <a:pt x="5834852" y="39506"/>
                </a:lnTo>
                <a:lnTo>
                  <a:pt x="5834852" y="115294"/>
                </a:lnTo>
                <a:lnTo>
                  <a:pt x="6060604" y="115294"/>
                </a:lnTo>
                <a:lnTo>
                  <a:pt x="6060604" y="39506"/>
                </a:lnTo>
                <a:close/>
              </a:path>
              <a:path w="9411335" h="683260">
                <a:moveTo>
                  <a:pt x="5854202" y="171733"/>
                </a:moveTo>
                <a:lnTo>
                  <a:pt x="5768739" y="171733"/>
                </a:lnTo>
                <a:lnTo>
                  <a:pt x="5768739" y="574862"/>
                </a:lnTo>
                <a:lnTo>
                  <a:pt x="5835658" y="574862"/>
                </a:lnTo>
                <a:lnTo>
                  <a:pt x="5954437" y="427316"/>
                </a:lnTo>
                <a:lnTo>
                  <a:pt x="5854202" y="427316"/>
                </a:lnTo>
                <a:lnTo>
                  <a:pt x="5854202" y="171733"/>
                </a:lnTo>
                <a:close/>
              </a:path>
              <a:path w="9411335" h="683260">
                <a:moveTo>
                  <a:pt x="6127524" y="318472"/>
                </a:moveTo>
                <a:lnTo>
                  <a:pt x="6042060" y="318472"/>
                </a:lnTo>
                <a:lnTo>
                  <a:pt x="6042060" y="574862"/>
                </a:lnTo>
                <a:lnTo>
                  <a:pt x="6127524" y="574862"/>
                </a:lnTo>
                <a:lnTo>
                  <a:pt x="6127524" y="318472"/>
                </a:lnTo>
                <a:close/>
              </a:path>
              <a:path w="9411335" h="683260">
                <a:moveTo>
                  <a:pt x="6127524" y="171733"/>
                </a:moveTo>
                <a:lnTo>
                  <a:pt x="6060604" y="171733"/>
                </a:lnTo>
                <a:lnTo>
                  <a:pt x="5854202" y="427316"/>
                </a:lnTo>
                <a:lnTo>
                  <a:pt x="5954437" y="427316"/>
                </a:lnTo>
                <a:lnTo>
                  <a:pt x="6042060" y="318472"/>
                </a:lnTo>
                <a:lnTo>
                  <a:pt x="6127524" y="318472"/>
                </a:lnTo>
                <a:lnTo>
                  <a:pt x="6127524" y="171733"/>
                </a:lnTo>
                <a:close/>
              </a:path>
              <a:path w="9411335" h="683260">
                <a:moveTo>
                  <a:pt x="6838896" y="492623"/>
                </a:moveTo>
                <a:lnTo>
                  <a:pt x="6391423" y="492623"/>
                </a:lnTo>
                <a:lnTo>
                  <a:pt x="6391423" y="682900"/>
                </a:lnTo>
                <a:lnTo>
                  <a:pt x="6476886" y="682900"/>
                </a:lnTo>
                <a:lnTo>
                  <a:pt x="6476886" y="574862"/>
                </a:lnTo>
                <a:lnTo>
                  <a:pt x="6838896" y="574862"/>
                </a:lnTo>
                <a:lnTo>
                  <a:pt x="6838896" y="492623"/>
                </a:lnTo>
                <a:close/>
              </a:path>
              <a:path w="9411335" h="683260">
                <a:moveTo>
                  <a:pt x="6838896" y="574862"/>
                </a:moveTo>
                <a:lnTo>
                  <a:pt x="6753432" y="574862"/>
                </a:lnTo>
                <a:lnTo>
                  <a:pt x="6753432" y="682900"/>
                </a:lnTo>
                <a:lnTo>
                  <a:pt x="6838896" y="682900"/>
                </a:lnTo>
                <a:lnTo>
                  <a:pt x="6838896" y="574862"/>
                </a:lnTo>
                <a:close/>
              </a:path>
              <a:path w="9411335" h="683260">
                <a:moveTo>
                  <a:pt x="6784876" y="171733"/>
                </a:moveTo>
                <a:lnTo>
                  <a:pt x="6477692" y="171733"/>
                </a:lnTo>
                <a:lnTo>
                  <a:pt x="6477692" y="346691"/>
                </a:lnTo>
                <a:lnTo>
                  <a:pt x="6475374" y="390884"/>
                </a:lnTo>
                <a:lnTo>
                  <a:pt x="6468420" y="429937"/>
                </a:lnTo>
                <a:lnTo>
                  <a:pt x="6456830" y="463850"/>
                </a:lnTo>
                <a:lnTo>
                  <a:pt x="6440604" y="492623"/>
                </a:lnTo>
                <a:lnTo>
                  <a:pt x="6536549" y="492623"/>
                </a:lnTo>
                <a:lnTo>
                  <a:pt x="6548189" y="461129"/>
                </a:lnTo>
                <a:lnTo>
                  <a:pt x="6556504" y="426309"/>
                </a:lnTo>
                <a:lnTo>
                  <a:pt x="6561493" y="388162"/>
                </a:lnTo>
                <a:lnTo>
                  <a:pt x="6563156" y="346691"/>
                </a:lnTo>
                <a:lnTo>
                  <a:pt x="6563156" y="251552"/>
                </a:lnTo>
                <a:lnTo>
                  <a:pt x="6784876" y="251552"/>
                </a:lnTo>
                <a:lnTo>
                  <a:pt x="6784876" y="171733"/>
                </a:lnTo>
                <a:close/>
              </a:path>
              <a:path w="9411335" h="683260">
                <a:moveTo>
                  <a:pt x="6784876" y="251552"/>
                </a:moveTo>
                <a:lnTo>
                  <a:pt x="6699413" y="251552"/>
                </a:lnTo>
                <a:lnTo>
                  <a:pt x="6699413" y="492623"/>
                </a:lnTo>
                <a:lnTo>
                  <a:pt x="6784876" y="492623"/>
                </a:lnTo>
                <a:lnTo>
                  <a:pt x="6784876" y="251552"/>
                </a:lnTo>
                <a:close/>
              </a:path>
              <a:path w="9411335" h="683260">
                <a:moveTo>
                  <a:pt x="6995089" y="171733"/>
                </a:moveTo>
                <a:lnTo>
                  <a:pt x="6909626" y="171733"/>
                </a:lnTo>
                <a:lnTo>
                  <a:pt x="6909626" y="574862"/>
                </a:lnTo>
                <a:lnTo>
                  <a:pt x="6976545" y="574862"/>
                </a:lnTo>
                <a:lnTo>
                  <a:pt x="7095324" y="427316"/>
                </a:lnTo>
                <a:lnTo>
                  <a:pt x="6995089" y="427316"/>
                </a:lnTo>
                <a:lnTo>
                  <a:pt x="6995089" y="171733"/>
                </a:lnTo>
                <a:close/>
              </a:path>
              <a:path w="9411335" h="683260">
                <a:moveTo>
                  <a:pt x="7268411" y="318472"/>
                </a:moveTo>
                <a:lnTo>
                  <a:pt x="7182947" y="318472"/>
                </a:lnTo>
                <a:lnTo>
                  <a:pt x="7182947" y="574862"/>
                </a:lnTo>
                <a:lnTo>
                  <a:pt x="7268411" y="574862"/>
                </a:lnTo>
                <a:lnTo>
                  <a:pt x="7268411" y="318472"/>
                </a:lnTo>
                <a:close/>
              </a:path>
              <a:path w="9411335" h="683260">
                <a:moveTo>
                  <a:pt x="7268411" y="171733"/>
                </a:moveTo>
                <a:lnTo>
                  <a:pt x="7201491" y="171733"/>
                </a:lnTo>
                <a:lnTo>
                  <a:pt x="6995089" y="427316"/>
                </a:lnTo>
                <a:lnTo>
                  <a:pt x="7095324" y="427316"/>
                </a:lnTo>
                <a:lnTo>
                  <a:pt x="7182947" y="318472"/>
                </a:lnTo>
                <a:lnTo>
                  <a:pt x="7268411" y="318472"/>
                </a:lnTo>
                <a:lnTo>
                  <a:pt x="7268411" y="171733"/>
                </a:lnTo>
                <a:close/>
              </a:path>
              <a:path w="9411335" h="683260">
                <a:moveTo>
                  <a:pt x="7456521" y="171733"/>
                </a:moveTo>
                <a:lnTo>
                  <a:pt x="7369445" y="171733"/>
                </a:lnTo>
                <a:lnTo>
                  <a:pt x="7369445" y="574862"/>
                </a:lnTo>
                <a:lnTo>
                  <a:pt x="7456521" y="574862"/>
                </a:lnTo>
                <a:lnTo>
                  <a:pt x="7456521" y="388616"/>
                </a:lnTo>
                <a:lnTo>
                  <a:pt x="7559285" y="388616"/>
                </a:lnTo>
                <a:lnTo>
                  <a:pt x="7541984" y="369266"/>
                </a:lnTo>
                <a:lnTo>
                  <a:pt x="7559360" y="349916"/>
                </a:lnTo>
                <a:lnTo>
                  <a:pt x="7456521" y="349916"/>
                </a:lnTo>
                <a:lnTo>
                  <a:pt x="7456521" y="171733"/>
                </a:lnTo>
                <a:close/>
              </a:path>
              <a:path w="9411335" h="683260">
                <a:moveTo>
                  <a:pt x="7559285" y="388616"/>
                </a:moveTo>
                <a:lnTo>
                  <a:pt x="7456521" y="388616"/>
                </a:lnTo>
                <a:lnTo>
                  <a:pt x="7621804" y="574862"/>
                </a:lnTo>
                <a:lnTo>
                  <a:pt x="7725811" y="574862"/>
                </a:lnTo>
                <a:lnTo>
                  <a:pt x="7559285" y="388616"/>
                </a:lnTo>
                <a:close/>
              </a:path>
              <a:path w="9411335" h="683260">
                <a:moveTo>
                  <a:pt x="7719361" y="171733"/>
                </a:moveTo>
                <a:lnTo>
                  <a:pt x="7612935" y="171733"/>
                </a:lnTo>
                <a:lnTo>
                  <a:pt x="7456521" y="349916"/>
                </a:lnTo>
                <a:lnTo>
                  <a:pt x="7559360" y="349916"/>
                </a:lnTo>
                <a:lnTo>
                  <a:pt x="7719361" y="171733"/>
                </a:lnTo>
                <a:close/>
              </a:path>
              <a:path w="9411335" h="683260">
                <a:moveTo>
                  <a:pt x="7960955" y="255583"/>
                </a:moveTo>
                <a:lnTo>
                  <a:pt x="7873879" y="255583"/>
                </a:lnTo>
                <a:lnTo>
                  <a:pt x="7873879" y="574862"/>
                </a:lnTo>
                <a:lnTo>
                  <a:pt x="7960955" y="574862"/>
                </a:lnTo>
                <a:lnTo>
                  <a:pt x="7960955" y="255583"/>
                </a:lnTo>
                <a:close/>
              </a:path>
              <a:path w="9411335" h="683260">
                <a:moveTo>
                  <a:pt x="8092375" y="171733"/>
                </a:moveTo>
                <a:lnTo>
                  <a:pt x="7741653" y="171733"/>
                </a:lnTo>
                <a:lnTo>
                  <a:pt x="7741653" y="255583"/>
                </a:lnTo>
                <a:lnTo>
                  <a:pt x="8092375" y="255583"/>
                </a:lnTo>
                <a:lnTo>
                  <a:pt x="8092375" y="171733"/>
                </a:lnTo>
                <a:close/>
              </a:path>
              <a:path w="9411335" h="683260">
                <a:moveTo>
                  <a:pt x="8313730" y="161251"/>
                </a:moveTo>
                <a:lnTo>
                  <a:pt x="8273720" y="165081"/>
                </a:lnTo>
                <a:lnTo>
                  <a:pt x="8236733" y="176570"/>
                </a:lnTo>
                <a:lnTo>
                  <a:pt x="8202769" y="195719"/>
                </a:lnTo>
                <a:lnTo>
                  <a:pt x="8171829" y="222527"/>
                </a:lnTo>
                <a:lnTo>
                  <a:pt x="8146079" y="254928"/>
                </a:lnTo>
                <a:lnTo>
                  <a:pt x="8127687" y="290857"/>
                </a:lnTo>
                <a:lnTo>
                  <a:pt x="8116651" y="330313"/>
                </a:lnTo>
                <a:lnTo>
                  <a:pt x="8112972" y="373297"/>
                </a:lnTo>
                <a:lnTo>
                  <a:pt x="8116651" y="415978"/>
                </a:lnTo>
                <a:lnTo>
                  <a:pt x="8127687" y="455334"/>
                </a:lnTo>
                <a:lnTo>
                  <a:pt x="8146079" y="491364"/>
                </a:lnTo>
                <a:lnTo>
                  <a:pt x="8171829" y="524067"/>
                </a:lnTo>
                <a:lnTo>
                  <a:pt x="8202769" y="550875"/>
                </a:lnTo>
                <a:lnTo>
                  <a:pt x="8236733" y="570024"/>
                </a:lnTo>
                <a:lnTo>
                  <a:pt x="8273720" y="581513"/>
                </a:lnTo>
                <a:lnTo>
                  <a:pt x="8313730" y="585343"/>
                </a:lnTo>
                <a:lnTo>
                  <a:pt x="8357016" y="581060"/>
                </a:lnTo>
                <a:lnTo>
                  <a:pt x="8394961" y="568210"/>
                </a:lnTo>
                <a:lnTo>
                  <a:pt x="8427564" y="546794"/>
                </a:lnTo>
                <a:lnTo>
                  <a:pt x="8454826" y="516811"/>
                </a:lnTo>
                <a:lnTo>
                  <a:pt x="8541902" y="516811"/>
                </a:lnTo>
                <a:lnTo>
                  <a:pt x="8541902" y="502298"/>
                </a:lnTo>
                <a:lnTo>
                  <a:pt x="8327437" y="502298"/>
                </a:lnTo>
                <a:lnTo>
                  <a:pt x="8301183" y="500031"/>
                </a:lnTo>
                <a:lnTo>
                  <a:pt x="8255630" y="481890"/>
                </a:lnTo>
                <a:lnTo>
                  <a:pt x="8220457" y="446314"/>
                </a:lnTo>
                <a:lnTo>
                  <a:pt x="8202316" y="399954"/>
                </a:lnTo>
                <a:lnTo>
                  <a:pt x="8200048" y="373297"/>
                </a:lnTo>
                <a:lnTo>
                  <a:pt x="8202316" y="346691"/>
                </a:lnTo>
                <a:lnTo>
                  <a:pt x="8220457" y="300734"/>
                </a:lnTo>
                <a:lnTo>
                  <a:pt x="8255630" y="265158"/>
                </a:lnTo>
                <a:lnTo>
                  <a:pt x="8301183" y="246614"/>
                </a:lnTo>
                <a:lnTo>
                  <a:pt x="8327437" y="244296"/>
                </a:lnTo>
                <a:lnTo>
                  <a:pt x="8541902" y="244296"/>
                </a:lnTo>
                <a:lnTo>
                  <a:pt x="8541902" y="228977"/>
                </a:lnTo>
                <a:lnTo>
                  <a:pt x="8454826" y="228977"/>
                </a:lnTo>
                <a:lnTo>
                  <a:pt x="8427564" y="199347"/>
                </a:lnTo>
                <a:lnTo>
                  <a:pt x="8394961" y="178183"/>
                </a:lnTo>
                <a:lnTo>
                  <a:pt x="8357016" y="165484"/>
                </a:lnTo>
                <a:lnTo>
                  <a:pt x="8313730" y="161251"/>
                </a:lnTo>
                <a:close/>
              </a:path>
              <a:path w="9411335" h="683260">
                <a:moveTo>
                  <a:pt x="8541902" y="516811"/>
                </a:moveTo>
                <a:lnTo>
                  <a:pt x="8454826" y="516811"/>
                </a:lnTo>
                <a:lnTo>
                  <a:pt x="8454826" y="574862"/>
                </a:lnTo>
                <a:lnTo>
                  <a:pt x="8541902" y="574862"/>
                </a:lnTo>
                <a:lnTo>
                  <a:pt x="8541902" y="516811"/>
                </a:lnTo>
                <a:close/>
              </a:path>
              <a:path w="9411335" h="683260">
                <a:moveTo>
                  <a:pt x="8541902" y="244296"/>
                </a:moveTo>
                <a:lnTo>
                  <a:pt x="8327437" y="244296"/>
                </a:lnTo>
                <a:lnTo>
                  <a:pt x="8353691" y="246614"/>
                </a:lnTo>
                <a:lnTo>
                  <a:pt x="8377627" y="253568"/>
                </a:lnTo>
                <a:lnTo>
                  <a:pt x="8418544" y="281384"/>
                </a:lnTo>
                <a:lnTo>
                  <a:pt x="8445755" y="322503"/>
                </a:lnTo>
                <a:lnTo>
                  <a:pt x="8454826" y="373297"/>
                </a:lnTo>
                <a:lnTo>
                  <a:pt x="8452558" y="399954"/>
                </a:lnTo>
                <a:lnTo>
                  <a:pt x="8434417" y="446314"/>
                </a:lnTo>
                <a:lnTo>
                  <a:pt x="8399244" y="481890"/>
                </a:lnTo>
                <a:lnTo>
                  <a:pt x="8353691" y="500031"/>
                </a:lnTo>
                <a:lnTo>
                  <a:pt x="8327437" y="502298"/>
                </a:lnTo>
                <a:lnTo>
                  <a:pt x="8541902" y="502298"/>
                </a:lnTo>
                <a:lnTo>
                  <a:pt x="8541902" y="244296"/>
                </a:lnTo>
                <a:close/>
              </a:path>
              <a:path w="9411335" h="683260">
                <a:moveTo>
                  <a:pt x="8541902" y="171733"/>
                </a:moveTo>
                <a:lnTo>
                  <a:pt x="8454826" y="171733"/>
                </a:lnTo>
                <a:lnTo>
                  <a:pt x="8454826" y="228977"/>
                </a:lnTo>
                <a:lnTo>
                  <a:pt x="8541902" y="228977"/>
                </a:lnTo>
                <a:lnTo>
                  <a:pt x="8541902" y="171733"/>
                </a:lnTo>
                <a:close/>
              </a:path>
              <a:path w="9411335" h="683260">
                <a:moveTo>
                  <a:pt x="8730472" y="171733"/>
                </a:moveTo>
                <a:lnTo>
                  <a:pt x="8643396" y="171733"/>
                </a:lnTo>
                <a:lnTo>
                  <a:pt x="8643396" y="574862"/>
                </a:lnTo>
                <a:lnTo>
                  <a:pt x="8730472" y="574862"/>
                </a:lnTo>
                <a:lnTo>
                  <a:pt x="8730472" y="414416"/>
                </a:lnTo>
                <a:lnTo>
                  <a:pt x="9002181" y="414416"/>
                </a:lnTo>
                <a:lnTo>
                  <a:pt x="9002181" y="332178"/>
                </a:lnTo>
                <a:lnTo>
                  <a:pt x="8730472" y="332178"/>
                </a:lnTo>
                <a:lnTo>
                  <a:pt x="8730472" y="171733"/>
                </a:lnTo>
                <a:close/>
              </a:path>
              <a:path w="9411335" h="683260">
                <a:moveTo>
                  <a:pt x="9002181" y="414416"/>
                </a:moveTo>
                <a:lnTo>
                  <a:pt x="8915105" y="414416"/>
                </a:lnTo>
                <a:lnTo>
                  <a:pt x="8915105" y="574862"/>
                </a:lnTo>
                <a:lnTo>
                  <a:pt x="9002181" y="574862"/>
                </a:lnTo>
                <a:lnTo>
                  <a:pt x="9002181" y="414416"/>
                </a:lnTo>
                <a:close/>
              </a:path>
              <a:path w="9411335" h="683260">
                <a:moveTo>
                  <a:pt x="9002181" y="171733"/>
                </a:moveTo>
                <a:lnTo>
                  <a:pt x="8915105" y="171733"/>
                </a:lnTo>
                <a:lnTo>
                  <a:pt x="8915105" y="332178"/>
                </a:lnTo>
                <a:lnTo>
                  <a:pt x="9002181" y="332178"/>
                </a:lnTo>
                <a:lnTo>
                  <a:pt x="9002181" y="171733"/>
                </a:lnTo>
                <a:close/>
              </a:path>
              <a:path w="9411335" h="683260">
                <a:moveTo>
                  <a:pt x="9279785" y="255583"/>
                </a:moveTo>
                <a:lnTo>
                  <a:pt x="9192710" y="255583"/>
                </a:lnTo>
                <a:lnTo>
                  <a:pt x="9192710" y="574862"/>
                </a:lnTo>
                <a:lnTo>
                  <a:pt x="9279785" y="574862"/>
                </a:lnTo>
                <a:lnTo>
                  <a:pt x="9279785" y="255583"/>
                </a:lnTo>
                <a:close/>
              </a:path>
              <a:path w="9411335" h="683260">
                <a:moveTo>
                  <a:pt x="9411206" y="171733"/>
                </a:moveTo>
                <a:lnTo>
                  <a:pt x="9060483" y="171733"/>
                </a:lnTo>
                <a:lnTo>
                  <a:pt x="9060483" y="255583"/>
                </a:lnTo>
                <a:lnTo>
                  <a:pt x="9411206" y="255583"/>
                </a:lnTo>
                <a:lnTo>
                  <a:pt x="9411206" y="17173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23586" y="10672726"/>
            <a:ext cx="142575" cy="23099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9455209" y="1989468"/>
            <a:ext cx="9005570" cy="4073525"/>
          </a:xfrm>
          <a:custGeom>
            <a:avLst/>
            <a:gdLst/>
            <a:ahLst/>
            <a:cxnLst/>
            <a:rect l="l" t="t" r="r" b="b"/>
            <a:pathLst>
              <a:path w="9005569" h="4073525">
                <a:moveTo>
                  <a:pt x="8847898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3916111"/>
                </a:lnTo>
                <a:lnTo>
                  <a:pt x="8007" y="3965755"/>
                </a:lnTo>
                <a:lnTo>
                  <a:pt x="30304" y="4008870"/>
                </a:lnTo>
                <a:lnTo>
                  <a:pt x="64303" y="4042870"/>
                </a:lnTo>
                <a:lnTo>
                  <a:pt x="107419" y="4065167"/>
                </a:lnTo>
                <a:lnTo>
                  <a:pt x="157063" y="4073174"/>
                </a:lnTo>
                <a:lnTo>
                  <a:pt x="8847898" y="4073174"/>
                </a:lnTo>
                <a:lnTo>
                  <a:pt x="8897542" y="4065167"/>
                </a:lnTo>
                <a:lnTo>
                  <a:pt x="8940657" y="4042870"/>
                </a:lnTo>
                <a:lnTo>
                  <a:pt x="8974657" y="4008870"/>
                </a:lnTo>
                <a:lnTo>
                  <a:pt x="8996954" y="3965755"/>
                </a:lnTo>
                <a:lnTo>
                  <a:pt x="9004961" y="3916111"/>
                </a:lnTo>
                <a:lnTo>
                  <a:pt x="9004961" y="157063"/>
                </a:lnTo>
                <a:lnTo>
                  <a:pt x="8996954" y="107419"/>
                </a:lnTo>
                <a:lnTo>
                  <a:pt x="8974657" y="64303"/>
                </a:lnTo>
                <a:lnTo>
                  <a:pt x="8940657" y="30304"/>
                </a:lnTo>
                <a:lnTo>
                  <a:pt x="8897542" y="8007"/>
                </a:lnTo>
                <a:lnTo>
                  <a:pt x="8847898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9455209" y="1507807"/>
            <a:ext cx="9989820" cy="7675245"/>
            <a:chOff x="9455209" y="1507807"/>
            <a:chExt cx="9989820" cy="7675245"/>
          </a:xfrm>
        </p:grpSpPr>
        <p:sp>
          <p:nvSpPr>
            <p:cNvPr id="7" name="object 7" descr=""/>
            <p:cNvSpPr/>
            <p:nvPr/>
          </p:nvSpPr>
          <p:spPr>
            <a:xfrm>
              <a:off x="9455209" y="6345356"/>
              <a:ext cx="9612630" cy="2837815"/>
            </a:xfrm>
            <a:custGeom>
              <a:avLst/>
              <a:gdLst/>
              <a:ahLst/>
              <a:cxnLst/>
              <a:rect l="l" t="t" r="r" b="b"/>
              <a:pathLst>
                <a:path w="9612630" h="2837815">
                  <a:moveTo>
                    <a:pt x="9455209" y="0"/>
                  </a:moveTo>
                  <a:lnTo>
                    <a:pt x="157063" y="0"/>
                  </a:ln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0" y="2680546"/>
                  </a:lnTo>
                  <a:lnTo>
                    <a:pt x="8007" y="2730190"/>
                  </a:lnTo>
                  <a:lnTo>
                    <a:pt x="30304" y="2773306"/>
                  </a:lnTo>
                  <a:lnTo>
                    <a:pt x="64303" y="2807305"/>
                  </a:lnTo>
                  <a:lnTo>
                    <a:pt x="107419" y="2829602"/>
                  </a:lnTo>
                  <a:lnTo>
                    <a:pt x="157063" y="2837609"/>
                  </a:lnTo>
                  <a:lnTo>
                    <a:pt x="9455209" y="2837609"/>
                  </a:lnTo>
                  <a:lnTo>
                    <a:pt x="9504853" y="2829602"/>
                  </a:lnTo>
                  <a:lnTo>
                    <a:pt x="9547968" y="2807305"/>
                  </a:lnTo>
                  <a:lnTo>
                    <a:pt x="9581968" y="2773306"/>
                  </a:lnTo>
                  <a:lnTo>
                    <a:pt x="9604265" y="2730190"/>
                  </a:lnTo>
                  <a:lnTo>
                    <a:pt x="9612272" y="2680546"/>
                  </a:lnTo>
                  <a:lnTo>
                    <a:pt x="9612272" y="157063"/>
                  </a:lnTo>
                  <a:lnTo>
                    <a:pt x="9604265" y="107419"/>
                  </a:lnTo>
                  <a:lnTo>
                    <a:pt x="9581968" y="64303"/>
                  </a:lnTo>
                  <a:lnTo>
                    <a:pt x="9547968" y="30304"/>
                  </a:lnTo>
                  <a:lnTo>
                    <a:pt x="9504853" y="8007"/>
                  </a:lnTo>
                  <a:lnTo>
                    <a:pt x="9455209" y="0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12151" y="1507807"/>
              <a:ext cx="5832283" cy="5026025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989103" y="1884759"/>
              <a:ext cx="5078379" cy="7193497"/>
            </a:xfrm>
            <a:prstGeom prst="rect">
              <a:avLst/>
            </a:prstGeom>
          </p:spPr>
        </p:pic>
      </p:grpSp>
      <p:sp>
        <p:nvSpPr>
          <p:cNvPr id="10" name="object 10" descr=""/>
          <p:cNvSpPr/>
          <p:nvPr/>
        </p:nvSpPr>
        <p:spPr>
          <a:xfrm>
            <a:off x="1057035" y="2070093"/>
            <a:ext cx="3463290" cy="367665"/>
          </a:xfrm>
          <a:custGeom>
            <a:avLst/>
            <a:gdLst/>
            <a:ahLst/>
            <a:cxnLst/>
            <a:rect l="l" t="t" r="r" b="b"/>
            <a:pathLst>
              <a:path w="3463290" h="367664">
                <a:moveTo>
                  <a:pt x="211532" y="181313"/>
                </a:moveTo>
                <a:lnTo>
                  <a:pt x="155178" y="181313"/>
                </a:lnTo>
                <a:lnTo>
                  <a:pt x="155178" y="285855"/>
                </a:lnTo>
                <a:lnTo>
                  <a:pt x="211532" y="285855"/>
                </a:lnTo>
                <a:lnTo>
                  <a:pt x="211532" y="181313"/>
                </a:lnTo>
                <a:close/>
              </a:path>
              <a:path w="3463290" h="367664">
                <a:moveTo>
                  <a:pt x="56354" y="0"/>
                </a:moveTo>
                <a:lnTo>
                  <a:pt x="0" y="0"/>
                </a:lnTo>
                <a:lnTo>
                  <a:pt x="0" y="102091"/>
                </a:lnTo>
                <a:lnTo>
                  <a:pt x="1621" y="120544"/>
                </a:lnTo>
                <a:lnTo>
                  <a:pt x="1735" y="121845"/>
                </a:lnTo>
                <a:lnTo>
                  <a:pt x="27768" y="168246"/>
                </a:lnTo>
                <a:lnTo>
                  <a:pt x="78533" y="190833"/>
                </a:lnTo>
                <a:lnTo>
                  <a:pt x="99232" y="192339"/>
                </a:lnTo>
                <a:lnTo>
                  <a:pt x="113908" y="191650"/>
                </a:lnTo>
                <a:lnTo>
                  <a:pt x="128124" y="189583"/>
                </a:lnTo>
                <a:lnTo>
                  <a:pt x="141881" y="186137"/>
                </a:lnTo>
                <a:lnTo>
                  <a:pt x="155178" y="181313"/>
                </a:lnTo>
                <a:lnTo>
                  <a:pt x="211532" y="181313"/>
                </a:lnTo>
                <a:lnTo>
                  <a:pt x="211532" y="138435"/>
                </a:lnTo>
                <a:lnTo>
                  <a:pt x="100457" y="138435"/>
                </a:lnTo>
                <a:lnTo>
                  <a:pt x="90937" y="137720"/>
                </a:lnTo>
                <a:lnTo>
                  <a:pt x="59314" y="113014"/>
                </a:lnTo>
                <a:lnTo>
                  <a:pt x="56354" y="94740"/>
                </a:lnTo>
                <a:lnTo>
                  <a:pt x="56354" y="0"/>
                </a:lnTo>
                <a:close/>
              </a:path>
              <a:path w="3463290" h="367664">
                <a:moveTo>
                  <a:pt x="211532" y="0"/>
                </a:moveTo>
                <a:lnTo>
                  <a:pt x="155178" y="0"/>
                </a:lnTo>
                <a:lnTo>
                  <a:pt x="155178" y="126593"/>
                </a:lnTo>
                <a:lnTo>
                  <a:pt x="142417" y="131774"/>
                </a:lnTo>
                <a:lnTo>
                  <a:pt x="128674" y="135577"/>
                </a:lnTo>
                <a:lnTo>
                  <a:pt x="128400" y="135577"/>
                </a:lnTo>
                <a:lnTo>
                  <a:pt x="114895" y="137720"/>
                </a:lnTo>
                <a:lnTo>
                  <a:pt x="114553" y="137720"/>
                </a:lnTo>
                <a:lnTo>
                  <a:pt x="100457" y="138435"/>
                </a:lnTo>
                <a:lnTo>
                  <a:pt x="211532" y="138435"/>
                </a:lnTo>
                <a:lnTo>
                  <a:pt x="211532" y="0"/>
                </a:lnTo>
                <a:close/>
              </a:path>
              <a:path w="3463290" h="367664">
                <a:moveTo>
                  <a:pt x="313547" y="81672"/>
                </a:moveTo>
                <a:lnTo>
                  <a:pt x="262093" y="81672"/>
                </a:lnTo>
                <a:lnTo>
                  <a:pt x="262093" y="285855"/>
                </a:lnTo>
                <a:lnTo>
                  <a:pt x="301296" y="285855"/>
                </a:lnTo>
                <a:lnTo>
                  <a:pt x="374284" y="197648"/>
                </a:lnTo>
                <a:lnTo>
                  <a:pt x="313547" y="197648"/>
                </a:lnTo>
                <a:lnTo>
                  <a:pt x="313547" y="81672"/>
                </a:lnTo>
                <a:close/>
              </a:path>
              <a:path w="3463290" h="367664">
                <a:moveTo>
                  <a:pt x="448716" y="169879"/>
                </a:moveTo>
                <a:lnTo>
                  <a:pt x="397262" y="169879"/>
                </a:lnTo>
                <a:lnTo>
                  <a:pt x="397262" y="285855"/>
                </a:lnTo>
                <a:lnTo>
                  <a:pt x="448716" y="285855"/>
                </a:lnTo>
                <a:lnTo>
                  <a:pt x="448716" y="169879"/>
                </a:lnTo>
                <a:close/>
              </a:path>
              <a:path w="3463290" h="367664">
                <a:moveTo>
                  <a:pt x="448716" y="81672"/>
                </a:moveTo>
                <a:lnTo>
                  <a:pt x="409513" y="81672"/>
                </a:lnTo>
                <a:lnTo>
                  <a:pt x="313547" y="197648"/>
                </a:lnTo>
                <a:lnTo>
                  <a:pt x="374284" y="197648"/>
                </a:lnTo>
                <a:lnTo>
                  <a:pt x="397262" y="169879"/>
                </a:lnTo>
                <a:lnTo>
                  <a:pt x="448716" y="169879"/>
                </a:lnTo>
                <a:lnTo>
                  <a:pt x="448716" y="81672"/>
                </a:lnTo>
                <a:close/>
              </a:path>
              <a:path w="3463290" h="367664">
                <a:moveTo>
                  <a:pt x="594173" y="75955"/>
                </a:moveTo>
                <a:lnTo>
                  <a:pt x="551805" y="83714"/>
                </a:lnTo>
                <a:lnTo>
                  <a:pt x="516992" y="106991"/>
                </a:lnTo>
                <a:lnTo>
                  <a:pt x="494022" y="141702"/>
                </a:lnTo>
                <a:lnTo>
                  <a:pt x="486365" y="183764"/>
                </a:lnTo>
                <a:lnTo>
                  <a:pt x="488308" y="205815"/>
                </a:lnTo>
                <a:lnTo>
                  <a:pt x="503593" y="244099"/>
                </a:lnTo>
                <a:lnTo>
                  <a:pt x="533454" y="274114"/>
                </a:lnTo>
                <a:lnTo>
                  <a:pt x="572045" y="289632"/>
                </a:lnTo>
                <a:lnTo>
                  <a:pt x="594173" y="291572"/>
                </a:lnTo>
                <a:lnTo>
                  <a:pt x="608747" y="290679"/>
                </a:lnTo>
                <a:lnTo>
                  <a:pt x="648486" y="277279"/>
                </a:lnTo>
                <a:lnTo>
                  <a:pt x="679036" y="249944"/>
                </a:lnTo>
                <a:lnTo>
                  <a:pt x="685934" y="239301"/>
                </a:lnTo>
                <a:lnTo>
                  <a:pt x="593765" y="239301"/>
                </a:lnTo>
                <a:lnTo>
                  <a:pt x="582433" y="238331"/>
                </a:lnTo>
                <a:lnTo>
                  <a:pt x="547773" y="215310"/>
                </a:lnTo>
                <a:lnTo>
                  <a:pt x="539044" y="183764"/>
                </a:lnTo>
                <a:lnTo>
                  <a:pt x="540014" y="172074"/>
                </a:lnTo>
                <a:lnTo>
                  <a:pt x="542839" y="161814"/>
                </a:lnTo>
                <a:lnTo>
                  <a:pt x="542923" y="161508"/>
                </a:lnTo>
                <a:lnTo>
                  <a:pt x="572121" y="131799"/>
                </a:lnTo>
                <a:lnTo>
                  <a:pt x="593765" y="127818"/>
                </a:lnTo>
                <a:lnTo>
                  <a:pt x="685142" y="127818"/>
                </a:lnTo>
                <a:lnTo>
                  <a:pt x="678577" y="117200"/>
                </a:lnTo>
                <a:lnTo>
                  <a:pt x="648486" y="90248"/>
                </a:lnTo>
                <a:lnTo>
                  <a:pt x="608747" y="76849"/>
                </a:lnTo>
                <a:lnTo>
                  <a:pt x="594173" y="75955"/>
                </a:lnTo>
                <a:close/>
              </a:path>
              <a:path w="3463290" h="367664">
                <a:moveTo>
                  <a:pt x="640727" y="212349"/>
                </a:moveTo>
                <a:lnTo>
                  <a:pt x="608772" y="237566"/>
                </a:lnTo>
                <a:lnTo>
                  <a:pt x="593765" y="239301"/>
                </a:lnTo>
                <a:lnTo>
                  <a:pt x="685934" y="239301"/>
                </a:lnTo>
                <a:lnTo>
                  <a:pt x="686463" y="238484"/>
                </a:lnTo>
                <a:lnTo>
                  <a:pt x="640727" y="212349"/>
                </a:lnTo>
                <a:close/>
              </a:path>
              <a:path w="3463290" h="367664">
                <a:moveTo>
                  <a:pt x="685142" y="127818"/>
                </a:moveTo>
                <a:lnTo>
                  <a:pt x="593765" y="127818"/>
                </a:lnTo>
                <a:lnTo>
                  <a:pt x="601319" y="128277"/>
                </a:lnTo>
                <a:lnTo>
                  <a:pt x="608466" y="129655"/>
                </a:lnTo>
                <a:lnTo>
                  <a:pt x="640318" y="155178"/>
                </a:lnTo>
                <a:lnTo>
                  <a:pt x="685647" y="128634"/>
                </a:lnTo>
                <a:lnTo>
                  <a:pt x="685142" y="127818"/>
                </a:lnTo>
                <a:close/>
              </a:path>
              <a:path w="3463290" h="367664">
                <a:moveTo>
                  <a:pt x="691523" y="236443"/>
                </a:moveTo>
                <a:lnTo>
                  <a:pt x="691523" y="285855"/>
                </a:lnTo>
                <a:lnTo>
                  <a:pt x="729221" y="284043"/>
                </a:lnTo>
                <a:lnTo>
                  <a:pt x="756147" y="269214"/>
                </a:lnTo>
                <a:lnTo>
                  <a:pt x="772303" y="241368"/>
                </a:lnTo>
                <a:lnTo>
                  <a:pt x="772794" y="237642"/>
                </a:lnTo>
                <a:lnTo>
                  <a:pt x="699206" y="237642"/>
                </a:lnTo>
                <a:lnTo>
                  <a:pt x="691523" y="236443"/>
                </a:lnTo>
                <a:close/>
              </a:path>
              <a:path w="3463290" h="367664">
                <a:moveTo>
                  <a:pt x="886722" y="132310"/>
                </a:moveTo>
                <a:lnTo>
                  <a:pt x="834043" y="132310"/>
                </a:lnTo>
                <a:lnTo>
                  <a:pt x="834043" y="285855"/>
                </a:lnTo>
                <a:lnTo>
                  <a:pt x="886722" y="285855"/>
                </a:lnTo>
                <a:lnTo>
                  <a:pt x="886722" y="132310"/>
                </a:lnTo>
                <a:close/>
              </a:path>
              <a:path w="3463290" h="367664">
                <a:moveTo>
                  <a:pt x="886722" y="81672"/>
                </a:moveTo>
                <a:lnTo>
                  <a:pt x="725009" y="81672"/>
                </a:lnTo>
                <a:lnTo>
                  <a:pt x="725009" y="197648"/>
                </a:lnTo>
                <a:lnTo>
                  <a:pt x="724473" y="208623"/>
                </a:lnTo>
                <a:lnTo>
                  <a:pt x="699206" y="237642"/>
                </a:lnTo>
                <a:lnTo>
                  <a:pt x="772794" y="237642"/>
                </a:lnTo>
                <a:lnTo>
                  <a:pt x="777688" y="200507"/>
                </a:lnTo>
                <a:lnTo>
                  <a:pt x="777688" y="132310"/>
                </a:lnTo>
                <a:lnTo>
                  <a:pt x="886722" y="132310"/>
                </a:lnTo>
                <a:lnTo>
                  <a:pt x="886722" y="81672"/>
                </a:lnTo>
                <a:close/>
              </a:path>
              <a:path w="3463290" h="367664">
                <a:moveTo>
                  <a:pt x="1031650" y="75955"/>
                </a:moveTo>
                <a:lnTo>
                  <a:pt x="989792" y="83816"/>
                </a:lnTo>
                <a:lnTo>
                  <a:pt x="954877" y="107399"/>
                </a:lnTo>
                <a:lnTo>
                  <a:pt x="931600" y="142008"/>
                </a:lnTo>
                <a:lnTo>
                  <a:pt x="923841" y="183764"/>
                </a:lnTo>
                <a:lnTo>
                  <a:pt x="925781" y="205560"/>
                </a:lnTo>
                <a:lnTo>
                  <a:pt x="941299" y="243946"/>
                </a:lnTo>
                <a:lnTo>
                  <a:pt x="971467" y="274114"/>
                </a:lnTo>
                <a:lnTo>
                  <a:pt x="1009853" y="289632"/>
                </a:lnTo>
                <a:lnTo>
                  <a:pt x="1031650" y="291572"/>
                </a:lnTo>
                <a:lnTo>
                  <a:pt x="1053446" y="289632"/>
                </a:lnTo>
                <a:lnTo>
                  <a:pt x="1091832" y="274114"/>
                </a:lnTo>
                <a:lnTo>
                  <a:pt x="1122179" y="243946"/>
                </a:lnTo>
                <a:lnTo>
                  <a:pt x="1124232" y="240118"/>
                </a:lnTo>
                <a:lnTo>
                  <a:pt x="1031650" y="240118"/>
                </a:lnTo>
                <a:lnTo>
                  <a:pt x="1020292" y="239122"/>
                </a:lnTo>
                <a:lnTo>
                  <a:pt x="985249" y="215693"/>
                </a:lnTo>
                <a:lnTo>
                  <a:pt x="976520" y="183764"/>
                </a:lnTo>
                <a:lnTo>
                  <a:pt x="977490" y="172049"/>
                </a:lnTo>
                <a:lnTo>
                  <a:pt x="1000486" y="136368"/>
                </a:lnTo>
                <a:lnTo>
                  <a:pt x="1031650" y="127409"/>
                </a:lnTo>
                <a:lnTo>
                  <a:pt x="1124122" y="127409"/>
                </a:lnTo>
                <a:lnTo>
                  <a:pt x="1122179" y="123811"/>
                </a:lnTo>
                <a:lnTo>
                  <a:pt x="1108422" y="107399"/>
                </a:lnTo>
                <a:lnTo>
                  <a:pt x="1091832" y="93643"/>
                </a:lnTo>
                <a:lnTo>
                  <a:pt x="1073507" y="83816"/>
                </a:lnTo>
                <a:lnTo>
                  <a:pt x="1053446" y="77921"/>
                </a:lnTo>
                <a:lnTo>
                  <a:pt x="1031650" y="75955"/>
                </a:lnTo>
                <a:close/>
              </a:path>
              <a:path w="3463290" h="367664">
                <a:moveTo>
                  <a:pt x="1124122" y="127409"/>
                </a:moveTo>
                <a:lnTo>
                  <a:pt x="1031650" y="127409"/>
                </a:lnTo>
                <a:lnTo>
                  <a:pt x="1043007" y="128405"/>
                </a:lnTo>
                <a:lnTo>
                  <a:pt x="1053395" y="131391"/>
                </a:lnTo>
                <a:lnTo>
                  <a:pt x="1083206" y="161406"/>
                </a:lnTo>
                <a:lnTo>
                  <a:pt x="1087187" y="183764"/>
                </a:lnTo>
                <a:lnTo>
                  <a:pt x="1086192" y="195479"/>
                </a:lnTo>
                <a:lnTo>
                  <a:pt x="1062813" y="231159"/>
                </a:lnTo>
                <a:lnTo>
                  <a:pt x="1031650" y="240118"/>
                </a:lnTo>
                <a:lnTo>
                  <a:pt x="1124232" y="240118"/>
                </a:lnTo>
                <a:lnTo>
                  <a:pt x="1132005" y="225621"/>
                </a:lnTo>
                <a:lnTo>
                  <a:pt x="1137901" y="205560"/>
                </a:lnTo>
                <a:lnTo>
                  <a:pt x="1139866" y="183764"/>
                </a:lnTo>
                <a:lnTo>
                  <a:pt x="1137901" y="161993"/>
                </a:lnTo>
                <a:lnTo>
                  <a:pt x="1132005" y="142008"/>
                </a:lnTo>
                <a:lnTo>
                  <a:pt x="1124122" y="127409"/>
                </a:lnTo>
                <a:close/>
              </a:path>
              <a:path w="3463290" h="367664">
                <a:moveTo>
                  <a:pt x="1312094" y="81672"/>
                </a:moveTo>
                <a:lnTo>
                  <a:pt x="1256148" y="81672"/>
                </a:lnTo>
                <a:lnTo>
                  <a:pt x="1338638" y="283405"/>
                </a:lnTo>
                <a:lnTo>
                  <a:pt x="1334656" y="292312"/>
                </a:lnTo>
                <a:lnTo>
                  <a:pt x="1304947" y="316788"/>
                </a:lnTo>
                <a:lnTo>
                  <a:pt x="1286367" y="318524"/>
                </a:lnTo>
                <a:lnTo>
                  <a:pt x="1286367" y="367528"/>
                </a:lnTo>
                <a:lnTo>
                  <a:pt x="1351705" y="349355"/>
                </a:lnTo>
                <a:lnTo>
                  <a:pt x="1394175" y="285855"/>
                </a:lnTo>
                <a:lnTo>
                  <a:pt x="1418553" y="218883"/>
                </a:lnTo>
                <a:lnTo>
                  <a:pt x="1366815" y="218883"/>
                </a:lnTo>
                <a:lnTo>
                  <a:pt x="1312094" y="81672"/>
                </a:lnTo>
                <a:close/>
              </a:path>
              <a:path w="3463290" h="367664">
                <a:moveTo>
                  <a:pt x="1468498" y="81672"/>
                </a:moveTo>
                <a:lnTo>
                  <a:pt x="1412143" y="81672"/>
                </a:lnTo>
                <a:lnTo>
                  <a:pt x="1366815" y="218883"/>
                </a:lnTo>
                <a:lnTo>
                  <a:pt x="1418553" y="218883"/>
                </a:lnTo>
                <a:lnTo>
                  <a:pt x="1468498" y="81672"/>
                </a:lnTo>
                <a:close/>
              </a:path>
              <a:path w="3463290" h="367664">
                <a:moveTo>
                  <a:pt x="1666714" y="220925"/>
                </a:moveTo>
                <a:lnTo>
                  <a:pt x="1614035" y="220925"/>
                </a:lnTo>
                <a:lnTo>
                  <a:pt x="1614035" y="285855"/>
                </a:lnTo>
                <a:lnTo>
                  <a:pt x="1666714" y="285855"/>
                </a:lnTo>
                <a:lnTo>
                  <a:pt x="1666714" y="220925"/>
                </a:lnTo>
                <a:close/>
              </a:path>
              <a:path w="3463290" h="367664">
                <a:moveTo>
                  <a:pt x="1536445" y="81672"/>
                </a:moveTo>
                <a:lnTo>
                  <a:pt x="1483767" y="81672"/>
                </a:lnTo>
                <a:lnTo>
                  <a:pt x="1483767" y="154770"/>
                </a:lnTo>
                <a:lnTo>
                  <a:pt x="1496171" y="199026"/>
                </a:lnTo>
                <a:lnTo>
                  <a:pt x="1531953" y="223579"/>
                </a:lnTo>
                <a:lnTo>
                  <a:pt x="1565439" y="228275"/>
                </a:lnTo>
                <a:lnTo>
                  <a:pt x="1578124" y="227816"/>
                </a:lnTo>
                <a:lnTo>
                  <a:pt x="1590452" y="226438"/>
                </a:lnTo>
                <a:lnTo>
                  <a:pt x="1602422" y="224141"/>
                </a:lnTo>
                <a:lnTo>
                  <a:pt x="1614035" y="220925"/>
                </a:lnTo>
                <a:lnTo>
                  <a:pt x="1666714" y="220925"/>
                </a:lnTo>
                <a:lnTo>
                  <a:pt x="1666714" y="179272"/>
                </a:lnTo>
                <a:lnTo>
                  <a:pt x="1574423" y="179272"/>
                </a:lnTo>
                <a:lnTo>
                  <a:pt x="1557808" y="177357"/>
                </a:lnTo>
                <a:lnTo>
                  <a:pt x="1546045" y="171666"/>
                </a:lnTo>
                <a:lnTo>
                  <a:pt x="1538819" y="162044"/>
                </a:lnTo>
                <a:lnTo>
                  <a:pt x="1536445" y="148644"/>
                </a:lnTo>
                <a:lnTo>
                  <a:pt x="1536445" y="81672"/>
                </a:lnTo>
                <a:close/>
              </a:path>
              <a:path w="3463290" h="367664">
                <a:moveTo>
                  <a:pt x="1666714" y="81672"/>
                </a:moveTo>
                <a:lnTo>
                  <a:pt x="1614035" y="81672"/>
                </a:lnTo>
                <a:lnTo>
                  <a:pt x="1614035" y="171666"/>
                </a:lnTo>
                <a:lnTo>
                  <a:pt x="1613626" y="171666"/>
                </a:lnTo>
                <a:lnTo>
                  <a:pt x="1604974" y="174907"/>
                </a:lnTo>
                <a:lnTo>
                  <a:pt x="1595173" y="177357"/>
                </a:lnTo>
                <a:lnTo>
                  <a:pt x="1585168" y="178787"/>
                </a:lnTo>
                <a:lnTo>
                  <a:pt x="1574423" y="179272"/>
                </a:lnTo>
                <a:lnTo>
                  <a:pt x="1666714" y="179272"/>
                </a:lnTo>
                <a:lnTo>
                  <a:pt x="1666714" y="81672"/>
                </a:lnTo>
                <a:close/>
              </a:path>
              <a:path w="3463290" h="367664">
                <a:moveTo>
                  <a:pt x="1803114" y="75955"/>
                </a:moveTo>
                <a:lnTo>
                  <a:pt x="1765136" y="83816"/>
                </a:lnTo>
                <a:lnTo>
                  <a:pt x="1732875" y="107399"/>
                </a:lnTo>
                <a:lnTo>
                  <a:pt x="1711130" y="142008"/>
                </a:lnTo>
                <a:lnTo>
                  <a:pt x="1703881" y="183764"/>
                </a:lnTo>
                <a:lnTo>
                  <a:pt x="1705694" y="205560"/>
                </a:lnTo>
                <a:lnTo>
                  <a:pt x="1711075" y="225417"/>
                </a:lnTo>
                <a:lnTo>
                  <a:pt x="1711130" y="225621"/>
                </a:lnTo>
                <a:lnTo>
                  <a:pt x="1732875" y="260536"/>
                </a:lnTo>
                <a:lnTo>
                  <a:pt x="1765136" y="283813"/>
                </a:lnTo>
                <a:lnTo>
                  <a:pt x="1783651" y="289709"/>
                </a:lnTo>
                <a:lnTo>
                  <a:pt x="1784188" y="289709"/>
                </a:lnTo>
                <a:lnTo>
                  <a:pt x="1803114" y="291572"/>
                </a:lnTo>
                <a:lnTo>
                  <a:pt x="1823354" y="289709"/>
                </a:lnTo>
                <a:lnTo>
                  <a:pt x="1841194" y="284119"/>
                </a:lnTo>
                <a:lnTo>
                  <a:pt x="1856635" y="274803"/>
                </a:lnTo>
                <a:lnTo>
                  <a:pt x="1869677" y="261761"/>
                </a:lnTo>
                <a:lnTo>
                  <a:pt x="1922356" y="261761"/>
                </a:lnTo>
                <a:lnTo>
                  <a:pt x="1922356" y="241343"/>
                </a:lnTo>
                <a:lnTo>
                  <a:pt x="1812915" y="241343"/>
                </a:lnTo>
                <a:lnTo>
                  <a:pt x="1801200" y="240348"/>
                </a:lnTo>
                <a:lnTo>
                  <a:pt x="1765519" y="216688"/>
                </a:lnTo>
                <a:lnTo>
                  <a:pt x="1756560" y="183764"/>
                </a:lnTo>
                <a:lnTo>
                  <a:pt x="1757556" y="171691"/>
                </a:lnTo>
                <a:lnTo>
                  <a:pt x="1780986" y="135372"/>
                </a:lnTo>
                <a:lnTo>
                  <a:pt x="1812915" y="126184"/>
                </a:lnTo>
                <a:lnTo>
                  <a:pt x="1922356" y="126184"/>
                </a:lnTo>
                <a:lnTo>
                  <a:pt x="1922356" y="105766"/>
                </a:lnTo>
                <a:lnTo>
                  <a:pt x="1869677" y="105766"/>
                </a:lnTo>
                <a:lnTo>
                  <a:pt x="1856635" y="92724"/>
                </a:lnTo>
                <a:lnTo>
                  <a:pt x="1841194" y="83408"/>
                </a:lnTo>
                <a:lnTo>
                  <a:pt x="1823679" y="77921"/>
                </a:lnTo>
                <a:lnTo>
                  <a:pt x="1824463" y="77921"/>
                </a:lnTo>
                <a:lnTo>
                  <a:pt x="1803114" y="75955"/>
                </a:lnTo>
                <a:close/>
              </a:path>
              <a:path w="3463290" h="367664">
                <a:moveTo>
                  <a:pt x="1922356" y="261761"/>
                </a:moveTo>
                <a:lnTo>
                  <a:pt x="1869677" y="261761"/>
                </a:lnTo>
                <a:lnTo>
                  <a:pt x="1869677" y="285855"/>
                </a:lnTo>
                <a:lnTo>
                  <a:pt x="1922356" y="285855"/>
                </a:lnTo>
                <a:lnTo>
                  <a:pt x="1922356" y="261761"/>
                </a:lnTo>
                <a:close/>
              </a:path>
              <a:path w="3463290" h="367664">
                <a:moveTo>
                  <a:pt x="1922356" y="126184"/>
                </a:moveTo>
                <a:lnTo>
                  <a:pt x="1812915" y="126184"/>
                </a:lnTo>
                <a:lnTo>
                  <a:pt x="1824630" y="127205"/>
                </a:lnTo>
                <a:lnTo>
                  <a:pt x="1835273" y="130268"/>
                </a:lnTo>
                <a:lnTo>
                  <a:pt x="1865594" y="160793"/>
                </a:lnTo>
                <a:lnTo>
                  <a:pt x="1869677" y="183764"/>
                </a:lnTo>
                <a:lnTo>
                  <a:pt x="1868656" y="195861"/>
                </a:lnTo>
                <a:lnTo>
                  <a:pt x="1844844" y="232384"/>
                </a:lnTo>
                <a:lnTo>
                  <a:pt x="1812915" y="241343"/>
                </a:lnTo>
                <a:lnTo>
                  <a:pt x="1922356" y="241343"/>
                </a:lnTo>
                <a:lnTo>
                  <a:pt x="1922356" y="126184"/>
                </a:lnTo>
                <a:close/>
              </a:path>
              <a:path w="3463290" h="367664">
                <a:moveTo>
                  <a:pt x="1922356" y="81672"/>
                </a:moveTo>
                <a:lnTo>
                  <a:pt x="1869677" y="81672"/>
                </a:lnTo>
                <a:lnTo>
                  <a:pt x="1869677" y="105766"/>
                </a:lnTo>
                <a:lnTo>
                  <a:pt x="1922356" y="105766"/>
                </a:lnTo>
                <a:lnTo>
                  <a:pt x="1922356" y="81672"/>
                </a:lnTo>
                <a:close/>
              </a:path>
              <a:path w="3463290" h="367664">
                <a:moveTo>
                  <a:pt x="2067316" y="75955"/>
                </a:moveTo>
                <a:lnTo>
                  <a:pt x="2024948" y="83714"/>
                </a:lnTo>
                <a:lnTo>
                  <a:pt x="1990135" y="106991"/>
                </a:lnTo>
                <a:lnTo>
                  <a:pt x="1967165" y="141702"/>
                </a:lnTo>
                <a:lnTo>
                  <a:pt x="1959508" y="183764"/>
                </a:lnTo>
                <a:lnTo>
                  <a:pt x="1961451" y="205815"/>
                </a:lnTo>
                <a:lnTo>
                  <a:pt x="1976736" y="244099"/>
                </a:lnTo>
                <a:lnTo>
                  <a:pt x="2006598" y="274114"/>
                </a:lnTo>
                <a:lnTo>
                  <a:pt x="2045188" y="289632"/>
                </a:lnTo>
                <a:lnTo>
                  <a:pt x="2067316" y="291572"/>
                </a:lnTo>
                <a:lnTo>
                  <a:pt x="2081890" y="290679"/>
                </a:lnTo>
                <a:lnTo>
                  <a:pt x="2121629" y="277279"/>
                </a:lnTo>
                <a:lnTo>
                  <a:pt x="2152179" y="249944"/>
                </a:lnTo>
                <a:lnTo>
                  <a:pt x="2159077" y="239301"/>
                </a:lnTo>
                <a:lnTo>
                  <a:pt x="2066908" y="239301"/>
                </a:lnTo>
                <a:lnTo>
                  <a:pt x="2055576" y="238331"/>
                </a:lnTo>
                <a:lnTo>
                  <a:pt x="2020916" y="215310"/>
                </a:lnTo>
                <a:lnTo>
                  <a:pt x="2012187" y="183764"/>
                </a:lnTo>
                <a:lnTo>
                  <a:pt x="2013157" y="172074"/>
                </a:lnTo>
                <a:lnTo>
                  <a:pt x="2015982" y="161814"/>
                </a:lnTo>
                <a:lnTo>
                  <a:pt x="2016066" y="161508"/>
                </a:lnTo>
                <a:lnTo>
                  <a:pt x="2045265" y="131799"/>
                </a:lnTo>
                <a:lnTo>
                  <a:pt x="2066908" y="127818"/>
                </a:lnTo>
                <a:lnTo>
                  <a:pt x="2158285" y="127818"/>
                </a:lnTo>
                <a:lnTo>
                  <a:pt x="2151720" y="117200"/>
                </a:lnTo>
                <a:lnTo>
                  <a:pt x="2121629" y="90248"/>
                </a:lnTo>
                <a:lnTo>
                  <a:pt x="2081890" y="76849"/>
                </a:lnTo>
                <a:lnTo>
                  <a:pt x="2067316" y="75955"/>
                </a:lnTo>
                <a:close/>
              </a:path>
              <a:path w="3463290" h="367664">
                <a:moveTo>
                  <a:pt x="2113870" y="212349"/>
                </a:moveTo>
                <a:lnTo>
                  <a:pt x="2081915" y="237566"/>
                </a:lnTo>
                <a:lnTo>
                  <a:pt x="2066908" y="239301"/>
                </a:lnTo>
                <a:lnTo>
                  <a:pt x="2159077" y="239301"/>
                </a:lnTo>
                <a:lnTo>
                  <a:pt x="2159607" y="238484"/>
                </a:lnTo>
                <a:lnTo>
                  <a:pt x="2113870" y="212349"/>
                </a:lnTo>
                <a:close/>
              </a:path>
              <a:path w="3463290" h="367664">
                <a:moveTo>
                  <a:pt x="2158285" y="127818"/>
                </a:moveTo>
                <a:lnTo>
                  <a:pt x="2066908" y="127818"/>
                </a:lnTo>
                <a:lnTo>
                  <a:pt x="2074463" y="128277"/>
                </a:lnTo>
                <a:lnTo>
                  <a:pt x="2081609" y="129655"/>
                </a:lnTo>
                <a:lnTo>
                  <a:pt x="2113461" y="155178"/>
                </a:lnTo>
                <a:lnTo>
                  <a:pt x="2158790" y="128634"/>
                </a:lnTo>
                <a:lnTo>
                  <a:pt x="2158285" y="127818"/>
                </a:lnTo>
                <a:close/>
              </a:path>
              <a:path w="3463290" h="367664">
                <a:moveTo>
                  <a:pt x="2283462" y="132310"/>
                </a:moveTo>
                <a:lnTo>
                  <a:pt x="2230783" y="132310"/>
                </a:lnTo>
                <a:lnTo>
                  <a:pt x="2230783" y="285855"/>
                </a:lnTo>
                <a:lnTo>
                  <a:pt x="2283462" y="285855"/>
                </a:lnTo>
                <a:lnTo>
                  <a:pt x="2283462" y="132310"/>
                </a:lnTo>
                <a:close/>
              </a:path>
              <a:path w="3463290" h="367664">
                <a:moveTo>
                  <a:pt x="2347167" y="81672"/>
                </a:moveTo>
                <a:lnTo>
                  <a:pt x="2166262" y="81672"/>
                </a:lnTo>
                <a:lnTo>
                  <a:pt x="2166262" y="132310"/>
                </a:lnTo>
                <a:lnTo>
                  <a:pt x="2347167" y="132310"/>
                </a:lnTo>
                <a:lnTo>
                  <a:pt x="2347167" y="81672"/>
                </a:lnTo>
                <a:close/>
              </a:path>
              <a:path w="3463290" h="367664">
                <a:moveTo>
                  <a:pt x="2427979" y="81672"/>
                </a:moveTo>
                <a:lnTo>
                  <a:pt x="2375300" y="81672"/>
                </a:lnTo>
                <a:lnTo>
                  <a:pt x="2375300" y="285855"/>
                </a:lnTo>
                <a:lnTo>
                  <a:pt x="2427979" y="285855"/>
                </a:lnTo>
                <a:lnTo>
                  <a:pt x="2427979" y="208265"/>
                </a:lnTo>
                <a:lnTo>
                  <a:pt x="2561922" y="208265"/>
                </a:lnTo>
                <a:lnTo>
                  <a:pt x="2561922" y="158853"/>
                </a:lnTo>
                <a:lnTo>
                  <a:pt x="2427979" y="158853"/>
                </a:lnTo>
                <a:lnTo>
                  <a:pt x="2427979" y="81672"/>
                </a:lnTo>
                <a:close/>
              </a:path>
              <a:path w="3463290" h="367664">
                <a:moveTo>
                  <a:pt x="2561922" y="208265"/>
                </a:moveTo>
                <a:lnTo>
                  <a:pt x="2509243" y="208265"/>
                </a:lnTo>
                <a:lnTo>
                  <a:pt x="2509243" y="285855"/>
                </a:lnTo>
                <a:lnTo>
                  <a:pt x="2561922" y="285855"/>
                </a:lnTo>
                <a:lnTo>
                  <a:pt x="2561922" y="208265"/>
                </a:lnTo>
                <a:close/>
              </a:path>
              <a:path w="3463290" h="367664">
                <a:moveTo>
                  <a:pt x="2561922" y="81672"/>
                </a:moveTo>
                <a:lnTo>
                  <a:pt x="2509243" y="81672"/>
                </a:lnTo>
                <a:lnTo>
                  <a:pt x="2509243" y="158853"/>
                </a:lnTo>
                <a:lnTo>
                  <a:pt x="2561922" y="158853"/>
                </a:lnTo>
                <a:lnTo>
                  <a:pt x="2561922" y="81672"/>
                </a:lnTo>
                <a:close/>
              </a:path>
              <a:path w="3463290" h="367664">
                <a:moveTo>
                  <a:pt x="2661643" y="81672"/>
                </a:moveTo>
                <a:lnTo>
                  <a:pt x="2610189" y="81672"/>
                </a:lnTo>
                <a:lnTo>
                  <a:pt x="2610189" y="285855"/>
                </a:lnTo>
                <a:lnTo>
                  <a:pt x="2649392" y="285855"/>
                </a:lnTo>
                <a:lnTo>
                  <a:pt x="2722380" y="197648"/>
                </a:lnTo>
                <a:lnTo>
                  <a:pt x="2661643" y="197648"/>
                </a:lnTo>
                <a:lnTo>
                  <a:pt x="2661643" y="81672"/>
                </a:lnTo>
                <a:close/>
              </a:path>
              <a:path w="3463290" h="367664">
                <a:moveTo>
                  <a:pt x="2796812" y="169879"/>
                </a:moveTo>
                <a:lnTo>
                  <a:pt x="2745358" y="169879"/>
                </a:lnTo>
                <a:lnTo>
                  <a:pt x="2745358" y="285855"/>
                </a:lnTo>
                <a:lnTo>
                  <a:pt x="2796812" y="285855"/>
                </a:lnTo>
                <a:lnTo>
                  <a:pt x="2796812" y="169879"/>
                </a:lnTo>
                <a:close/>
              </a:path>
              <a:path w="3463290" h="367664">
                <a:moveTo>
                  <a:pt x="2796812" y="81672"/>
                </a:moveTo>
                <a:lnTo>
                  <a:pt x="2757609" y="81672"/>
                </a:lnTo>
                <a:lnTo>
                  <a:pt x="2661643" y="197648"/>
                </a:lnTo>
                <a:lnTo>
                  <a:pt x="2722380" y="197648"/>
                </a:lnTo>
                <a:lnTo>
                  <a:pt x="2745358" y="169879"/>
                </a:lnTo>
                <a:lnTo>
                  <a:pt x="2796812" y="169879"/>
                </a:lnTo>
                <a:lnTo>
                  <a:pt x="2796812" y="81672"/>
                </a:lnTo>
                <a:close/>
              </a:path>
              <a:path w="3463290" h="367664">
                <a:moveTo>
                  <a:pt x="2897757" y="81672"/>
                </a:moveTo>
                <a:lnTo>
                  <a:pt x="2845078" y="81672"/>
                </a:lnTo>
                <a:lnTo>
                  <a:pt x="2845078" y="285855"/>
                </a:lnTo>
                <a:lnTo>
                  <a:pt x="2897757" y="285855"/>
                </a:lnTo>
                <a:lnTo>
                  <a:pt x="2897757" y="193156"/>
                </a:lnTo>
                <a:lnTo>
                  <a:pt x="2957490" y="193156"/>
                </a:lnTo>
                <a:lnTo>
                  <a:pt x="2948803" y="182538"/>
                </a:lnTo>
                <a:lnTo>
                  <a:pt x="2957775" y="171513"/>
                </a:lnTo>
                <a:lnTo>
                  <a:pt x="2897757" y="171513"/>
                </a:lnTo>
                <a:lnTo>
                  <a:pt x="2897757" y="81672"/>
                </a:lnTo>
                <a:close/>
              </a:path>
              <a:path w="3463290" h="367664">
                <a:moveTo>
                  <a:pt x="2957490" y="193156"/>
                </a:moveTo>
                <a:lnTo>
                  <a:pt x="2897757" y="193156"/>
                </a:lnTo>
                <a:lnTo>
                  <a:pt x="2972080" y="285855"/>
                </a:lnTo>
                <a:lnTo>
                  <a:pt x="3033334" y="285855"/>
                </a:lnTo>
                <a:lnTo>
                  <a:pt x="2957490" y="193156"/>
                </a:lnTo>
                <a:close/>
              </a:path>
              <a:path w="3463290" h="367664">
                <a:moveTo>
                  <a:pt x="3030884" y="81672"/>
                </a:moveTo>
                <a:lnTo>
                  <a:pt x="2967996" y="81672"/>
                </a:lnTo>
                <a:lnTo>
                  <a:pt x="2897757" y="171513"/>
                </a:lnTo>
                <a:lnTo>
                  <a:pt x="2957775" y="171513"/>
                </a:lnTo>
                <a:lnTo>
                  <a:pt x="3030884" y="81672"/>
                </a:lnTo>
                <a:close/>
              </a:path>
              <a:path w="3463290" h="367664">
                <a:moveTo>
                  <a:pt x="3142065" y="75955"/>
                </a:moveTo>
                <a:lnTo>
                  <a:pt x="3100207" y="83816"/>
                </a:lnTo>
                <a:lnTo>
                  <a:pt x="3065292" y="107399"/>
                </a:lnTo>
                <a:lnTo>
                  <a:pt x="3042015" y="142008"/>
                </a:lnTo>
                <a:lnTo>
                  <a:pt x="3034256" y="183764"/>
                </a:lnTo>
                <a:lnTo>
                  <a:pt x="3036196" y="205560"/>
                </a:lnTo>
                <a:lnTo>
                  <a:pt x="3051714" y="243946"/>
                </a:lnTo>
                <a:lnTo>
                  <a:pt x="3081882" y="274114"/>
                </a:lnTo>
                <a:lnTo>
                  <a:pt x="3120268" y="289632"/>
                </a:lnTo>
                <a:lnTo>
                  <a:pt x="3142065" y="291572"/>
                </a:lnTo>
                <a:lnTo>
                  <a:pt x="3163861" y="289632"/>
                </a:lnTo>
                <a:lnTo>
                  <a:pt x="3202247" y="274114"/>
                </a:lnTo>
                <a:lnTo>
                  <a:pt x="3232594" y="243946"/>
                </a:lnTo>
                <a:lnTo>
                  <a:pt x="3234647" y="240118"/>
                </a:lnTo>
                <a:lnTo>
                  <a:pt x="3142065" y="240118"/>
                </a:lnTo>
                <a:lnTo>
                  <a:pt x="3130707" y="239122"/>
                </a:lnTo>
                <a:lnTo>
                  <a:pt x="3095664" y="215693"/>
                </a:lnTo>
                <a:lnTo>
                  <a:pt x="3086935" y="183764"/>
                </a:lnTo>
                <a:lnTo>
                  <a:pt x="3087905" y="172049"/>
                </a:lnTo>
                <a:lnTo>
                  <a:pt x="3110901" y="136368"/>
                </a:lnTo>
                <a:lnTo>
                  <a:pt x="3142065" y="127409"/>
                </a:lnTo>
                <a:lnTo>
                  <a:pt x="3234537" y="127409"/>
                </a:lnTo>
                <a:lnTo>
                  <a:pt x="3232594" y="123811"/>
                </a:lnTo>
                <a:lnTo>
                  <a:pt x="3218837" y="107399"/>
                </a:lnTo>
                <a:lnTo>
                  <a:pt x="3202247" y="93643"/>
                </a:lnTo>
                <a:lnTo>
                  <a:pt x="3183922" y="83816"/>
                </a:lnTo>
                <a:lnTo>
                  <a:pt x="3163861" y="77921"/>
                </a:lnTo>
                <a:lnTo>
                  <a:pt x="3142065" y="75955"/>
                </a:lnTo>
                <a:close/>
              </a:path>
              <a:path w="3463290" h="367664">
                <a:moveTo>
                  <a:pt x="3234537" y="127409"/>
                </a:moveTo>
                <a:lnTo>
                  <a:pt x="3142065" y="127409"/>
                </a:lnTo>
                <a:lnTo>
                  <a:pt x="3153422" y="128405"/>
                </a:lnTo>
                <a:lnTo>
                  <a:pt x="3163810" y="131391"/>
                </a:lnTo>
                <a:lnTo>
                  <a:pt x="3193621" y="161406"/>
                </a:lnTo>
                <a:lnTo>
                  <a:pt x="3197602" y="183764"/>
                </a:lnTo>
                <a:lnTo>
                  <a:pt x="3196607" y="195479"/>
                </a:lnTo>
                <a:lnTo>
                  <a:pt x="3173228" y="231159"/>
                </a:lnTo>
                <a:lnTo>
                  <a:pt x="3142065" y="240118"/>
                </a:lnTo>
                <a:lnTo>
                  <a:pt x="3234647" y="240118"/>
                </a:lnTo>
                <a:lnTo>
                  <a:pt x="3242420" y="225621"/>
                </a:lnTo>
                <a:lnTo>
                  <a:pt x="3248316" y="205560"/>
                </a:lnTo>
                <a:lnTo>
                  <a:pt x="3250281" y="183764"/>
                </a:lnTo>
                <a:lnTo>
                  <a:pt x="3248316" y="161993"/>
                </a:lnTo>
                <a:lnTo>
                  <a:pt x="3242420" y="142008"/>
                </a:lnTo>
                <a:lnTo>
                  <a:pt x="3234537" y="127409"/>
                </a:lnTo>
                <a:close/>
              </a:path>
              <a:path w="3463290" h="367664">
                <a:moveTo>
                  <a:pt x="3386573" y="81672"/>
                </a:moveTo>
                <a:lnTo>
                  <a:pt x="3287340" y="81672"/>
                </a:lnTo>
                <a:lnTo>
                  <a:pt x="3287340" y="285855"/>
                </a:lnTo>
                <a:lnTo>
                  <a:pt x="3394740" y="285855"/>
                </a:lnTo>
                <a:lnTo>
                  <a:pt x="3410131" y="284859"/>
                </a:lnTo>
                <a:lnTo>
                  <a:pt x="3452830" y="261174"/>
                </a:lnTo>
                <a:lnTo>
                  <a:pt x="3461450" y="241343"/>
                </a:lnTo>
                <a:lnTo>
                  <a:pt x="3336752" y="241343"/>
                </a:lnTo>
                <a:lnTo>
                  <a:pt x="3336752" y="203365"/>
                </a:lnTo>
                <a:lnTo>
                  <a:pt x="3457243" y="203365"/>
                </a:lnTo>
                <a:lnTo>
                  <a:pt x="3455791" y="199894"/>
                </a:lnTo>
                <a:lnTo>
                  <a:pt x="3446858" y="189430"/>
                </a:lnTo>
                <a:lnTo>
                  <a:pt x="3434352" y="181313"/>
                </a:lnTo>
                <a:lnTo>
                  <a:pt x="3443106" y="173018"/>
                </a:lnTo>
                <a:lnTo>
                  <a:pt x="3449359" y="163243"/>
                </a:lnTo>
                <a:lnTo>
                  <a:pt x="3449870" y="161712"/>
                </a:lnTo>
                <a:lnTo>
                  <a:pt x="3336752" y="161712"/>
                </a:lnTo>
                <a:lnTo>
                  <a:pt x="3336752" y="124959"/>
                </a:lnTo>
                <a:lnTo>
                  <a:pt x="3452615" y="124959"/>
                </a:lnTo>
                <a:lnTo>
                  <a:pt x="3449870" y="115975"/>
                </a:lnTo>
                <a:lnTo>
                  <a:pt x="3415158" y="85654"/>
                </a:lnTo>
                <a:lnTo>
                  <a:pt x="3401785" y="82668"/>
                </a:lnTo>
                <a:lnTo>
                  <a:pt x="3386573" y="81672"/>
                </a:lnTo>
                <a:close/>
              </a:path>
              <a:path w="3463290" h="367664">
                <a:moveTo>
                  <a:pt x="3457243" y="203365"/>
                </a:moveTo>
                <a:lnTo>
                  <a:pt x="3395693" y="203365"/>
                </a:lnTo>
                <a:lnTo>
                  <a:pt x="3401274" y="204999"/>
                </a:lnTo>
                <a:lnTo>
                  <a:pt x="3409441" y="211532"/>
                </a:lnTo>
                <a:lnTo>
                  <a:pt x="3411483" y="216024"/>
                </a:lnTo>
                <a:lnTo>
                  <a:pt x="3411483" y="221741"/>
                </a:lnTo>
                <a:lnTo>
                  <a:pt x="3410054" y="230317"/>
                </a:lnTo>
                <a:lnTo>
                  <a:pt x="3405766" y="236443"/>
                </a:lnTo>
                <a:lnTo>
                  <a:pt x="3398570" y="240143"/>
                </a:lnTo>
                <a:lnTo>
                  <a:pt x="3398411" y="240143"/>
                </a:lnTo>
                <a:lnTo>
                  <a:pt x="3388615" y="241343"/>
                </a:lnTo>
                <a:lnTo>
                  <a:pt x="3461450" y="241343"/>
                </a:lnTo>
                <a:lnTo>
                  <a:pt x="3461814" y="240143"/>
                </a:lnTo>
                <a:lnTo>
                  <a:pt x="3462937" y="227867"/>
                </a:lnTo>
                <a:lnTo>
                  <a:pt x="3461151" y="212706"/>
                </a:lnTo>
                <a:lnTo>
                  <a:pt x="3457243" y="203365"/>
                </a:lnTo>
                <a:close/>
              </a:path>
              <a:path w="3463290" h="367664">
                <a:moveTo>
                  <a:pt x="3452615" y="124959"/>
                </a:moveTo>
                <a:lnTo>
                  <a:pt x="3381673" y="124959"/>
                </a:lnTo>
                <a:lnTo>
                  <a:pt x="3391499" y="126108"/>
                </a:lnTo>
                <a:lnTo>
                  <a:pt x="3398517" y="129553"/>
                </a:lnTo>
                <a:lnTo>
                  <a:pt x="3402729" y="135296"/>
                </a:lnTo>
                <a:lnTo>
                  <a:pt x="3404132" y="143335"/>
                </a:lnTo>
                <a:lnTo>
                  <a:pt x="3402729" y="151375"/>
                </a:lnTo>
                <a:lnTo>
                  <a:pt x="3398517" y="157118"/>
                </a:lnTo>
                <a:lnTo>
                  <a:pt x="3391499" y="160563"/>
                </a:lnTo>
                <a:lnTo>
                  <a:pt x="3381673" y="161712"/>
                </a:lnTo>
                <a:lnTo>
                  <a:pt x="3449870" y="161712"/>
                </a:lnTo>
                <a:lnTo>
                  <a:pt x="3453111" y="151988"/>
                </a:lnTo>
                <a:lnTo>
                  <a:pt x="3454362" y="139252"/>
                </a:lnTo>
                <a:lnTo>
                  <a:pt x="3453239" y="127001"/>
                </a:lnTo>
                <a:lnTo>
                  <a:pt x="3452615" y="1249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1487221" y="8889929"/>
            <a:ext cx="363220" cy="136525"/>
          </a:xfrm>
          <a:custGeom>
            <a:avLst/>
            <a:gdLst/>
            <a:ahLst/>
            <a:cxnLst/>
            <a:rect l="l" t="t" r="r" b="b"/>
            <a:pathLst>
              <a:path w="363219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63219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63219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63219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63219" h="136525">
                <a:moveTo>
                  <a:pt x="253684" y="16774"/>
                </a:moveTo>
                <a:lnTo>
                  <a:pt x="240490" y="16774"/>
                </a:lnTo>
                <a:lnTo>
                  <a:pt x="240490" y="134194"/>
                </a:lnTo>
                <a:lnTo>
                  <a:pt x="253684" y="134194"/>
                </a:lnTo>
                <a:lnTo>
                  <a:pt x="253684" y="16774"/>
                </a:lnTo>
                <a:close/>
              </a:path>
              <a:path w="363219" h="136525">
                <a:moveTo>
                  <a:pt x="253684" y="2261"/>
                </a:moveTo>
                <a:lnTo>
                  <a:pt x="242375" y="2261"/>
                </a:lnTo>
                <a:lnTo>
                  <a:pt x="207507" y="14324"/>
                </a:lnTo>
                <a:lnTo>
                  <a:pt x="210900" y="25632"/>
                </a:lnTo>
                <a:lnTo>
                  <a:pt x="240490" y="16774"/>
                </a:lnTo>
                <a:lnTo>
                  <a:pt x="253684" y="16774"/>
                </a:lnTo>
                <a:lnTo>
                  <a:pt x="253684" y="2261"/>
                </a:lnTo>
                <a:close/>
              </a:path>
              <a:path w="363219" h="136525">
                <a:moveTo>
                  <a:pt x="344107" y="85945"/>
                </a:moveTo>
                <a:lnTo>
                  <a:pt x="329233" y="85945"/>
                </a:lnTo>
                <a:lnTo>
                  <a:pt x="296815" y="134194"/>
                </a:lnTo>
                <a:lnTo>
                  <a:pt x="311705" y="134194"/>
                </a:lnTo>
                <a:lnTo>
                  <a:pt x="344107" y="85945"/>
                </a:lnTo>
                <a:close/>
              </a:path>
              <a:path w="363219" h="136525">
                <a:moveTo>
                  <a:pt x="318678" y="0"/>
                </a:moveTo>
                <a:lnTo>
                  <a:pt x="281384" y="18729"/>
                </a:lnTo>
                <a:lnTo>
                  <a:pt x="274387" y="43537"/>
                </a:lnTo>
                <a:lnTo>
                  <a:pt x="275164" y="52714"/>
                </a:lnTo>
                <a:lnTo>
                  <a:pt x="301009" y="84060"/>
                </a:lnTo>
                <a:lnTo>
                  <a:pt x="318678" y="87075"/>
                </a:lnTo>
                <a:lnTo>
                  <a:pt x="322322" y="87075"/>
                </a:lnTo>
                <a:lnTo>
                  <a:pt x="325841" y="86698"/>
                </a:lnTo>
                <a:lnTo>
                  <a:pt x="329233" y="85945"/>
                </a:lnTo>
                <a:lnTo>
                  <a:pt x="344107" y="85945"/>
                </a:lnTo>
                <a:lnTo>
                  <a:pt x="351955" y="74259"/>
                </a:lnTo>
                <a:lnTo>
                  <a:pt x="309380" y="74259"/>
                </a:lnTo>
                <a:lnTo>
                  <a:pt x="301841" y="71432"/>
                </a:lnTo>
                <a:lnTo>
                  <a:pt x="296061" y="65778"/>
                </a:lnTo>
                <a:lnTo>
                  <a:pt x="290407" y="60123"/>
                </a:lnTo>
                <a:lnTo>
                  <a:pt x="287581" y="52714"/>
                </a:lnTo>
                <a:lnTo>
                  <a:pt x="287580" y="34373"/>
                </a:lnTo>
                <a:lnTo>
                  <a:pt x="290407" y="26952"/>
                </a:lnTo>
                <a:lnTo>
                  <a:pt x="296061" y="21297"/>
                </a:lnTo>
                <a:lnTo>
                  <a:pt x="301841" y="15643"/>
                </a:lnTo>
                <a:lnTo>
                  <a:pt x="309380" y="12816"/>
                </a:lnTo>
                <a:lnTo>
                  <a:pt x="351006" y="12816"/>
                </a:lnTo>
                <a:lnTo>
                  <a:pt x="350531" y="12250"/>
                </a:lnTo>
                <a:lnTo>
                  <a:pt x="343875" y="6891"/>
                </a:lnTo>
                <a:lnTo>
                  <a:pt x="336348" y="3062"/>
                </a:lnTo>
                <a:lnTo>
                  <a:pt x="327949" y="765"/>
                </a:lnTo>
                <a:lnTo>
                  <a:pt x="318678" y="0"/>
                </a:lnTo>
                <a:close/>
              </a:path>
              <a:path w="363219" h="136525">
                <a:moveTo>
                  <a:pt x="351006" y="12816"/>
                </a:moveTo>
                <a:lnTo>
                  <a:pt x="327977" y="12816"/>
                </a:lnTo>
                <a:lnTo>
                  <a:pt x="335453" y="15643"/>
                </a:lnTo>
                <a:lnTo>
                  <a:pt x="341107" y="21297"/>
                </a:lnTo>
                <a:lnTo>
                  <a:pt x="346887" y="26952"/>
                </a:lnTo>
                <a:lnTo>
                  <a:pt x="349777" y="34373"/>
                </a:lnTo>
                <a:lnTo>
                  <a:pt x="349775" y="52714"/>
                </a:lnTo>
                <a:lnTo>
                  <a:pt x="346887" y="60123"/>
                </a:lnTo>
                <a:lnTo>
                  <a:pt x="341107" y="65778"/>
                </a:lnTo>
                <a:lnTo>
                  <a:pt x="335453" y="71432"/>
                </a:lnTo>
                <a:lnTo>
                  <a:pt x="327977" y="74259"/>
                </a:lnTo>
                <a:lnTo>
                  <a:pt x="351955" y="74259"/>
                </a:lnTo>
                <a:lnTo>
                  <a:pt x="362970" y="43537"/>
                </a:lnTo>
                <a:lnTo>
                  <a:pt x="362193" y="34373"/>
                </a:lnTo>
                <a:lnTo>
                  <a:pt x="359860" y="26103"/>
                </a:lnTo>
                <a:lnTo>
                  <a:pt x="355973" y="18729"/>
                </a:lnTo>
                <a:lnTo>
                  <a:pt x="351006" y="128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1416253" y="8562863"/>
            <a:ext cx="61594" cy="83820"/>
          </a:xfrm>
          <a:custGeom>
            <a:avLst/>
            <a:gdLst/>
            <a:ahLst/>
            <a:cxnLst/>
            <a:rect l="l" t="t" r="r" b="b"/>
            <a:pathLst>
              <a:path w="61594" h="83820">
                <a:moveTo>
                  <a:pt x="40197" y="0"/>
                </a:moveTo>
                <a:lnTo>
                  <a:pt x="20847" y="0"/>
                </a:lnTo>
                <a:lnTo>
                  <a:pt x="13322" y="3800"/>
                </a:lnTo>
                <a:lnTo>
                  <a:pt x="0" y="41695"/>
                </a:lnTo>
                <a:lnTo>
                  <a:pt x="418" y="49304"/>
                </a:lnTo>
                <a:lnTo>
                  <a:pt x="20847" y="83390"/>
                </a:lnTo>
                <a:lnTo>
                  <a:pt x="40197" y="83390"/>
                </a:lnTo>
                <a:lnTo>
                  <a:pt x="47684" y="79627"/>
                </a:lnTo>
                <a:lnTo>
                  <a:pt x="50549" y="75557"/>
                </a:lnTo>
                <a:lnTo>
                  <a:pt x="23458" y="75557"/>
                </a:lnTo>
                <a:lnTo>
                  <a:pt x="17929" y="72601"/>
                </a:lnTo>
                <a:lnTo>
                  <a:pt x="8062" y="41695"/>
                </a:lnTo>
                <a:lnTo>
                  <a:pt x="8429" y="34085"/>
                </a:lnTo>
                <a:lnTo>
                  <a:pt x="23458" y="7832"/>
                </a:lnTo>
                <a:lnTo>
                  <a:pt x="50494" y="7832"/>
                </a:lnTo>
                <a:lnTo>
                  <a:pt x="47684" y="3800"/>
                </a:lnTo>
                <a:lnTo>
                  <a:pt x="40197" y="0"/>
                </a:lnTo>
                <a:close/>
              </a:path>
              <a:path w="61594" h="83820">
                <a:moveTo>
                  <a:pt x="50494" y="7832"/>
                </a:moveTo>
                <a:lnTo>
                  <a:pt x="37586" y="7832"/>
                </a:lnTo>
                <a:lnTo>
                  <a:pt x="43077" y="10788"/>
                </a:lnTo>
                <a:lnTo>
                  <a:pt x="46993" y="16701"/>
                </a:lnTo>
                <a:lnTo>
                  <a:pt x="49613" y="21589"/>
                </a:lnTo>
                <a:lnTo>
                  <a:pt x="51485" y="27383"/>
                </a:lnTo>
                <a:lnTo>
                  <a:pt x="52608" y="34085"/>
                </a:lnTo>
                <a:lnTo>
                  <a:pt x="52982" y="41695"/>
                </a:lnTo>
                <a:lnTo>
                  <a:pt x="52608" y="49304"/>
                </a:lnTo>
                <a:lnTo>
                  <a:pt x="37586" y="75557"/>
                </a:lnTo>
                <a:lnTo>
                  <a:pt x="50549" y="75557"/>
                </a:lnTo>
                <a:lnTo>
                  <a:pt x="61045" y="41695"/>
                </a:lnTo>
                <a:lnTo>
                  <a:pt x="60620" y="34085"/>
                </a:lnTo>
                <a:lnTo>
                  <a:pt x="60541" y="32675"/>
                </a:lnTo>
                <a:lnTo>
                  <a:pt x="59029" y="24619"/>
                </a:lnTo>
                <a:lnTo>
                  <a:pt x="56510" y="17528"/>
                </a:lnTo>
                <a:lnTo>
                  <a:pt x="52982" y="11402"/>
                </a:lnTo>
                <a:lnTo>
                  <a:pt x="50494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1109869" y="7161063"/>
            <a:ext cx="358775" cy="83820"/>
          </a:xfrm>
          <a:custGeom>
            <a:avLst/>
            <a:gdLst/>
            <a:ahLst/>
            <a:cxnLst/>
            <a:rect l="l" t="t" r="r" b="b"/>
            <a:pathLst>
              <a:path w="358775" h="83820">
                <a:moveTo>
                  <a:pt x="43603" y="7832"/>
                </a:moveTo>
                <a:lnTo>
                  <a:pt x="29677" y="7832"/>
                </a:lnTo>
                <a:lnTo>
                  <a:pt x="33478" y="9291"/>
                </a:lnTo>
                <a:lnTo>
                  <a:pt x="36627" y="12209"/>
                </a:lnTo>
                <a:lnTo>
                  <a:pt x="39852" y="15050"/>
                </a:lnTo>
                <a:lnTo>
                  <a:pt x="41464" y="19043"/>
                </a:lnTo>
                <a:lnTo>
                  <a:pt x="41464" y="30100"/>
                </a:lnTo>
                <a:lnTo>
                  <a:pt x="37318" y="37203"/>
                </a:lnTo>
                <a:lnTo>
                  <a:pt x="0" y="74751"/>
                </a:lnTo>
                <a:lnTo>
                  <a:pt x="0" y="82007"/>
                </a:lnTo>
                <a:lnTo>
                  <a:pt x="51254" y="82007"/>
                </a:lnTo>
                <a:lnTo>
                  <a:pt x="51254" y="74175"/>
                </a:lnTo>
                <a:lnTo>
                  <a:pt x="11517" y="74175"/>
                </a:lnTo>
                <a:lnTo>
                  <a:pt x="39314" y="46494"/>
                </a:lnTo>
                <a:lnTo>
                  <a:pt x="43000" y="41963"/>
                </a:lnTo>
                <a:lnTo>
                  <a:pt x="48221" y="33363"/>
                </a:lnTo>
                <a:lnTo>
                  <a:pt x="49527" y="28871"/>
                </a:lnTo>
                <a:lnTo>
                  <a:pt x="49527" y="16739"/>
                </a:lnTo>
                <a:lnTo>
                  <a:pt x="47070" y="10865"/>
                </a:lnTo>
                <a:lnTo>
                  <a:pt x="43603" y="7832"/>
                </a:lnTo>
                <a:close/>
              </a:path>
              <a:path w="358775" h="83820">
                <a:moveTo>
                  <a:pt x="31674" y="0"/>
                </a:moveTo>
                <a:lnTo>
                  <a:pt x="19926" y="0"/>
                </a:lnTo>
                <a:lnTo>
                  <a:pt x="15088" y="1305"/>
                </a:lnTo>
                <a:lnTo>
                  <a:pt x="6229" y="6565"/>
                </a:lnTo>
                <a:lnTo>
                  <a:pt x="2879" y="10212"/>
                </a:lnTo>
                <a:lnTo>
                  <a:pt x="423" y="15050"/>
                </a:lnTo>
                <a:lnTo>
                  <a:pt x="345" y="15203"/>
                </a:lnTo>
                <a:lnTo>
                  <a:pt x="7141" y="19235"/>
                </a:lnTo>
                <a:lnTo>
                  <a:pt x="10903" y="11633"/>
                </a:lnTo>
                <a:lnTo>
                  <a:pt x="16931" y="7832"/>
                </a:lnTo>
                <a:lnTo>
                  <a:pt x="43603" y="7832"/>
                </a:lnTo>
                <a:lnTo>
                  <a:pt x="42155" y="6565"/>
                </a:lnTo>
                <a:lnTo>
                  <a:pt x="37318" y="2188"/>
                </a:lnTo>
                <a:lnTo>
                  <a:pt x="31674" y="0"/>
                </a:lnTo>
                <a:close/>
              </a:path>
              <a:path w="358775" h="83820">
                <a:moveTo>
                  <a:pt x="66747" y="62312"/>
                </a:moveTo>
                <a:lnTo>
                  <a:pt x="59818" y="66305"/>
                </a:lnTo>
                <a:lnTo>
                  <a:pt x="59975" y="66305"/>
                </a:lnTo>
                <a:lnTo>
                  <a:pt x="61641" y="71756"/>
                </a:lnTo>
                <a:lnTo>
                  <a:pt x="64866" y="76018"/>
                </a:lnTo>
                <a:lnTo>
                  <a:pt x="69627" y="79013"/>
                </a:lnTo>
                <a:lnTo>
                  <a:pt x="74387" y="81931"/>
                </a:lnTo>
                <a:lnTo>
                  <a:pt x="79801" y="83390"/>
                </a:lnTo>
                <a:lnTo>
                  <a:pt x="93392" y="83390"/>
                </a:lnTo>
                <a:lnTo>
                  <a:pt x="99765" y="81201"/>
                </a:lnTo>
                <a:lnTo>
                  <a:pt x="106489" y="75557"/>
                </a:lnTo>
                <a:lnTo>
                  <a:pt x="81106" y="75557"/>
                </a:lnTo>
                <a:lnTo>
                  <a:pt x="76998" y="74444"/>
                </a:lnTo>
                <a:lnTo>
                  <a:pt x="73543" y="72217"/>
                </a:lnTo>
                <a:lnTo>
                  <a:pt x="70164" y="69914"/>
                </a:lnTo>
                <a:lnTo>
                  <a:pt x="67899" y="66612"/>
                </a:lnTo>
                <a:lnTo>
                  <a:pt x="66747" y="62312"/>
                </a:lnTo>
                <a:close/>
              </a:path>
              <a:path w="358775" h="83820">
                <a:moveTo>
                  <a:pt x="110055" y="1382"/>
                </a:moveTo>
                <a:lnTo>
                  <a:pt x="66862" y="1382"/>
                </a:lnTo>
                <a:lnTo>
                  <a:pt x="64065" y="40543"/>
                </a:lnTo>
                <a:lnTo>
                  <a:pt x="63983" y="41695"/>
                </a:lnTo>
                <a:lnTo>
                  <a:pt x="91396" y="41695"/>
                </a:lnTo>
                <a:lnTo>
                  <a:pt x="95926" y="43192"/>
                </a:lnTo>
                <a:lnTo>
                  <a:pt x="99458" y="46187"/>
                </a:lnTo>
                <a:lnTo>
                  <a:pt x="103067" y="49104"/>
                </a:lnTo>
                <a:lnTo>
                  <a:pt x="104872" y="53251"/>
                </a:lnTo>
                <a:lnTo>
                  <a:pt x="104872" y="64001"/>
                </a:lnTo>
                <a:lnTo>
                  <a:pt x="103067" y="68186"/>
                </a:lnTo>
                <a:lnTo>
                  <a:pt x="95926" y="74098"/>
                </a:lnTo>
                <a:lnTo>
                  <a:pt x="91396" y="75557"/>
                </a:lnTo>
                <a:lnTo>
                  <a:pt x="106489" y="75557"/>
                </a:lnTo>
                <a:lnTo>
                  <a:pt x="110285" y="72371"/>
                </a:lnTo>
                <a:lnTo>
                  <a:pt x="112934" y="66305"/>
                </a:lnTo>
                <a:lnTo>
                  <a:pt x="112934" y="50947"/>
                </a:lnTo>
                <a:lnTo>
                  <a:pt x="110285" y="44920"/>
                </a:lnTo>
                <a:lnTo>
                  <a:pt x="104987" y="40543"/>
                </a:lnTo>
                <a:lnTo>
                  <a:pt x="99765" y="36089"/>
                </a:lnTo>
                <a:lnTo>
                  <a:pt x="93392" y="33862"/>
                </a:lnTo>
                <a:lnTo>
                  <a:pt x="72276" y="33862"/>
                </a:lnTo>
                <a:lnTo>
                  <a:pt x="74003" y="8984"/>
                </a:lnTo>
                <a:lnTo>
                  <a:pt x="110055" y="8984"/>
                </a:lnTo>
                <a:lnTo>
                  <a:pt x="110055" y="1382"/>
                </a:lnTo>
                <a:close/>
              </a:path>
              <a:path w="358775" h="83820">
                <a:moveTo>
                  <a:pt x="192297" y="0"/>
                </a:moveTo>
                <a:lnTo>
                  <a:pt x="172947" y="0"/>
                </a:lnTo>
                <a:lnTo>
                  <a:pt x="165422" y="3800"/>
                </a:lnTo>
                <a:lnTo>
                  <a:pt x="152100" y="41695"/>
                </a:lnTo>
                <a:lnTo>
                  <a:pt x="152518" y="49304"/>
                </a:lnTo>
                <a:lnTo>
                  <a:pt x="172947" y="83390"/>
                </a:lnTo>
                <a:lnTo>
                  <a:pt x="192297" y="83390"/>
                </a:lnTo>
                <a:lnTo>
                  <a:pt x="199784" y="79627"/>
                </a:lnTo>
                <a:lnTo>
                  <a:pt x="202650" y="75557"/>
                </a:lnTo>
                <a:lnTo>
                  <a:pt x="175558" y="75557"/>
                </a:lnTo>
                <a:lnTo>
                  <a:pt x="170029" y="72601"/>
                </a:lnTo>
                <a:lnTo>
                  <a:pt x="160162" y="41695"/>
                </a:lnTo>
                <a:lnTo>
                  <a:pt x="160529" y="34085"/>
                </a:lnTo>
                <a:lnTo>
                  <a:pt x="175558" y="7832"/>
                </a:lnTo>
                <a:lnTo>
                  <a:pt x="202594" y="7832"/>
                </a:lnTo>
                <a:lnTo>
                  <a:pt x="199784" y="3800"/>
                </a:lnTo>
                <a:lnTo>
                  <a:pt x="192297" y="0"/>
                </a:lnTo>
                <a:close/>
              </a:path>
              <a:path w="358775" h="83820">
                <a:moveTo>
                  <a:pt x="202594" y="7832"/>
                </a:moveTo>
                <a:lnTo>
                  <a:pt x="189687" y="7832"/>
                </a:lnTo>
                <a:lnTo>
                  <a:pt x="195177" y="10788"/>
                </a:lnTo>
                <a:lnTo>
                  <a:pt x="199093" y="16701"/>
                </a:lnTo>
                <a:lnTo>
                  <a:pt x="201713" y="21589"/>
                </a:lnTo>
                <a:lnTo>
                  <a:pt x="203585" y="27383"/>
                </a:lnTo>
                <a:lnTo>
                  <a:pt x="204708" y="34085"/>
                </a:lnTo>
                <a:lnTo>
                  <a:pt x="205082" y="41695"/>
                </a:lnTo>
                <a:lnTo>
                  <a:pt x="204708" y="49304"/>
                </a:lnTo>
                <a:lnTo>
                  <a:pt x="189687" y="75557"/>
                </a:lnTo>
                <a:lnTo>
                  <a:pt x="202650" y="75557"/>
                </a:lnTo>
                <a:lnTo>
                  <a:pt x="213145" y="41695"/>
                </a:lnTo>
                <a:lnTo>
                  <a:pt x="212720" y="34085"/>
                </a:lnTo>
                <a:lnTo>
                  <a:pt x="212641" y="32675"/>
                </a:lnTo>
                <a:lnTo>
                  <a:pt x="211129" y="24619"/>
                </a:lnTo>
                <a:lnTo>
                  <a:pt x="208610" y="17528"/>
                </a:lnTo>
                <a:lnTo>
                  <a:pt x="205082" y="11402"/>
                </a:lnTo>
                <a:lnTo>
                  <a:pt x="202594" y="7832"/>
                </a:lnTo>
                <a:close/>
              </a:path>
              <a:path w="358775" h="83820">
                <a:moveTo>
                  <a:pt x="264847" y="0"/>
                </a:moveTo>
                <a:lnTo>
                  <a:pt x="245497" y="0"/>
                </a:lnTo>
                <a:lnTo>
                  <a:pt x="237972" y="3800"/>
                </a:lnTo>
                <a:lnTo>
                  <a:pt x="224649" y="41695"/>
                </a:lnTo>
                <a:lnTo>
                  <a:pt x="225068" y="49304"/>
                </a:lnTo>
                <a:lnTo>
                  <a:pt x="225146" y="50722"/>
                </a:lnTo>
                <a:lnTo>
                  <a:pt x="245497" y="83390"/>
                </a:lnTo>
                <a:lnTo>
                  <a:pt x="264847" y="83390"/>
                </a:lnTo>
                <a:lnTo>
                  <a:pt x="272334" y="79627"/>
                </a:lnTo>
                <a:lnTo>
                  <a:pt x="275199" y="75557"/>
                </a:lnTo>
                <a:lnTo>
                  <a:pt x="248108" y="75557"/>
                </a:lnTo>
                <a:lnTo>
                  <a:pt x="242579" y="72601"/>
                </a:lnTo>
                <a:lnTo>
                  <a:pt x="232712" y="41695"/>
                </a:lnTo>
                <a:lnTo>
                  <a:pt x="233079" y="34085"/>
                </a:lnTo>
                <a:lnTo>
                  <a:pt x="248108" y="7832"/>
                </a:lnTo>
                <a:lnTo>
                  <a:pt x="275144" y="7832"/>
                </a:lnTo>
                <a:lnTo>
                  <a:pt x="272334" y="3800"/>
                </a:lnTo>
                <a:lnTo>
                  <a:pt x="264847" y="0"/>
                </a:lnTo>
                <a:close/>
              </a:path>
              <a:path w="358775" h="83820">
                <a:moveTo>
                  <a:pt x="275144" y="7832"/>
                </a:moveTo>
                <a:lnTo>
                  <a:pt x="262236" y="7832"/>
                </a:lnTo>
                <a:lnTo>
                  <a:pt x="267727" y="10788"/>
                </a:lnTo>
                <a:lnTo>
                  <a:pt x="271643" y="16701"/>
                </a:lnTo>
                <a:lnTo>
                  <a:pt x="274263" y="21589"/>
                </a:lnTo>
                <a:lnTo>
                  <a:pt x="276135" y="27383"/>
                </a:lnTo>
                <a:lnTo>
                  <a:pt x="277258" y="34085"/>
                </a:lnTo>
                <a:lnTo>
                  <a:pt x="277632" y="41695"/>
                </a:lnTo>
                <a:lnTo>
                  <a:pt x="277258" y="49304"/>
                </a:lnTo>
                <a:lnTo>
                  <a:pt x="262236" y="75557"/>
                </a:lnTo>
                <a:lnTo>
                  <a:pt x="275199" y="75557"/>
                </a:lnTo>
                <a:lnTo>
                  <a:pt x="285695" y="41695"/>
                </a:lnTo>
                <a:lnTo>
                  <a:pt x="285270" y="34085"/>
                </a:lnTo>
                <a:lnTo>
                  <a:pt x="285191" y="32675"/>
                </a:lnTo>
                <a:lnTo>
                  <a:pt x="283679" y="24619"/>
                </a:lnTo>
                <a:lnTo>
                  <a:pt x="281160" y="17528"/>
                </a:lnTo>
                <a:lnTo>
                  <a:pt x="277632" y="11402"/>
                </a:lnTo>
                <a:lnTo>
                  <a:pt x="275144" y="7832"/>
                </a:lnTo>
                <a:close/>
              </a:path>
              <a:path w="358775" h="83820">
                <a:moveTo>
                  <a:pt x="337397" y="0"/>
                </a:moveTo>
                <a:lnTo>
                  <a:pt x="318047" y="0"/>
                </a:lnTo>
                <a:lnTo>
                  <a:pt x="310522" y="3800"/>
                </a:lnTo>
                <a:lnTo>
                  <a:pt x="297199" y="41695"/>
                </a:lnTo>
                <a:lnTo>
                  <a:pt x="297618" y="49304"/>
                </a:lnTo>
                <a:lnTo>
                  <a:pt x="297696" y="50722"/>
                </a:lnTo>
                <a:lnTo>
                  <a:pt x="318047" y="83390"/>
                </a:lnTo>
                <a:lnTo>
                  <a:pt x="337397" y="83390"/>
                </a:lnTo>
                <a:lnTo>
                  <a:pt x="344884" y="79627"/>
                </a:lnTo>
                <a:lnTo>
                  <a:pt x="347749" y="75557"/>
                </a:lnTo>
                <a:lnTo>
                  <a:pt x="320657" y="75557"/>
                </a:lnTo>
                <a:lnTo>
                  <a:pt x="315129" y="72601"/>
                </a:lnTo>
                <a:lnTo>
                  <a:pt x="305262" y="41695"/>
                </a:lnTo>
                <a:lnTo>
                  <a:pt x="305629" y="34085"/>
                </a:lnTo>
                <a:lnTo>
                  <a:pt x="320657" y="7832"/>
                </a:lnTo>
                <a:lnTo>
                  <a:pt x="347693" y="7832"/>
                </a:lnTo>
                <a:lnTo>
                  <a:pt x="344884" y="3800"/>
                </a:lnTo>
                <a:lnTo>
                  <a:pt x="337397" y="0"/>
                </a:lnTo>
                <a:close/>
              </a:path>
              <a:path w="358775" h="83820">
                <a:moveTo>
                  <a:pt x="347693" y="7832"/>
                </a:moveTo>
                <a:lnTo>
                  <a:pt x="334786" y="7832"/>
                </a:lnTo>
                <a:lnTo>
                  <a:pt x="340276" y="10788"/>
                </a:lnTo>
                <a:lnTo>
                  <a:pt x="344193" y="16701"/>
                </a:lnTo>
                <a:lnTo>
                  <a:pt x="346813" y="21589"/>
                </a:lnTo>
                <a:lnTo>
                  <a:pt x="348685" y="27383"/>
                </a:lnTo>
                <a:lnTo>
                  <a:pt x="349808" y="34085"/>
                </a:lnTo>
                <a:lnTo>
                  <a:pt x="350182" y="41695"/>
                </a:lnTo>
                <a:lnTo>
                  <a:pt x="349808" y="49304"/>
                </a:lnTo>
                <a:lnTo>
                  <a:pt x="334786" y="75557"/>
                </a:lnTo>
                <a:lnTo>
                  <a:pt x="347749" y="75557"/>
                </a:lnTo>
                <a:lnTo>
                  <a:pt x="358244" y="41695"/>
                </a:lnTo>
                <a:lnTo>
                  <a:pt x="357819" y="34085"/>
                </a:lnTo>
                <a:lnTo>
                  <a:pt x="357741" y="32675"/>
                </a:lnTo>
                <a:lnTo>
                  <a:pt x="356229" y="24619"/>
                </a:lnTo>
                <a:lnTo>
                  <a:pt x="353709" y="17528"/>
                </a:lnTo>
                <a:lnTo>
                  <a:pt x="350182" y="11402"/>
                </a:lnTo>
                <a:lnTo>
                  <a:pt x="347693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1099459" y="5770848"/>
            <a:ext cx="370205" cy="83820"/>
          </a:xfrm>
          <a:custGeom>
            <a:avLst/>
            <a:gdLst/>
            <a:ahLst/>
            <a:cxnLst/>
            <a:rect l="l" t="t" r="r" b="b"/>
            <a:pathLst>
              <a:path w="370205" h="83820">
                <a:moveTo>
                  <a:pt x="6928" y="62312"/>
                </a:moveTo>
                <a:lnTo>
                  <a:pt x="0" y="66305"/>
                </a:lnTo>
                <a:lnTo>
                  <a:pt x="156" y="66305"/>
                </a:lnTo>
                <a:lnTo>
                  <a:pt x="1822" y="71756"/>
                </a:lnTo>
                <a:lnTo>
                  <a:pt x="5047" y="76018"/>
                </a:lnTo>
                <a:lnTo>
                  <a:pt x="9808" y="79013"/>
                </a:lnTo>
                <a:lnTo>
                  <a:pt x="14569" y="81931"/>
                </a:lnTo>
                <a:lnTo>
                  <a:pt x="19982" y="83390"/>
                </a:lnTo>
                <a:lnTo>
                  <a:pt x="33573" y="83390"/>
                </a:lnTo>
                <a:lnTo>
                  <a:pt x="39947" y="81201"/>
                </a:lnTo>
                <a:lnTo>
                  <a:pt x="46670" y="75557"/>
                </a:lnTo>
                <a:lnTo>
                  <a:pt x="21287" y="75557"/>
                </a:lnTo>
                <a:lnTo>
                  <a:pt x="17179" y="74444"/>
                </a:lnTo>
                <a:lnTo>
                  <a:pt x="13724" y="72217"/>
                </a:lnTo>
                <a:lnTo>
                  <a:pt x="10345" y="69914"/>
                </a:lnTo>
                <a:lnTo>
                  <a:pt x="8080" y="66612"/>
                </a:lnTo>
                <a:lnTo>
                  <a:pt x="6928" y="62312"/>
                </a:lnTo>
                <a:close/>
              </a:path>
              <a:path w="370205" h="83820">
                <a:moveTo>
                  <a:pt x="50236" y="1382"/>
                </a:moveTo>
                <a:lnTo>
                  <a:pt x="7044" y="1382"/>
                </a:lnTo>
                <a:lnTo>
                  <a:pt x="4246" y="40543"/>
                </a:lnTo>
                <a:lnTo>
                  <a:pt x="4164" y="41695"/>
                </a:lnTo>
                <a:lnTo>
                  <a:pt x="31577" y="41695"/>
                </a:lnTo>
                <a:lnTo>
                  <a:pt x="36107" y="43192"/>
                </a:lnTo>
                <a:lnTo>
                  <a:pt x="39639" y="46187"/>
                </a:lnTo>
                <a:lnTo>
                  <a:pt x="43248" y="49104"/>
                </a:lnTo>
                <a:lnTo>
                  <a:pt x="45053" y="53251"/>
                </a:lnTo>
                <a:lnTo>
                  <a:pt x="45053" y="64001"/>
                </a:lnTo>
                <a:lnTo>
                  <a:pt x="43248" y="68186"/>
                </a:lnTo>
                <a:lnTo>
                  <a:pt x="36107" y="74098"/>
                </a:lnTo>
                <a:lnTo>
                  <a:pt x="31577" y="75557"/>
                </a:lnTo>
                <a:lnTo>
                  <a:pt x="46670" y="75557"/>
                </a:lnTo>
                <a:lnTo>
                  <a:pt x="50466" y="72371"/>
                </a:lnTo>
                <a:lnTo>
                  <a:pt x="53115" y="66305"/>
                </a:lnTo>
                <a:lnTo>
                  <a:pt x="53115" y="50947"/>
                </a:lnTo>
                <a:lnTo>
                  <a:pt x="50466" y="44920"/>
                </a:lnTo>
                <a:lnTo>
                  <a:pt x="45168" y="40543"/>
                </a:lnTo>
                <a:lnTo>
                  <a:pt x="39947" y="36089"/>
                </a:lnTo>
                <a:lnTo>
                  <a:pt x="33573" y="33862"/>
                </a:lnTo>
                <a:lnTo>
                  <a:pt x="12457" y="33862"/>
                </a:lnTo>
                <a:lnTo>
                  <a:pt x="14185" y="8984"/>
                </a:lnTo>
                <a:lnTo>
                  <a:pt x="50236" y="8984"/>
                </a:lnTo>
                <a:lnTo>
                  <a:pt x="50236" y="1382"/>
                </a:lnTo>
                <a:close/>
              </a:path>
              <a:path w="370205" h="83820">
                <a:moveTo>
                  <a:pt x="102559" y="0"/>
                </a:moveTo>
                <a:lnTo>
                  <a:pt x="83209" y="0"/>
                </a:lnTo>
                <a:lnTo>
                  <a:pt x="75684" y="3800"/>
                </a:lnTo>
                <a:lnTo>
                  <a:pt x="62361" y="41695"/>
                </a:lnTo>
                <a:lnTo>
                  <a:pt x="62780" y="49304"/>
                </a:lnTo>
                <a:lnTo>
                  <a:pt x="62858" y="50722"/>
                </a:lnTo>
                <a:lnTo>
                  <a:pt x="83209" y="83390"/>
                </a:lnTo>
                <a:lnTo>
                  <a:pt x="102559" y="83390"/>
                </a:lnTo>
                <a:lnTo>
                  <a:pt x="110046" y="79627"/>
                </a:lnTo>
                <a:lnTo>
                  <a:pt x="112911" y="75557"/>
                </a:lnTo>
                <a:lnTo>
                  <a:pt x="85820" y="75557"/>
                </a:lnTo>
                <a:lnTo>
                  <a:pt x="80291" y="72601"/>
                </a:lnTo>
                <a:lnTo>
                  <a:pt x="70424" y="41695"/>
                </a:lnTo>
                <a:lnTo>
                  <a:pt x="70791" y="34085"/>
                </a:lnTo>
                <a:lnTo>
                  <a:pt x="85820" y="7832"/>
                </a:lnTo>
                <a:lnTo>
                  <a:pt x="112855" y="7832"/>
                </a:lnTo>
                <a:lnTo>
                  <a:pt x="110046" y="3800"/>
                </a:lnTo>
                <a:lnTo>
                  <a:pt x="102559" y="0"/>
                </a:lnTo>
                <a:close/>
              </a:path>
              <a:path w="370205" h="83820">
                <a:moveTo>
                  <a:pt x="112855" y="7832"/>
                </a:moveTo>
                <a:lnTo>
                  <a:pt x="99948" y="7832"/>
                </a:lnTo>
                <a:lnTo>
                  <a:pt x="105439" y="10788"/>
                </a:lnTo>
                <a:lnTo>
                  <a:pt x="109355" y="16701"/>
                </a:lnTo>
                <a:lnTo>
                  <a:pt x="111975" y="21589"/>
                </a:lnTo>
                <a:lnTo>
                  <a:pt x="113847" y="27383"/>
                </a:lnTo>
                <a:lnTo>
                  <a:pt x="114970" y="34085"/>
                </a:lnTo>
                <a:lnTo>
                  <a:pt x="115344" y="41695"/>
                </a:lnTo>
                <a:lnTo>
                  <a:pt x="114970" y="49304"/>
                </a:lnTo>
                <a:lnTo>
                  <a:pt x="99948" y="75557"/>
                </a:lnTo>
                <a:lnTo>
                  <a:pt x="112911" y="75557"/>
                </a:lnTo>
                <a:lnTo>
                  <a:pt x="123407" y="41695"/>
                </a:lnTo>
                <a:lnTo>
                  <a:pt x="122981" y="34085"/>
                </a:lnTo>
                <a:lnTo>
                  <a:pt x="122903" y="32675"/>
                </a:lnTo>
                <a:lnTo>
                  <a:pt x="121391" y="24619"/>
                </a:lnTo>
                <a:lnTo>
                  <a:pt x="118871" y="17528"/>
                </a:lnTo>
                <a:lnTo>
                  <a:pt x="115344" y="11402"/>
                </a:lnTo>
                <a:lnTo>
                  <a:pt x="112855" y="7832"/>
                </a:lnTo>
                <a:close/>
              </a:path>
              <a:path w="370205" h="83820">
                <a:moveTo>
                  <a:pt x="203904" y="0"/>
                </a:moveTo>
                <a:lnTo>
                  <a:pt x="184554" y="0"/>
                </a:lnTo>
                <a:lnTo>
                  <a:pt x="177028" y="3800"/>
                </a:lnTo>
                <a:lnTo>
                  <a:pt x="163706" y="41695"/>
                </a:lnTo>
                <a:lnTo>
                  <a:pt x="164125" y="49304"/>
                </a:lnTo>
                <a:lnTo>
                  <a:pt x="164203" y="50722"/>
                </a:lnTo>
                <a:lnTo>
                  <a:pt x="184554" y="83390"/>
                </a:lnTo>
                <a:lnTo>
                  <a:pt x="203904" y="83390"/>
                </a:lnTo>
                <a:lnTo>
                  <a:pt x="211390" y="79627"/>
                </a:lnTo>
                <a:lnTo>
                  <a:pt x="214256" y="75557"/>
                </a:lnTo>
                <a:lnTo>
                  <a:pt x="187164" y="75557"/>
                </a:lnTo>
                <a:lnTo>
                  <a:pt x="181636" y="72601"/>
                </a:lnTo>
                <a:lnTo>
                  <a:pt x="171769" y="41695"/>
                </a:lnTo>
                <a:lnTo>
                  <a:pt x="172136" y="34085"/>
                </a:lnTo>
                <a:lnTo>
                  <a:pt x="187164" y="7832"/>
                </a:lnTo>
                <a:lnTo>
                  <a:pt x="214200" y="7832"/>
                </a:lnTo>
                <a:lnTo>
                  <a:pt x="211390" y="3800"/>
                </a:lnTo>
                <a:lnTo>
                  <a:pt x="203904" y="0"/>
                </a:lnTo>
                <a:close/>
              </a:path>
              <a:path w="370205" h="83820">
                <a:moveTo>
                  <a:pt x="214200" y="7832"/>
                </a:moveTo>
                <a:lnTo>
                  <a:pt x="201293" y="7832"/>
                </a:lnTo>
                <a:lnTo>
                  <a:pt x="206783" y="10788"/>
                </a:lnTo>
                <a:lnTo>
                  <a:pt x="210699" y="16701"/>
                </a:lnTo>
                <a:lnTo>
                  <a:pt x="213320" y="21589"/>
                </a:lnTo>
                <a:lnTo>
                  <a:pt x="215191" y="27383"/>
                </a:lnTo>
                <a:lnTo>
                  <a:pt x="216314" y="34085"/>
                </a:lnTo>
                <a:lnTo>
                  <a:pt x="216689" y="41695"/>
                </a:lnTo>
                <a:lnTo>
                  <a:pt x="216314" y="49304"/>
                </a:lnTo>
                <a:lnTo>
                  <a:pt x="201293" y="75557"/>
                </a:lnTo>
                <a:lnTo>
                  <a:pt x="214256" y="75557"/>
                </a:lnTo>
                <a:lnTo>
                  <a:pt x="224751" y="41695"/>
                </a:lnTo>
                <a:lnTo>
                  <a:pt x="224326" y="34085"/>
                </a:lnTo>
                <a:lnTo>
                  <a:pt x="224247" y="32675"/>
                </a:lnTo>
                <a:lnTo>
                  <a:pt x="222736" y="24619"/>
                </a:lnTo>
                <a:lnTo>
                  <a:pt x="220216" y="17528"/>
                </a:lnTo>
                <a:lnTo>
                  <a:pt x="216689" y="11402"/>
                </a:lnTo>
                <a:lnTo>
                  <a:pt x="214200" y="7832"/>
                </a:lnTo>
                <a:close/>
              </a:path>
              <a:path w="370205" h="83820">
                <a:moveTo>
                  <a:pt x="276453" y="0"/>
                </a:moveTo>
                <a:lnTo>
                  <a:pt x="257103" y="0"/>
                </a:lnTo>
                <a:lnTo>
                  <a:pt x="249578" y="3800"/>
                </a:lnTo>
                <a:lnTo>
                  <a:pt x="236256" y="41695"/>
                </a:lnTo>
                <a:lnTo>
                  <a:pt x="236674" y="49304"/>
                </a:lnTo>
                <a:lnTo>
                  <a:pt x="257103" y="83390"/>
                </a:lnTo>
                <a:lnTo>
                  <a:pt x="276453" y="83390"/>
                </a:lnTo>
                <a:lnTo>
                  <a:pt x="283940" y="79627"/>
                </a:lnTo>
                <a:lnTo>
                  <a:pt x="286806" y="75557"/>
                </a:lnTo>
                <a:lnTo>
                  <a:pt x="259714" y="75557"/>
                </a:lnTo>
                <a:lnTo>
                  <a:pt x="254185" y="72601"/>
                </a:lnTo>
                <a:lnTo>
                  <a:pt x="244318" y="41695"/>
                </a:lnTo>
                <a:lnTo>
                  <a:pt x="244685" y="34085"/>
                </a:lnTo>
                <a:lnTo>
                  <a:pt x="259714" y="7832"/>
                </a:lnTo>
                <a:lnTo>
                  <a:pt x="286750" y="7832"/>
                </a:lnTo>
                <a:lnTo>
                  <a:pt x="283940" y="3800"/>
                </a:lnTo>
                <a:lnTo>
                  <a:pt x="276453" y="0"/>
                </a:lnTo>
                <a:close/>
              </a:path>
              <a:path w="370205" h="83820">
                <a:moveTo>
                  <a:pt x="286750" y="7832"/>
                </a:moveTo>
                <a:lnTo>
                  <a:pt x="273843" y="7832"/>
                </a:lnTo>
                <a:lnTo>
                  <a:pt x="279333" y="10788"/>
                </a:lnTo>
                <a:lnTo>
                  <a:pt x="283249" y="16701"/>
                </a:lnTo>
                <a:lnTo>
                  <a:pt x="285869" y="21589"/>
                </a:lnTo>
                <a:lnTo>
                  <a:pt x="287741" y="27383"/>
                </a:lnTo>
                <a:lnTo>
                  <a:pt x="288864" y="34085"/>
                </a:lnTo>
                <a:lnTo>
                  <a:pt x="289238" y="41695"/>
                </a:lnTo>
                <a:lnTo>
                  <a:pt x="288864" y="49304"/>
                </a:lnTo>
                <a:lnTo>
                  <a:pt x="273843" y="75557"/>
                </a:lnTo>
                <a:lnTo>
                  <a:pt x="286806" y="75557"/>
                </a:lnTo>
                <a:lnTo>
                  <a:pt x="297301" y="41695"/>
                </a:lnTo>
                <a:lnTo>
                  <a:pt x="296876" y="34085"/>
                </a:lnTo>
                <a:lnTo>
                  <a:pt x="296797" y="32675"/>
                </a:lnTo>
                <a:lnTo>
                  <a:pt x="295285" y="24619"/>
                </a:lnTo>
                <a:lnTo>
                  <a:pt x="292766" y="17528"/>
                </a:lnTo>
                <a:lnTo>
                  <a:pt x="289238" y="11402"/>
                </a:lnTo>
                <a:lnTo>
                  <a:pt x="286750" y="7832"/>
                </a:lnTo>
                <a:close/>
              </a:path>
              <a:path w="370205" h="83820">
                <a:moveTo>
                  <a:pt x="349003" y="0"/>
                </a:moveTo>
                <a:lnTo>
                  <a:pt x="329653" y="0"/>
                </a:lnTo>
                <a:lnTo>
                  <a:pt x="322128" y="3800"/>
                </a:lnTo>
                <a:lnTo>
                  <a:pt x="308805" y="41695"/>
                </a:lnTo>
                <a:lnTo>
                  <a:pt x="309224" y="49304"/>
                </a:lnTo>
                <a:lnTo>
                  <a:pt x="309302" y="50722"/>
                </a:lnTo>
                <a:lnTo>
                  <a:pt x="329653" y="83390"/>
                </a:lnTo>
                <a:lnTo>
                  <a:pt x="349003" y="83390"/>
                </a:lnTo>
                <a:lnTo>
                  <a:pt x="356490" y="79627"/>
                </a:lnTo>
                <a:lnTo>
                  <a:pt x="359355" y="75557"/>
                </a:lnTo>
                <a:lnTo>
                  <a:pt x="332264" y="75557"/>
                </a:lnTo>
                <a:lnTo>
                  <a:pt x="326735" y="72601"/>
                </a:lnTo>
                <a:lnTo>
                  <a:pt x="316868" y="41695"/>
                </a:lnTo>
                <a:lnTo>
                  <a:pt x="317235" y="34085"/>
                </a:lnTo>
                <a:lnTo>
                  <a:pt x="332264" y="7832"/>
                </a:lnTo>
                <a:lnTo>
                  <a:pt x="359300" y="7832"/>
                </a:lnTo>
                <a:lnTo>
                  <a:pt x="356490" y="3800"/>
                </a:lnTo>
                <a:lnTo>
                  <a:pt x="349003" y="0"/>
                </a:lnTo>
                <a:close/>
              </a:path>
              <a:path w="370205" h="83820">
                <a:moveTo>
                  <a:pt x="359300" y="7832"/>
                </a:moveTo>
                <a:lnTo>
                  <a:pt x="346392" y="7832"/>
                </a:lnTo>
                <a:lnTo>
                  <a:pt x="351883" y="10788"/>
                </a:lnTo>
                <a:lnTo>
                  <a:pt x="355799" y="16701"/>
                </a:lnTo>
                <a:lnTo>
                  <a:pt x="358419" y="21589"/>
                </a:lnTo>
                <a:lnTo>
                  <a:pt x="360291" y="27383"/>
                </a:lnTo>
                <a:lnTo>
                  <a:pt x="361414" y="34085"/>
                </a:lnTo>
                <a:lnTo>
                  <a:pt x="361788" y="41695"/>
                </a:lnTo>
                <a:lnTo>
                  <a:pt x="361414" y="49304"/>
                </a:lnTo>
                <a:lnTo>
                  <a:pt x="346392" y="75557"/>
                </a:lnTo>
                <a:lnTo>
                  <a:pt x="359355" y="75557"/>
                </a:lnTo>
                <a:lnTo>
                  <a:pt x="369851" y="41695"/>
                </a:lnTo>
                <a:lnTo>
                  <a:pt x="369426" y="34085"/>
                </a:lnTo>
                <a:lnTo>
                  <a:pt x="369347" y="32675"/>
                </a:lnTo>
                <a:lnTo>
                  <a:pt x="367835" y="24619"/>
                </a:lnTo>
                <a:lnTo>
                  <a:pt x="365316" y="17528"/>
                </a:lnTo>
                <a:lnTo>
                  <a:pt x="361788" y="11402"/>
                </a:lnTo>
                <a:lnTo>
                  <a:pt x="359300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1113346" y="4357463"/>
            <a:ext cx="353695" cy="83820"/>
          </a:xfrm>
          <a:custGeom>
            <a:avLst/>
            <a:gdLst/>
            <a:ahLst/>
            <a:cxnLst/>
            <a:rect l="l" t="t" r="r" b="b"/>
            <a:pathLst>
              <a:path w="353694" h="83820">
                <a:moveTo>
                  <a:pt x="49527" y="1382"/>
                </a:moveTo>
                <a:lnTo>
                  <a:pt x="0" y="1382"/>
                </a:lnTo>
                <a:lnTo>
                  <a:pt x="0" y="8984"/>
                </a:lnTo>
                <a:lnTo>
                  <a:pt x="41119" y="8984"/>
                </a:lnTo>
                <a:lnTo>
                  <a:pt x="10711" y="82007"/>
                </a:lnTo>
                <a:lnTo>
                  <a:pt x="19119" y="82007"/>
                </a:lnTo>
                <a:lnTo>
                  <a:pt x="49527" y="8984"/>
                </a:lnTo>
                <a:lnTo>
                  <a:pt x="49527" y="1382"/>
                </a:lnTo>
                <a:close/>
              </a:path>
              <a:path w="353694" h="83820">
                <a:moveTo>
                  <a:pt x="62077" y="62312"/>
                </a:moveTo>
                <a:lnTo>
                  <a:pt x="55148" y="66305"/>
                </a:lnTo>
                <a:lnTo>
                  <a:pt x="55305" y="66305"/>
                </a:lnTo>
                <a:lnTo>
                  <a:pt x="56971" y="71756"/>
                </a:lnTo>
                <a:lnTo>
                  <a:pt x="60196" y="76018"/>
                </a:lnTo>
                <a:lnTo>
                  <a:pt x="64956" y="79013"/>
                </a:lnTo>
                <a:lnTo>
                  <a:pt x="69717" y="81931"/>
                </a:lnTo>
                <a:lnTo>
                  <a:pt x="75131" y="83390"/>
                </a:lnTo>
                <a:lnTo>
                  <a:pt x="88722" y="83390"/>
                </a:lnTo>
                <a:lnTo>
                  <a:pt x="95095" y="81201"/>
                </a:lnTo>
                <a:lnTo>
                  <a:pt x="101819" y="75557"/>
                </a:lnTo>
                <a:lnTo>
                  <a:pt x="76436" y="75557"/>
                </a:lnTo>
                <a:lnTo>
                  <a:pt x="72328" y="74444"/>
                </a:lnTo>
                <a:lnTo>
                  <a:pt x="68872" y="72217"/>
                </a:lnTo>
                <a:lnTo>
                  <a:pt x="65494" y="69914"/>
                </a:lnTo>
                <a:lnTo>
                  <a:pt x="63229" y="66612"/>
                </a:lnTo>
                <a:lnTo>
                  <a:pt x="62077" y="62312"/>
                </a:lnTo>
                <a:close/>
              </a:path>
              <a:path w="353694" h="83820">
                <a:moveTo>
                  <a:pt x="105384" y="1382"/>
                </a:moveTo>
                <a:lnTo>
                  <a:pt x="62192" y="1382"/>
                </a:lnTo>
                <a:lnTo>
                  <a:pt x="59395" y="40543"/>
                </a:lnTo>
                <a:lnTo>
                  <a:pt x="59313" y="41695"/>
                </a:lnTo>
                <a:lnTo>
                  <a:pt x="86725" y="41695"/>
                </a:lnTo>
                <a:lnTo>
                  <a:pt x="91256" y="43192"/>
                </a:lnTo>
                <a:lnTo>
                  <a:pt x="94788" y="46187"/>
                </a:lnTo>
                <a:lnTo>
                  <a:pt x="98397" y="49104"/>
                </a:lnTo>
                <a:lnTo>
                  <a:pt x="100201" y="53251"/>
                </a:lnTo>
                <a:lnTo>
                  <a:pt x="100201" y="64001"/>
                </a:lnTo>
                <a:lnTo>
                  <a:pt x="98397" y="68186"/>
                </a:lnTo>
                <a:lnTo>
                  <a:pt x="91256" y="74098"/>
                </a:lnTo>
                <a:lnTo>
                  <a:pt x="86725" y="75557"/>
                </a:lnTo>
                <a:lnTo>
                  <a:pt x="101819" y="75557"/>
                </a:lnTo>
                <a:lnTo>
                  <a:pt x="105615" y="72371"/>
                </a:lnTo>
                <a:lnTo>
                  <a:pt x="108264" y="66305"/>
                </a:lnTo>
                <a:lnTo>
                  <a:pt x="108264" y="50947"/>
                </a:lnTo>
                <a:lnTo>
                  <a:pt x="105615" y="44920"/>
                </a:lnTo>
                <a:lnTo>
                  <a:pt x="100317" y="40543"/>
                </a:lnTo>
                <a:lnTo>
                  <a:pt x="95095" y="36089"/>
                </a:lnTo>
                <a:lnTo>
                  <a:pt x="88722" y="33862"/>
                </a:lnTo>
                <a:lnTo>
                  <a:pt x="67606" y="33862"/>
                </a:lnTo>
                <a:lnTo>
                  <a:pt x="69333" y="8984"/>
                </a:lnTo>
                <a:lnTo>
                  <a:pt x="105384" y="8984"/>
                </a:lnTo>
                <a:lnTo>
                  <a:pt x="105384" y="1382"/>
                </a:lnTo>
                <a:close/>
              </a:path>
              <a:path w="353694" h="83820">
                <a:moveTo>
                  <a:pt x="187627" y="0"/>
                </a:moveTo>
                <a:lnTo>
                  <a:pt x="168277" y="0"/>
                </a:lnTo>
                <a:lnTo>
                  <a:pt x="160752" y="3800"/>
                </a:lnTo>
                <a:lnTo>
                  <a:pt x="147430" y="41695"/>
                </a:lnTo>
                <a:lnTo>
                  <a:pt x="147848" y="49304"/>
                </a:lnTo>
                <a:lnTo>
                  <a:pt x="168277" y="83390"/>
                </a:lnTo>
                <a:lnTo>
                  <a:pt x="187627" y="83390"/>
                </a:lnTo>
                <a:lnTo>
                  <a:pt x="195114" y="79627"/>
                </a:lnTo>
                <a:lnTo>
                  <a:pt x="197979" y="75557"/>
                </a:lnTo>
                <a:lnTo>
                  <a:pt x="170888" y="75557"/>
                </a:lnTo>
                <a:lnTo>
                  <a:pt x="165359" y="72601"/>
                </a:lnTo>
                <a:lnTo>
                  <a:pt x="155492" y="41695"/>
                </a:lnTo>
                <a:lnTo>
                  <a:pt x="155859" y="34085"/>
                </a:lnTo>
                <a:lnTo>
                  <a:pt x="170888" y="7832"/>
                </a:lnTo>
                <a:lnTo>
                  <a:pt x="197924" y="7832"/>
                </a:lnTo>
                <a:lnTo>
                  <a:pt x="195114" y="3800"/>
                </a:lnTo>
                <a:lnTo>
                  <a:pt x="187627" y="0"/>
                </a:lnTo>
                <a:close/>
              </a:path>
              <a:path w="353694" h="83820">
                <a:moveTo>
                  <a:pt x="197924" y="7832"/>
                </a:moveTo>
                <a:lnTo>
                  <a:pt x="185017" y="7832"/>
                </a:lnTo>
                <a:lnTo>
                  <a:pt x="190507" y="10788"/>
                </a:lnTo>
                <a:lnTo>
                  <a:pt x="194423" y="16701"/>
                </a:lnTo>
                <a:lnTo>
                  <a:pt x="197043" y="21589"/>
                </a:lnTo>
                <a:lnTo>
                  <a:pt x="198915" y="27383"/>
                </a:lnTo>
                <a:lnTo>
                  <a:pt x="200038" y="34085"/>
                </a:lnTo>
                <a:lnTo>
                  <a:pt x="200412" y="41695"/>
                </a:lnTo>
                <a:lnTo>
                  <a:pt x="200038" y="49304"/>
                </a:lnTo>
                <a:lnTo>
                  <a:pt x="185017" y="75557"/>
                </a:lnTo>
                <a:lnTo>
                  <a:pt x="197979" y="75557"/>
                </a:lnTo>
                <a:lnTo>
                  <a:pt x="208475" y="41695"/>
                </a:lnTo>
                <a:lnTo>
                  <a:pt x="208050" y="34085"/>
                </a:lnTo>
                <a:lnTo>
                  <a:pt x="207971" y="32675"/>
                </a:lnTo>
                <a:lnTo>
                  <a:pt x="206459" y="24619"/>
                </a:lnTo>
                <a:lnTo>
                  <a:pt x="203940" y="17528"/>
                </a:lnTo>
                <a:lnTo>
                  <a:pt x="200412" y="11402"/>
                </a:lnTo>
                <a:lnTo>
                  <a:pt x="197924" y="7832"/>
                </a:lnTo>
                <a:close/>
              </a:path>
              <a:path w="353694" h="83820">
                <a:moveTo>
                  <a:pt x="260177" y="0"/>
                </a:moveTo>
                <a:lnTo>
                  <a:pt x="240827" y="0"/>
                </a:lnTo>
                <a:lnTo>
                  <a:pt x="233302" y="3800"/>
                </a:lnTo>
                <a:lnTo>
                  <a:pt x="219979" y="41695"/>
                </a:lnTo>
                <a:lnTo>
                  <a:pt x="220398" y="49304"/>
                </a:lnTo>
                <a:lnTo>
                  <a:pt x="240827" y="83390"/>
                </a:lnTo>
                <a:lnTo>
                  <a:pt x="260177" y="83390"/>
                </a:lnTo>
                <a:lnTo>
                  <a:pt x="267664" y="79627"/>
                </a:lnTo>
                <a:lnTo>
                  <a:pt x="270529" y="75557"/>
                </a:lnTo>
                <a:lnTo>
                  <a:pt x="243438" y="75557"/>
                </a:lnTo>
                <a:lnTo>
                  <a:pt x="237909" y="72601"/>
                </a:lnTo>
                <a:lnTo>
                  <a:pt x="228042" y="41695"/>
                </a:lnTo>
                <a:lnTo>
                  <a:pt x="228409" y="34085"/>
                </a:lnTo>
                <a:lnTo>
                  <a:pt x="243438" y="7832"/>
                </a:lnTo>
                <a:lnTo>
                  <a:pt x="270473" y="7832"/>
                </a:lnTo>
                <a:lnTo>
                  <a:pt x="267664" y="3800"/>
                </a:lnTo>
                <a:lnTo>
                  <a:pt x="260177" y="0"/>
                </a:lnTo>
                <a:close/>
              </a:path>
              <a:path w="353694" h="83820">
                <a:moveTo>
                  <a:pt x="270473" y="7832"/>
                </a:moveTo>
                <a:lnTo>
                  <a:pt x="257566" y="7832"/>
                </a:lnTo>
                <a:lnTo>
                  <a:pt x="263057" y="10788"/>
                </a:lnTo>
                <a:lnTo>
                  <a:pt x="266973" y="16701"/>
                </a:lnTo>
                <a:lnTo>
                  <a:pt x="269593" y="21589"/>
                </a:lnTo>
                <a:lnTo>
                  <a:pt x="271465" y="27383"/>
                </a:lnTo>
                <a:lnTo>
                  <a:pt x="272588" y="34085"/>
                </a:lnTo>
                <a:lnTo>
                  <a:pt x="272962" y="41695"/>
                </a:lnTo>
                <a:lnTo>
                  <a:pt x="272588" y="49304"/>
                </a:lnTo>
                <a:lnTo>
                  <a:pt x="257566" y="75557"/>
                </a:lnTo>
                <a:lnTo>
                  <a:pt x="270529" y="75557"/>
                </a:lnTo>
                <a:lnTo>
                  <a:pt x="281025" y="41695"/>
                </a:lnTo>
                <a:lnTo>
                  <a:pt x="280599" y="34085"/>
                </a:lnTo>
                <a:lnTo>
                  <a:pt x="280521" y="32675"/>
                </a:lnTo>
                <a:lnTo>
                  <a:pt x="279009" y="24619"/>
                </a:lnTo>
                <a:lnTo>
                  <a:pt x="276489" y="17528"/>
                </a:lnTo>
                <a:lnTo>
                  <a:pt x="272962" y="11402"/>
                </a:lnTo>
                <a:lnTo>
                  <a:pt x="270473" y="7832"/>
                </a:lnTo>
                <a:close/>
              </a:path>
              <a:path w="353694" h="83820">
                <a:moveTo>
                  <a:pt x="332727" y="0"/>
                </a:moveTo>
                <a:lnTo>
                  <a:pt x="313377" y="0"/>
                </a:lnTo>
                <a:lnTo>
                  <a:pt x="305852" y="3800"/>
                </a:lnTo>
                <a:lnTo>
                  <a:pt x="292529" y="41695"/>
                </a:lnTo>
                <a:lnTo>
                  <a:pt x="292948" y="49304"/>
                </a:lnTo>
                <a:lnTo>
                  <a:pt x="293026" y="50722"/>
                </a:lnTo>
                <a:lnTo>
                  <a:pt x="313377" y="83390"/>
                </a:lnTo>
                <a:lnTo>
                  <a:pt x="332727" y="83390"/>
                </a:lnTo>
                <a:lnTo>
                  <a:pt x="340213" y="79627"/>
                </a:lnTo>
                <a:lnTo>
                  <a:pt x="343079" y="75557"/>
                </a:lnTo>
                <a:lnTo>
                  <a:pt x="315987" y="75557"/>
                </a:lnTo>
                <a:lnTo>
                  <a:pt x="310459" y="72601"/>
                </a:lnTo>
                <a:lnTo>
                  <a:pt x="300592" y="41695"/>
                </a:lnTo>
                <a:lnTo>
                  <a:pt x="300959" y="34085"/>
                </a:lnTo>
                <a:lnTo>
                  <a:pt x="315987" y="7832"/>
                </a:lnTo>
                <a:lnTo>
                  <a:pt x="343023" y="7832"/>
                </a:lnTo>
                <a:lnTo>
                  <a:pt x="340213" y="3800"/>
                </a:lnTo>
                <a:lnTo>
                  <a:pt x="332727" y="0"/>
                </a:lnTo>
                <a:close/>
              </a:path>
              <a:path w="353694" h="83820">
                <a:moveTo>
                  <a:pt x="343023" y="7832"/>
                </a:moveTo>
                <a:lnTo>
                  <a:pt x="330116" y="7832"/>
                </a:lnTo>
                <a:lnTo>
                  <a:pt x="335606" y="10788"/>
                </a:lnTo>
                <a:lnTo>
                  <a:pt x="339522" y="16701"/>
                </a:lnTo>
                <a:lnTo>
                  <a:pt x="342143" y="21589"/>
                </a:lnTo>
                <a:lnTo>
                  <a:pt x="344014" y="27383"/>
                </a:lnTo>
                <a:lnTo>
                  <a:pt x="345137" y="34085"/>
                </a:lnTo>
                <a:lnTo>
                  <a:pt x="345512" y="41695"/>
                </a:lnTo>
                <a:lnTo>
                  <a:pt x="345137" y="49304"/>
                </a:lnTo>
                <a:lnTo>
                  <a:pt x="330116" y="75557"/>
                </a:lnTo>
                <a:lnTo>
                  <a:pt x="343079" y="75557"/>
                </a:lnTo>
                <a:lnTo>
                  <a:pt x="353574" y="41695"/>
                </a:lnTo>
                <a:lnTo>
                  <a:pt x="353149" y="34085"/>
                </a:lnTo>
                <a:lnTo>
                  <a:pt x="353070" y="32675"/>
                </a:lnTo>
                <a:lnTo>
                  <a:pt x="351559" y="24619"/>
                </a:lnTo>
                <a:lnTo>
                  <a:pt x="349039" y="17528"/>
                </a:lnTo>
                <a:lnTo>
                  <a:pt x="345512" y="11402"/>
                </a:lnTo>
                <a:lnTo>
                  <a:pt x="343023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1047435" y="2955663"/>
            <a:ext cx="423545" cy="83820"/>
          </a:xfrm>
          <a:custGeom>
            <a:avLst/>
            <a:gdLst/>
            <a:ahLst/>
            <a:cxnLst/>
            <a:rect l="l" t="t" r="r" b="b"/>
            <a:pathLst>
              <a:path w="423544" h="83819">
                <a:moveTo>
                  <a:pt x="28219" y="10250"/>
                </a:moveTo>
                <a:lnTo>
                  <a:pt x="20156" y="10250"/>
                </a:lnTo>
                <a:lnTo>
                  <a:pt x="20156" y="82007"/>
                </a:lnTo>
                <a:lnTo>
                  <a:pt x="28219" y="82007"/>
                </a:lnTo>
                <a:lnTo>
                  <a:pt x="28219" y="10250"/>
                </a:lnTo>
                <a:close/>
              </a:path>
              <a:path w="423544" h="83819">
                <a:moveTo>
                  <a:pt x="28219" y="1382"/>
                </a:moveTo>
                <a:lnTo>
                  <a:pt x="21308" y="1382"/>
                </a:lnTo>
                <a:lnTo>
                  <a:pt x="0" y="8753"/>
                </a:lnTo>
                <a:lnTo>
                  <a:pt x="2073" y="15664"/>
                </a:lnTo>
                <a:lnTo>
                  <a:pt x="20156" y="10250"/>
                </a:lnTo>
                <a:lnTo>
                  <a:pt x="28219" y="10250"/>
                </a:lnTo>
                <a:lnTo>
                  <a:pt x="28219" y="1382"/>
                </a:lnTo>
                <a:close/>
              </a:path>
              <a:path w="423544" h="83819">
                <a:moveTo>
                  <a:pt x="83372" y="0"/>
                </a:moveTo>
                <a:lnTo>
                  <a:pt x="64021" y="0"/>
                </a:lnTo>
                <a:lnTo>
                  <a:pt x="56496" y="3800"/>
                </a:lnTo>
                <a:lnTo>
                  <a:pt x="43174" y="41695"/>
                </a:lnTo>
                <a:lnTo>
                  <a:pt x="43593" y="49304"/>
                </a:lnTo>
                <a:lnTo>
                  <a:pt x="64021" y="83390"/>
                </a:lnTo>
                <a:lnTo>
                  <a:pt x="83372" y="83390"/>
                </a:lnTo>
                <a:lnTo>
                  <a:pt x="90858" y="79627"/>
                </a:lnTo>
                <a:lnTo>
                  <a:pt x="93724" y="75557"/>
                </a:lnTo>
                <a:lnTo>
                  <a:pt x="66632" y="75557"/>
                </a:lnTo>
                <a:lnTo>
                  <a:pt x="61104" y="72601"/>
                </a:lnTo>
                <a:lnTo>
                  <a:pt x="51236" y="41695"/>
                </a:lnTo>
                <a:lnTo>
                  <a:pt x="51604" y="34085"/>
                </a:lnTo>
                <a:lnTo>
                  <a:pt x="66632" y="7832"/>
                </a:lnTo>
                <a:lnTo>
                  <a:pt x="93668" y="7832"/>
                </a:lnTo>
                <a:lnTo>
                  <a:pt x="90858" y="3800"/>
                </a:lnTo>
                <a:lnTo>
                  <a:pt x="83372" y="0"/>
                </a:lnTo>
                <a:close/>
              </a:path>
              <a:path w="423544" h="83819">
                <a:moveTo>
                  <a:pt x="93668" y="7832"/>
                </a:moveTo>
                <a:lnTo>
                  <a:pt x="80761" y="7832"/>
                </a:lnTo>
                <a:lnTo>
                  <a:pt x="86251" y="10788"/>
                </a:lnTo>
                <a:lnTo>
                  <a:pt x="90167" y="16701"/>
                </a:lnTo>
                <a:lnTo>
                  <a:pt x="92788" y="21589"/>
                </a:lnTo>
                <a:lnTo>
                  <a:pt x="94659" y="27383"/>
                </a:lnTo>
                <a:lnTo>
                  <a:pt x="95782" y="34085"/>
                </a:lnTo>
                <a:lnTo>
                  <a:pt x="96157" y="41695"/>
                </a:lnTo>
                <a:lnTo>
                  <a:pt x="95782" y="49304"/>
                </a:lnTo>
                <a:lnTo>
                  <a:pt x="80761" y="75557"/>
                </a:lnTo>
                <a:lnTo>
                  <a:pt x="93724" y="75557"/>
                </a:lnTo>
                <a:lnTo>
                  <a:pt x="104219" y="41695"/>
                </a:lnTo>
                <a:lnTo>
                  <a:pt x="103794" y="34085"/>
                </a:lnTo>
                <a:lnTo>
                  <a:pt x="103715" y="32675"/>
                </a:lnTo>
                <a:lnTo>
                  <a:pt x="102204" y="24619"/>
                </a:lnTo>
                <a:lnTo>
                  <a:pt x="99684" y="17528"/>
                </a:lnTo>
                <a:lnTo>
                  <a:pt x="96157" y="11402"/>
                </a:lnTo>
                <a:lnTo>
                  <a:pt x="93668" y="7832"/>
                </a:lnTo>
                <a:close/>
              </a:path>
              <a:path w="423544" h="83819">
                <a:moveTo>
                  <a:pt x="155921" y="0"/>
                </a:moveTo>
                <a:lnTo>
                  <a:pt x="136571" y="0"/>
                </a:lnTo>
                <a:lnTo>
                  <a:pt x="129046" y="3800"/>
                </a:lnTo>
                <a:lnTo>
                  <a:pt x="115724" y="41695"/>
                </a:lnTo>
                <a:lnTo>
                  <a:pt x="116142" y="49304"/>
                </a:lnTo>
                <a:lnTo>
                  <a:pt x="116220" y="50722"/>
                </a:lnTo>
                <a:lnTo>
                  <a:pt x="136571" y="83390"/>
                </a:lnTo>
                <a:lnTo>
                  <a:pt x="155921" y="83390"/>
                </a:lnTo>
                <a:lnTo>
                  <a:pt x="163408" y="79627"/>
                </a:lnTo>
                <a:lnTo>
                  <a:pt x="166273" y="75557"/>
                </a:lnTo>
                <a:lnTo>
                  <a:pt x="139182" y="75557"/>
                </a:lnTo>
                <a:lnTo>
                  <a:pt x="133653" y="72601"/>
                </a:lnTo>
                <a:lnTo>
                  <a:pt x="123786" y="41695"/>
                </a:lnTo>
                <a:lnTo>
                  <a:pt x="124153" y="34085"/>
                </a:lnTo>
                <a:lnTo>
                  <a:pt x="139182" y="7832"/>
                </a:lnTo>
                <a:lnTo>
                  <a:pt x="166218" y="7832"/>
                </a:lnTo>
                <a:lnTo>
                  <a:pt x="163408" y="3800"/>
                </a:lnTo>
                <a:lnTo>
                  <a:pt x="155921" y="0"/>
                </a:lnTo>
                <a:close/>
              </a:path>
              <a:path w="423544" h="83819">
                <a:moveTo>
                  <a:pt x="166218" y="7832"/>
                </a:moveTo>
                <a:lnTo>
                  <a:pt x="153311" y="7832"/>
                </a:lnTo>
                <a:lnTo>
                  <a:pt x="158801" y="10788"/>
                </a:lnTo>
                <a:lnTo>
                  <a:pt x="162717" y="16701"/>
                </a:lnTo>
                <a:lnTo>
                  <a:pt x="165337" y="21589"/>
                </a:lnTo>
                <a:lnTo>
                  <a:pt x="167209" y="27383"/>
                </a:lnTo>
                <a:lnTo>
                  <a:pt x="168332" y="34085"/>
                </a:lnTo>
                <a:lnTo>
                  <a:pt x="168706" y="41695"/>
                </a:lnTo>
                <a:lnTo>
                  <a:pt x="168332" y="49304"/>
                </a:lnTo>
                <a:lnTo>
                  <a:pt x="153311" y="75557"/>
                </a:lnTo>
                <a:lnTo>
                  <a:pt x="166273" y="75557"/>
                </a:lnTo>
                <a:lnTo>
                  <a:pt x="176769" y="41695"/>
                </a:lnTo>
                <a:lnTo>
                  <a:pt x="176344" y="34085"/>
                </a:lnTo>
                <a:lnTo>
                  <a:pt x="176265" y="32675"/>
                </a:lnTo>
                <a:lnTo>
                  <a:pt x="174753" y="24619"/>
                </a:lnTo>
                <a:lnTo>
                  <a:pt x="172234" y="17528"/>
                </a:lnTo>
                <a:lnTo>
                  <a:pt x="168706" y="11402"/>
                </a:lnTo>
                <a:lnTo>
                  <a:pt x="166218" y="7832"/>
                </a:lnTo>
                <a:close/>
              </a:path>
              <a:path w="423544" h="83819">
                <a:moveTo>
                  <a:pt x="257266" y="0"/>
                </a:moveTo>
                <a:lnTo>
                  <a:pt x="237916" y="0"/>
                </a:lnTo>
                <a:lnTo>
                  <a:pt x="230391" y="3800"/>
                </a:lnTo>
                <a:lnTo>
                  <a:pt x="217068" y="41695"/>
                </a:lnTo>
                <a:lnTo>
                  <a:pt x="217487" y="49304"/>
                </a:lnTo>
                <a:lnTo>
                  <a:pt x="217565" y="50722"/>
                </a:lnTo>
                <a:lnTo>
                  <a:pt x="237916" y="83390"/>
                </a:lnTo>
                <a:lnTo>
                  <a:pt x="257266" y="83390"/>
                </a:lnTo>
                <a:lnTo>
                  <a:pt x="264753" y="79627"/>
                </a:lnTo>
                <a:lnTo>
                  <a:pt x="267618" y="75557"/>
                </a:lnTo>
                <a:lnTo>
                  <a:pt x="240527" y="75557"/>
                </a:lnTo>
                <a:lnTo>
                  <a:pt x="234998" y="72601"/>
                </a:lnTo>
                <a:lnTo>
                  <a:pt x="225131" y="41695"/>
                </a:lnTo>
                <a:lnTo>
                  <a:pt x="225498" y="34085"/>
                </a:lnTo>
                <a:lnTo>
                  <a:pt x="240527" y="7832"/>
                </a:lnTo>
                <a:lnTo>
                  <a:pt x="267562" y="7832"/>
                </a:lnTo>
                <a:lnTo>
                  <a:pt x="264753" y="3800"/>
                </a:lnTo>
                <a:lnTo>
                  <a:pt x="257266" y="0"/>
                </a:lnTo>
                <a:close/>
              </a:path>
              <a:path w="423544" h="83819">
                <a:moveTo>
                  <a:pt x="267562" y="7832"/>
                </a:moveTo>
                <a:lnTo>
                  <a:pt x="254655" y="7832"/>
                </a:lnTo>
                <a:lnTo>
                  <a:pt x="260146" y="10788"/>
                </a:lnTo>
                <a:lnTo>
                  <a:pt x="264062" y="16701"/>
                </a:lnTo>
                <a:lnTo>
                  <a:pt x="266682" y="21589"/>
                </a:lnTo>
                <a:lnTo>
                  <a:pt x="268554" y="27383"/>
                </a:lnTo>
                <a:lnTo>
                  <a:pt x="269677" y="34085"/>
                </a:lnTo>
                <a:lnTo>
                  <a:pt x="270051" y="41695"/>
                </a:lnTo>
                <a:lnTo>
                  <a:pt x="269677" y="49304"/>
                </a:lnTo>
                <a:lnTo>
                  <a:pt x="254655" y="75557"/>
                </a:lnTo>
                <a:lnTo>
                  <a:pt x="267618" y="75557"/>
                </a:lnTo>
                <a:lnTo>
                  <a:pt x="278114" y="41695"/>
                </a:lnTo>
                <a:lnTo>
                  <a:pt x="277689" y="34085"/>
                </a:lnTo>
                <a:lnTo>
                  <a:pt x="277610" y="32675"/>
                </a:lnTo>
                <a:lnTo>
                  <a:pt x="276098" y="24619"/>
                </a:lnTo>
                <a:lnTo>
                  <a:pt x="273578" y="17528"/>
                </a:lnTo>
                <a:lnTo>
                  <a:pt x="270051" y="11402"/>
                </a:lnTo>
                <a:lnTo>
                  <a:pt x="267562" y="7832"/>
                </a:lnTo>
                <a:close/>
              </a:path>
              <a:path w="423544" h="83819">
                <a:moveTo>
                  <a:pt x="329816" y="0"/>
                </a:moveTo>
                <a:lnTo>
                  <a:pt x="310466" y="0"/>
                </a:lnTo>
                <a:lnTo>
                  <a:pt x="302941" y="3800"/>
                </a:lnTo>
                <a:lnTo>
                  <a:pt x="289618" y="41695"/>
                </a:lnTo>
                <a:lnTo>
                  <a:pt x="290037" y="49304"/>
                </a:lnTo>
                <a:lnTo>
                  <a:pt x="310466" y="83390"/>
                </a:lnTo>
                <a:lnTo>
                  <a:pt x="329816" y="83390"/>
                </a:lnTo>
                <a:lnTo>
                  <a:pt x="337302" y="79627"/>
                </a:lnTo>
                <a:lnTo>
                  <a:pt x="340168" y="75557"/>
                </a:lnTo>
                <a:lnTo>
                  <a:pt x="313076" y="75557"/>
                </a:lnTo>
                <a:lnTo>
                  <a:pt x="307548" y="72601"/>
                </a:lnTo>
                <a:lnTo>
                  <a:pt x="297681" y="41695"/>
                </a:lnTo>
                <a:lnTo>
                  <a:pt x="298048" y="34085"/>
                </a:lnTo>
                <a:lnTo>
                  <a:pt x="313076" y="7832"/>
                </a:lnTo>
                <a:lnTo>
                  <a:pt x="340112" y="7832"/>
                </a:lnTo>
                <a:lnTo>
                  <a:pt x="337302" y="3800"/>
                </a:lnTo>
                <a:lnTo>
                  <a:pt x="329816" y="0"/>
                </a:lnTo>
                <a:close/>
              </a:path>
              <a:path w="423544" h="83819">
                <a:moveTo>
                  <a:pt x="340112" y="7832"/>
                </a:moveTo>
                <a:lnTo>
                  <a:pt x="327205" y="7832"/>
                </a:lnTo>
                <a:lnTo>
                  <a:pt x="332695" y="10788"/>
                </a:lnTo>
                <a:lnTo>
                  <a:pt x="336611" y="16701"/>
                </a:lnTo>
                <a:lnTo>
                  <a:pt x="339232" y="21589"/>
                </a:lnTo>
                <a:lnTo>
                  <a:pt x="341103" y="27383"/>
                </a:lnTo>
                <a:lnTo>
                  <a:pt x="342226" y="34085"/>
                </a:lnTo>
                <a:lnTo>
                  <a:pt x="342601" y="41695"/>
                </a:lnTo>
                <a:lnTo>
                  <a:pt x="342226" y="49304"/>
                </a:lnTo>
                <a:lnTo>
                  <a:pt x="327205" y="75557"/>
                </a:lnTo>
                <a:lnTo>
                  <a:pt x="340168" y="75557"/>
                </a:lnTo>
                <a:lnTo>
                  <a:pt x="350663" y="41695"/>
                </a:lnTo>
                <a:lnTo>
                  <a:pt x="350238" y="34085"/>
                </a:lnTo>
                <a:lnTo>
                  <a:pt x="350159" y="32675"/>
                </a:lnTo>
                <a:lnTo>
                  <a:pt x="348648" y="24619"/>
                </a:lnTo>
                <a:lnTo>
                  <a:pt x="346128" y="17528"/>
                </a:lnTo>
                <a:lnTo>
                  <a:pt x="342601" y="11402"/>
                </a:lnTo>
                <a:lnTo>
                  <a:pt x="340112" y="7832"/>
                </a:lnTo>
                <a:close/>
              </a:path>
              <a:path w="423544" h="83819">
                <a:moveTo>
                  <a:pt x="402366" y="0"/>
                </a:moveTo>
                <a:lnTo>
                  <a:pt x="383015" y="0"/>
                </a:lnTo>
                <a:lnTo>
                  <a:pt x="375490" y="3800"/>
                </a:lnTo>
                <a:lnTo>
                  <a:pt x="362168" y="41695"/>
                </a:lnTo>
                <a:lnTo>
                  <a:pt x="362586" y="49304"/>
                </a:lnTo>
                <a:lnTo>
                  <a:pt x="362664" y="50722"/>
                </a:lnTo>
                <a:lnTo>
                  <a:pt x="383015" y="83390"/>
                </a:lnTo>
                <a:lnTo>
                  <a:pt x="402366" y="83390"/>
                </a:lnTo>
                <a:lnTo>
                  <a:pt x="409852" y="79627"/>
                </a:lnTo>
                <a:lnTo>
                  <a:pt x="412718" y="75557"/>
                </a:lnTo>
                <a:lnTo>
                  <a:pt x="385626" y="75557"/>
                </a:lnTo>
                <a:lnTo>
                  <a:pt x="380097" y="72601"/>
                </a:lnTo>
                <a:lnTo>
                  <a:pt x="370230" y="41695"/>
                </a:lnTo>
                <a:lnTo>
                  <a:pt x="370598" y="34085"/>
                </a:lnTo>
                <a:lnTo>
                  <a:pt x="385626" y="7832"/>
                </a:lnTo>
                <a:lnTo>
                  <a:pt x="412662" y="7832"/>
                </a:lnTo>
                <a:lnTo>
                  <a:pt x="409852" y="3800"/>
                </a:lnTo>
                <a:lnTo>
                  <a:pt x="402366" y="0"/>
                </a:lnTo>
                <a:close/>
              </a:path>
              <a:path w="423544" h="83819">
                <a:moveTo>
                  <a:pt x="412662" y="7832"/>
                </a:moveTo>
                <a:lnTo>
                  <a:pt x="399755" y="7832"/>
                </a:lnTo>
                <a:lnTo>
                  <a:pt x="405245" y="10788"/>
                </a:lnTo>
                <a:lnTo>
                  <a:pt x="409161" y="16701"/>
                </a:lnTo>
                <a:lnTo>
                  <a:pt x="411781" y="21589"/>
                </a:lnTo>
                <a:lnTo>
                  <a:pt x="413653" y="27383"/>
                </a:lnTo>
                <a:lnTo>
                  <a:pt x="414776" y="34085"/>
                </a:lnTo>
                <a:lnTo>
                  <a:pt x="415150" y="41695"/>
                </a:lnTo>
                <a:lnTo>
                  <a:pt x="414776" y="49304"/>
                </a:lnTo>
                <a:lnTo>
                  <a:pt x="399755" y="75557"/>
                </a:lnTo>
                <a:lnTo>
                  <a:pt x="412718" y="75557"/>
                </a:lnTo>
                <a:lnTo>
                  <a:pt x="423213" y="41695"/>
                </a:lnTo>
                <a:lnTo>
                  <a:pt x="422788" y="34085"/>
                </a:lnTo>
                <a:lnTo>
                  <a:pt x="422709" y="32675"/>
                </a:lnTo>
                <a:lnTo>
                  <a:pt x="421197" y="24619"/>
                </a:lnTo>
                <a:lnTo>
                  <a:pt x="418678" y="17528"/>
                </a:lnTo>
                <a:lnTo>
                  <a:pt x="415150" y="11402"/>
                </a:lnTo>
                <a:lnTo>
                  <a:pt x="412662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2560707" y="8889929"/>
            <a:ext cx="413384" cy="136525"/>
          </a:xfrm>
          <a:custGeom>
            <a:avLst/>
            <a:gdLst/>
            <a:ahLst/>
            <a:cxnLst/>
            <a:rect l="l" t="t" r="r" b="b"/>
            <a:pathLst>
              <a:path w="413385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413385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413385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413385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413385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413385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413385" h="136525">
                <a:moveTo>
                  <a:pt x="363073" y="0"/>
                </a:moveTo>
                <a:lnTo>
                  <a:pt x="326132" y="18659"/>
                </a:lnTo>
                <a:lnTo>
                  <a:pt x="313127" y="68228"/>
                </a:lnTo>
                <a:lnTo>
                  <a:pt x="313940" y="83000"/>
                </a:lnTo>
                <a:lnTo>
                  <a:pt x="333388" y="126066"/>
                </a:lnTo>
                <a:lnTo>
                  <a:pt x="363073" y="136456"/>
                </a:lnTo>
                <a:lnTo>
                  <a:pt x="374276" y="135302"/>
                </a:lnTo>
                <a:lnTo>
                  <a:pt x="384136" y="131838"/>
                </a:lnTo>
                <a:lnTo>
                  <a:pt x="392652" y="126066"/>
                </a:lnTo>
                <a:lnTo>
                  <a:pt x="394807" y="123640"/>
                </a:lnTo>
                <a:lnTo>
                  <a:pt x="363073" y="123640"/>
                </a:lnTo>
                <a:lnTo>
                  <a:pt x="354875" y="122733"/>
                </a:lnTo>
                <a:lnTo>
                  <a:pt x="328724" y="91646"/>
                </a:lnTo>
                <a:lnTo>
                  <a:pt x="326321" y="68228"/>
                </a:lnTo>
                <a:lnTo>
                  <a:pt x="326921" y="55777"/>
                </a:lnTo>
                <a:lnTo>
                  <a:pt x="347618" y="16444"/>
                </a:lnTo>
                <a:lnTo>
                  <a:pt x="363073" y="12816"/>
                </a:lnTo>
                <a:lnTo>
                  <a:pt x="394692" y="12816"/>
                </a:lnTo>
                <a:lnTo>
                  <a:pt x="392652" y="10495"/>
                </a:lnTo>
                <a:lnTo>
                  <a:pt x="384136" y="4664"/>
                </a:lnTo>
                <a:lnTo>
                  <a:pt x="374276" y="1166"/>
                </a:lnTo>
                <a:lnTo>
                  <a:pt x="363073" y="0"/>
                </a:lnTo>
                <a:close/>
              </a:path>
              <a:path w="413385" h="136525">
                <a:moveTo>
                  <a:pt x="394692" y="12816"/>
                </a:moveTo>
                <a:lnTo>
                  <a:pt x="363073" y="12816"/>
                </a:lnTo>
                <a:lnTo>
                  <a:pt x="371260" y="13723"/>
                </a:lnTo>
                <a:lnTo>
                  <a:pt x="378481" y="16444"/>
                </a:lnTo>
                <a:lnTo>
                  <a:pt x="399214" y="55777"/>
                </a:lnTo>
                <a:lnTo>
                  <a:pt x="399826" y="68228"/>
                </a:lnTo>
                <a:lnTo>
                  <a:pt x="399214" y="80679"/>
                </a:lnTo>
                <a:lnTo>
                  <a:pt x="378481" y="120012"/>
                </a:lnTo>
                <a:lnTo>
                  <a:pt x="363073" y="123640"/>
                </a:lnTo>
                <a:lnTo>
                  <a:pt x="394807" y="123640"/>
                </a:lnTo>
                <a:lnTo>
                  <a:pt x="412195" y="83000"/>
                </a:lnTo>
                <a:lnTo>
                  <a:pt x="413020" y="68228"/>
                </a:lnTo>
                <a:lnTo>
                  <a:pt x="412195" y="53468"/>
                </a:lnTo>
                <a:lnTo>
                  <a:pt x="409721" y="40286"/>
                </a:lnTo>
                <a:lnTo>
                  <a:pt x="405598" y="28683"/>
                </a:lnTo>
                <a:lnTo>
                  <a:pt x="399826" y="18659"/>
                </a:lnTo>
                <a:lnTo>
                  <a:pt x="394692" y="128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3708874" y="8889929"/>
            <a:ext cx="354965" cy="136525"/>
          </a:xfrm>
          <a:custGeom>
            <a:avLst/>
            <a:gdLst/>
            <a:ahLst/>
            <a:cxnLst/>
            <a:rect l="l" t="t" r="r" b="b"/>
            <a:pathLst>
              <a:path w="354964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54964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54964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54964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54964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54964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54964" h="136525">
                <a:moveTo>
                  <a:pt x="354548" y="16774"/>
                </a:moveTo>
                <a:lnTo>
                  <a:pt x="341354" y="16774"/>
                </a:lnTo>
                <a:lnTo>
                  <a:pt x="341354" y="134194"/>
                </a:lnTo>
                <a:lnTo>
                  <a:pt x="354548" y="134194"/>
                </a:lnTo>
                <a:lnTo>
                  <a:pt x="354548" y="16774"/>
                </a:lnTo>
                <a:close/>
              </a:path>
              <a:path w="354964" h="136525">
                <a:moveTo>
                  <a:pt x="354548" y="2261"/>
                </a:moveTo>
                <a:lnTo>
                  <a:pt x="343239" y="2261"/>
                </a:lnTo>
                <a:lnTo>
                  <a:pt x="308371" y="14324"/>
                </a:lnTo>
                <a:lnTo>
                  <a:pt x="311764" y="25632"/>
                </a:lnTo>
                <a:lnTo>
                  <a:pt x="341354" y="16774"/>
                </a:lnTo>
                <a:lnTo>
                  <a:pt x="354548" y="16774"/>
                </a:lnTo>
                <a:lnTo>
                  <a:pt x="354548" y="2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4791148" y="8889929"/>
            <a:ext cx="397510" cy="136525"/>
          </a:xfrm>
          <a:custGeom>
            <a:avLst/>
            <a:gdLst/>
            <a:ahLst/>
            <a:cxnLst/>
            <a:rect l="l" t="t" r="r" b="b"/>
            <a:pathLst>
              <a:path w="397510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97510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97510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97510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97510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97510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97510" h="136525">
                <a:moveTo>
                  <a:pt x="383965" y="12816"/>
                </a:moveTo>
                <a:lnTo>
                  <a:pt x="361647" y="12816"/>
                </a:lnTo>
                <a:lnTo>
                  <a:pt x="367867" y="15203"/>
                </a:lnTo>
                <a:lnTo>
                  <a:pt x="373018" y="19978"/>
                </a:lnTo>
                <a:lnTo>
                  <a:pt x="378296" y="24627"/>
                </a:lnTo>
                <a:lnTo>
                  <a:pt x="380838" y="30921"/>
                </a:lnTo>
                <a:lnTo>
                  <a:pt x="380934" y="39579"/>
                </a:lnTo>
                <a:lnTo>
                  <a:pt x="379642" y="47244"/>
                </a:lnTo>
                <a:lnTo>
                  <a:pt x="375846" y="55553"/>
                </a:lnTo>
                <a:lnTo>
                  <a:pt x="369484" y="64635"/>
                </a:lnTo>
                <a:lnTo>
                  <a:pt x="360579" y="74448"/>
                </a:lnTo>
                <a:lnTo>
                  <a:pt x="313083" y="122320"/>
                </a:lnTo>
                <a:lnTo>
                  <a:pt x="313083" y="134194"/>
                </a:lnTo>
                <a:lnTo>
                  <a:pt x="396955" y="134194"/>
                </a:lnTo>
                <a:lnTo>
                  <a:pt x="396955" y="121378"/>
                </a:lnTo>
                <a:lnTo>
                  <a:pt x="331931" y="121378"/>
                </a:lnTo>
                <a:lnTo>
                  <a:pt x="369626" y="83871"/>
                </a:lnTo>
                <a:lnTo>
                  <a:pt x="394128" y="47244"/>
                </a:lnTo>
                <a:lnTo>
                  <a:pt x="394128" y="39579"/>
                </a:lnTo>
                <a:lnTo>
                  <a:pt x="387343" y="16503"/>
                </a:lnTo>
                <a:lnTo>
                  <a:pt x="383965" y="12816"/>
                </a:lnTo>
                <a:close/>
              </a:path>
              <a:path w="397510" h="136525">
                <a:moveTo>
                  <a:pt x="354359" y="0"/>
                </a:moveTo>
                <a:lnTo>
                  <a:pt x="345689" y="0"/>
                </a:lnTo>
                <a:lnTo>
                  <a:pt x="337773" y="2136"/>
                </a:lnTo>
                <a:lnTo>
                  <a:pt x="330611" y="6408"/>
                </a:lnTo>
                <a:lnTo>
                  <a:pt x="323449" y="10554"/>
                </a:lnTo>
                <a:lnTo>
                  <a:pt x="317795" y="16711"/>
                </a:lnTo>
                <a:lnTo>
                  <a:pt x="313648" y="24878"/>
                </a:lnTo>
                <a:lnTo>
                  <a:pt x="324769" y="31475"/>
                </a:lnTo>
                <a:lnTo>
                  <a:pt x="330081" y="23312"/>
                </a:lnTo>
                <a:lnTo>
                  <a:pt x="336784" y="17481"/>
                </a:lnTo>
                <a:lnTo>
                  <a:pt x="344877" y="13982"/>
                </a:lnTo>
                <a:lnTo>
                  <a:pt x="354359" y="12816"/>
                </a:lnTo>
                <a:lnTo>
                  <a:pt x="383965" y="12816"/>
                </a:lnTo>
                <a:lnTo>
                  <a:pt x="382065" y="10743"/>
                </a:lnTo>
                <a:lnTo>
                  <a:pt x="375881" y="6043"/>
                </a:lnTo>
                <a:lnTo>
                  <a:pt x="369202" y="2685"/>
                </a:lnTo>
                <a:lnTo>
                  <a:pt x="362028" y="671"/>
                </a:lnTo>
                <a:lnTo>
                  <a:pt x="3543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5904684" y="8889929"/>
            <a:ext cx="396240" cy="136525"/>
          </a:xfrm>
          <a:custGeom>
            <a:avLst/>
            <a:gdLst/>
            <a:ahLst/>
            <a:cxnLst/>
            <a:rect l="l" t="t" r="r" b="b"/>
            <a:pathLst>
              <a:path w="396239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96239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96239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96239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96239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96239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96239" h="136525">
                <a:moveTo>
                  <a:pt x="320289" y="103850"/>
                </a:moveTo>
                <a:lnTo>
                  <a:pt x="309143" y="110384"/>
                </a:lnTo>
                <a:lnTo>
                  <a:pt x="309405" y="110384"/>
                </a:lnTo>
                <a:lnTo>
                  <a:pt x="311257" y="115347"/>
                </a:lnTo>
                <a:lnTo>
                  <a:pt x="344614" y="136032"/>
                </a:lnTo>
                <a:lnTo>
                  <a:pt x="351765" y="136456"/>
                </a:lnTo>
                <a:lnTo>
                  <a:pt x="360647" y="135785"/>
                </a:lnTo>
                <a:lnTo>
                  <a:pt x="368822" y="133770"/>
                </a:lnTo>
                <a:lnTo>
                  <a:pt x="376290" y="130413"/>
                </a:lnTo>
                <a:lnTo>
                  <a:pt x="383052" y="125713"/>
                </a:lnTo>
                <a:lnTo>
                  <a:pt x="385031" y="123640"/>
                </a:lnTo>
                <a:lnTo>
                  <a:pt x="343974" y="123640"/>
                </a:lnTo>
                <a:lnTo>
                  <a:pt x="337315" y="122006"/>
                </a:lnTo>
                <a:lnTo>
                  <a:pt x="331786" y="118739"/>
                </a:lnTo>
                <a:lnTo>
                  <a:pt x="326258" y="115347"/>
                </a:lnTo>
                <a:lnTo>
                  <a:pt x="322425" y="110384"/>
                </a:lnTo>
                <a:lnTo>
                  <a:pt x="320289" y="103850"/>
                </a:lnTo>
                <a:close/>
              </a:path>
              <a:path w="396239" h="136525">
                <a:moveTo>
                  <a:pt x="390402" y="2261"/>
                </a:moveTo>
                <a:lnTo>
                  <a:pt x="313127" y="2261"/>
                </a:lnTo>
                <a:lnTo>
                  <a:pt x="313127" y="14701"/>
                </a:lnTo>
                <a:lnTo>
                  <a:pt x="375136" y="14701"/>
                </a:lnTo>
                <a:lnTo>
                  <a:pt x="342341" y="59558"/>
                </a:lnTo>
                <a:lnTo>
                  <a:pt x="347995" y="68228"/>
                </a:lnTo>
                <a:lnTo>
                  <a:pt x="360812" y="68228"/>
                </a:lnTo>
                <a:lnTo>
                  <a:pt x="368225" y="70678"/>
                </a:lnTo>
                <a:lnTo>
                  <a:pt x="374005" y="75578"/>
                </a:lnTo>
                <a:lnTo>
                  <a:pt x="379911" y="80353"/>
                </a:lnTo>
                <a:lnTo>
                  <a:pt x="382863" y="87138"/>
                </a:lnTo>
                <a:lnTo>
                  <a:pt x="382806" y="104863"/>
                </a:lnTo>
                <a:lnTo>
                  <a:pt x="379911" y="111577"/>
                </a:lnTo>
                <a:lnTo>
                  <a:pt x="368225" y="121252"/>
                </a:lnTo>
                <a:lnTo>
                  <a:pt x="360812" y="123640"/>
                </a:lnTo>
                <a:lnTo>
                  <a:pt x="385031" y="123640"/>
                </a:lnTo>
                <a:lnTo>
                  <a:pt x="388741" y="119752"/>
                </a:lnTo>
                <a:lnTo>
                  <a:pt x="392805" y="112802"/>
                </a:lnTo>
                <a:lnTo>
                  <a:pt x="395244" y="104863"/>
                </a:lnTo>
                <a:lnTo>
                  <a:pt x="396057" y="95934"/>
                </a:lnTo>
                <a:lnTo>
                  <a:pt x="395409" y="88053"/>
                </a:lnTo>
                <a:lnTo>
                  <a:pt x="367243" y="58651"/>
                </a:lnTo>
                <a:lnTo>
                  <a:pt x="359681" y="57108"/>
                </a:lnTo>
                <a:lnTo>
                  <a:pt x="390402" y="14701"/>
                </a:lnTo>
                <a:lnTo>
                  <a:pt x="390402" y="2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8115544" y="8889929"/>
            <a:ext cx="399415" cy="136525"/>
          </a:xfrm>
          <a:custGeom>
            <a:avLst/>
            <a:gdLst/>
            <a:ahLst/>
            <a:cxnLst/>
            <a:rect l="l" t="t" r="r" b="b"/>
            <a:pathLst>
              <a:path w="399415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99415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99415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99415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99415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94399" y="31475"/>
                </a:lnTo>
                <a:lnTo>
                  <a:pt x="294350" y="30921"/>
                </a:lnTo>
                <a:lnTo>
                  <a:pt x="292113" y="23312"/>
                </a:lnTo>
                <a:lnTo>
                  <a:pt x="288436" y="16711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99415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99415" h="136525">
                <a:moveTo>
                  <a:pt x="323283" y="101965"/>
                </a:moveTo>
                <a:lnTo>
                  <a:pt x="312163" y="108373"/>
                </a:lnTo>
                <a:lnTo>
                  <a:pt x="314707" y="114770"/>
                </a:lnTo>
                <a:lnTo>
                  <a:pt x="318194" y="120389"/>
                </a:lnTo>
                <a:lnTo>
                  <a:pt x="354570" y="136456"/>
                </a:lnTo>
                <a:lnTo>
                  <a:pt x="363452" y="135785"/>
                </a:lnTo>
                <a:lnTo>
                  <a:pt x="371627" y="133770"/>
                </a:lnTo>
                <a:lnTo>
                  <a:pt x="379095" y="130413"/>
                </a:lnTo>
                <a:lnTo>
                  <a:pt x="385857" y="125713"/>
                </a:lnTo>
                <a:lnTo>
                  <a:pt x="387836" y="123640"/>
                </a:lnTo>
                <a:lnTo>
                  <a:pt x="346780" y="123640"/>
                </a:lnTo>
                <a:lnTo>
                  <a:pt x="340057" y="121818"/>
                </a:lnTo>
                <a:lnTo>
                  <a:pt x="334403" y="118174"/>
                </a:lnTo>
                <a:lnTo>
                  <a:pt x="328874" y="114404"/>
                </a:lnTo>
                <a:lnTo>
                  <a:pt x="325168" y="109001"/>
                </a:lnTo>
                <a:lnTo>
                  <a:pt x="323283" y="101965"/>
                </a:lnTo>
                <a:close/>
              </a:path>
              <a:path w="399415" h="136525">
                <a:moveTo>
                  <a:pt x="394150" y="2261"/>
                </a:moveTo>
                <a:lnTo>
                  <a:pt x="323471" y="2261"/>
                </a:lnTo>
                <a:lnTo>
                  <a:pt x="318759" y="68228"/>
                </a:lnTo>
                <a:lnTo>
                  <a:pt x="363617" y="68228"/>
                </a:lnTo>
                <a:lnTo>
                  <a:pt x="371030" y="70678"/>
                </a:lnTo>
                <a:lnTo>
                  <a:pt x="376810" y="75578"/>
                </a:lnTo>
                <a:lnTo>
                  <a:pt x="382716" y="80353"/>
                </a:lnTo>
                <a:lnTo>
                  <a:pt x="385668" y="87138"/>
                </a:lnTo>
                <a:lnTo>
                  <a:pt x="385611" y="104863"/>
                </a:lnTo>
                <a:lnTo>
                  <a:pt x="382716" y="111577"/>
                </a:lnTo>
                <a:lnTo>
                  <a:pt x="371030" y="121252"/>
                </a:lnTo>
                <a:lnTo>
                  <a:pt x="363617" y="123640"/>
                </a:lnTo>
                <a:lnTo>
                  <a:pt x="387836" y="123640"/>
                </a:lnTo>
                <a:lnTo>
                  <a:pt x="391546" y="119752"/>
                </a:lnTo>
                <a:lnTo>
                  <a:pt x="395610" y="112802"/>
                </a:lnTo>
                <a:lnTo>
                  <a:pt x="398049" y="104863"/>
                </a:lnTo>
                <a:lnTo>
                  <a:pt x="398862" y="95934"/>
                </a:lnTo>
                <a:lnTo>
                  <a:pt x="398060" y="87138"/>
                </a:lnTo>
                <a:lnTo>
                  <a:pt x="371627" y="58144"/>
                </a:lnTo>
                <a:lnTo>
                  <a:pt x="354570" y="55411"/>
                </a:lnTo>
                <a:lnTo>
                  <a:pt x="332330" y="55411"/>
                </a:lnTo>
                <a:lnTo>
                  <a:pt x="335157" y="14701"/>
                </a:lnTo>
                <a:lnTo>
                  <a:pt x="394150" y="14701"/>
                </a:lnTo>
                <a:lnTo>
                  <a:pt x="394150" y="2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7004713" y="8889929"/>
            <a:ext cx="407034" cy="136525"/>
          </a:xfrm>
          <a:custGeom>
            <a:avLst/>
            <a:gdLst/>
            <a:ahLst/>
            <a:cxnLst/>
            <a:rect l="l" t="t" r="r" b="b"/>
            <a:pathLst>
              <a:path w="407034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407034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407034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407034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407034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94399" y="31475"/>
                </a:lnTo>
                <a:lnTo>
                  <a:pt x="294350" y="30921"/>
                </a:lnTo>
                <a:lnTo>
                  <a:pt x="292113" y="23312"/>
                </a:lnTo>
                <a:lnTo>
                  <a:pt x="288436" y="16711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407034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407034" h="136525">
                <a:moveTo>
                  <a:pt x="389504" y="107808"/>
                </a:moveTo>
                <a:lnTo>
                  <a:pt x="376311" y="107808"/>
                </a:lnTo>
                <a:lnTo>
                  <a:pt x="376311" y="134194"/>
                </a:lnTo>
                <a:lnTo>
                  <a:pt x="389504" y="134194"/>
                </a:lnTo>
                <a:lnTo>
                  <a:pt x="389504" y="107808"/>
                </a:lnTo>
                <a:close/>
              </a:path>
              <a:path w="407034" h="136525">
                <a:moveTo>
                  <a:pt x="370091" y="2261"/>
                </a:moveTo>
                <a:lnTo>
                  <a:pt x="355579" y="2261"/>
                </a:lnTo>
                <a:lnTo>
                  <a:pt x="306575" y="95368"/>
                </a:lnTo>
                <a:lnTo>
                  <a:pt x="306575" y="107808"/>
                </a:lnTo>
                <a:lnTo>
                  <a:pt x="406467" y="107808"/>
                </a:lnTo>
                <a:lnTo>
                  <a:pt x="406467" y="95368"/>
                </a:lnTo>
                <a:lnTo>
                  <a:pt x="321087" y="95368"/>
                </a:lnTo>
                <a:lnTo>
                  <a:pt x="370091" y="2261"/>
                </a:lnTo>
                <a:close/>
              </a:path>
              <a:path w="407034" h="136525">
                <a:moveTo>
                  <a:pt x="389504" y="55034"/>
                </a:moveTo>
                <a:lnTo>
                  <a:pt x="376311" y="55034"/>
                </a:lnTo>
                <a:lnTo>
                  <a:pt x="376311" y="95368"/>
                </a:lnTo>
                <a:lnTo>
                  <a:pt x="389504" y="95368"/>
                </a:lnTo>
                <a:lnTo>
                  <a:pt x="389504" y="550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1524774" y="8619407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59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1658895" y="2785255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1658895" y="293988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1658895" y="314604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658895" y="335221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658895" y="355838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1658895" y="376455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1658895" y="397072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658895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1658895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1658895" y="458922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1658895" y="479539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1658895" y="500156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1658895" y="520773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1658895" y="541389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1658895" y="562006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658895" y="582623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1658895" y="603240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1658895" y="623857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1658895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1658895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1658895" y="685707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1658895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1658895" y="726941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1658895" y="747557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1658895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1658895" y="788791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1658895" y="80940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1658895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1658895" y="850641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1658895" y="8712588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2768809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 descr=""/>
          <p:cNvSpPr/>
          <p:nvPr/>
        </p:nvSpPr>
        <p:spPr>
          <a:xfrm>
            <a:off x="2768809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/>
          <p:nvPr/>
        </p:nvSpPr>
        <p:spPr>
          <a:xfrm>
            <a:off x="2768809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 descr=""/>
          <p:cNvSpPr/>
          <p:nvPr/>
        </p:nvSpPr>
        <p:spPr>
          <a:xfrm>
            <a:off x="2768809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 descr=""/>
          <p:cNvSpPr/>
          <p:nvPr/>
        </p:nvSpPr>
        <p:spPr>
          <a:xfrm>
            <a:off x="2768809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 descr=""/>
          <p:cNvSpPr/>
          <p:nvPr/>
        </p:nvSpPr>
        <p:spPr>
          <a:xfrm>
            <a:off x="2768809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 descr=""/>
          <p:cNvSpPr/>
          <p:nvPr/>
        </p:nvSpPr>
        <p:spPr>
          <a:xfrm>
            <a:off x="2768809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/>
          <p:nvPr/>
        </p:nvSpPr>
        <p:spPr>
          <a:xfrm>
            <a:off x="2768809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 descr=""/>
          <p:cNvSpPr/>
          <p:nvPr/>
        </p:nvSpPr>
        <p:spPr>
          <a:xfrm>
            <a:off x="2768809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 descr=""/>
          <p:cNvSpPr/>
          <p:nvPr/>
        </p:nvSpPr>
        <p:spPr>
          <a:xfrm>
            <a:off x="2768809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2768809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2768809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2768809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2768809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2768809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 descr=""/>
          <p:cNvSpPr/>
          <p:nvPr/>
        </p:nvSpPr>
        <p:spPr>
          <a:xfrm>
            <a:off x="2768809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 descr=""/>
          <p:cNvSpPr/>
          <p:nvPr/>
        </p:nvSpPr>
        <p:spPr>
          <a:xfrm>
            <a:off x="2768809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2768809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/>
          <p:nvPr/>
        </p:nvSpPr>
        <p:spPr>
          <a:xfrm>
            <a:off x="2768809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/>
          <p:nvPr/>
        </p:nvSpPr>
        <p:spPr>
          <a:xfrm>
            <a:off x="2768809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 descr=""/>
          <p:cNvSpPr/>
          <p:nvPr/>
        </p:nvSpPr>
        <p:spPr>
          <a:xfrm>
            <a:off x="2768809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/>
          <p:nvPr/>
        </p:nvSpPr>
        <p:spPr>
          <a:xfrm>
            <a:off x="2768809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 descr=""/>
          <p:cNvSpPr/>
          <p:nvPr/>
        </p:nvSpPr>
        <p:spPr>
          <a:xfrm>
            <a:off x="2768809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/>
          <p:nvPr/>
        </p:nvSpPr>
        <p:spPr>
          <a:xfrm>
            <a:off x="2768809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 descr=""/>
          <p:cNvSpPr/>
          <p:nvPr/>
        </p:nvSpPr>
        <p:spPr>
          <a:xfrm>
            <a:off x="2768809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 descr=""/>
          <p:cNvSpPr/>
          <p:nvPr/>
        </p:nvSpPr>
        <p:spPr>
          <a:xfrm>
            <a:off x="2768809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 descr=""/>
          <p:cNvSpPr/>
          <p:nvPr/>
        </p:nvSpPr>
        <p:spPr>
          <a:xfrm>
            <a:off x="2768809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 descr=""/>
          <p:cNvSpPr/>
          <p:nvPr/>
        </p:nvSpPr>
        <p:spPr>
          <a:xfrm>
            <a:off x="2768809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 descr=""/>
          <p:cNvSpPr/>
          <p:nvPr/>
        </p:nvSpPr>
        <p:spPr>
          <a:xfrm>
            <a:off x="2768809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 descr=""/>
          <p:cNvSpPr/>
          <p:nvPr/>
        </p:nvSpPr>
        <p:spPr>
          <a:xfrm>
            <a:off x="2768809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 descr=""/>
          <p:cNvSpPr/>
          <p:nvPr/>
        </p:nvSpPr>
        <p:spPr>
          <a:xfrm>
            <a:off x="3878722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 descr=""/>
          <p:cNvSpPr/>
          <p:nvPr/>
        </p:nvSpPr>
        <p:spPr>
          <a:xfrm>
            <a:off x="3878722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 descr=""/>
          <p:cNvSpPr/>
          <p:nvPr/>
        </p:nvSpPr>
        <p:spPr>
          <a:xfrm>
            <a:off x="3878722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 descr=""/>
          <p:cNvSpPr/>
          <p:nvPr/>
        </p:nvSpPr>
        <p:spPr>
          <a:xfrm>
            <a:off x="3878722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 descr=""/>
          <p:cNvSpPr/>
          <p:nvPr/>
        </p:nvSpPr>
        <p:spPr>
          <a:xfrm>
            <a:off x="3878722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 descr=""/>
          <p:cNvSpPr/>
          <p:nvPr/>
        </p:nvSpPr>
        <p:spPr>
          <a:xfrm>
            <a:off x="3878722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 descr=""/>
          <p:cNvSpPr/>
          <p:nvPr/>
        </p:nvSpPr>
        <p:spPr>
          <a:xfrm>
            <a:off x="3878722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 descr=""/>
          <p:cNvSpPr/>
          <p:nvPr/>
        </p:nvSpPr>
        <p:spPr>
          <a:xfrm>
            <a:off x="3878722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/>
          <p:nvPr/>
        </p:nvSpPr>
        <p:spPr>
          <a:xfrm>
            <a:off x="3878722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 descr=""/>
          <p:cNvSpPr/>
          <p:nvPr/>
        </p:nvSpPr>
        <p:spPr>
          <a:xfrm>
            <a:off x="3878722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/>
          <p:nvPr/>
        </p:nvSpPr>
        <p:spPr>
          <a:xfrm>
            <a:off x="3878722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/>
          <p:nvPr/>
        </p:nvSpPr>
        <p:spPr>
          <a:xfrm>
            <a:off x="3878722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 descr=""/>
          <p:cNvSpPr/>
          <p:nvPr/>
        </p:nvSpPr>
        <p:spPr>
          <a:xfrm>
            <a:off x="3878722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 descr=""/>
          <p:cNvSpPr/>
          <p:nvPr/>
        </p:nvSpPr>
        <p:spPr>
          <a:xfrm>
            <a:off x="3878722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 descr=""/>
          <p:cNvSpPr/>
          <p:nvPr/>
        </p:nvSpPr>
        <p:spPr>
          <a:xfrm>
            <a:off x="3878722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 descr=""/>
          <p:cNvSpPr/>
          <p:nvPr/>
        </p:nvSpPr>
        <p:spPr>
          <a:xfrm>
            <a:off x="3878722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 descr=""/>
          <p:cNvSpPr/>
          <p:nvPr/>
        </p:nvSpPr>
        <p:spPr>
          <a:xfrm>
            <a:off x="3878722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/>
          <p:nvPr/>
        </p:nvSpPr>
        <p:spPr>
          <a:xfrm>
            <a:off x="3878722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 descr=""/>
          <p:cNvSpPr/>
          <p:nvPr/>
        </p:nvSpPr>
        <p:spPr>
          <a:xfrm>
            <a:off x="3878722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 descr=""/>
          <p:cNvSpPr/>
          <p:nvPr/>
        </p:nvSpPr>
        <p:spPr>
          <a:xfrm>
            <a:off x="3878722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 descr=""/>
          <p:cNvSpPr/>
          <p:nvPr/>
        </p:nvSpPr>
        <p:spPr>
          <a:xfrm>
            <a:off x="3878722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 descr=""/>
          <p:cNvSpPr/>
          <p:nvPr/>
        </p:nvSpPr>
        <p:spPr>
          <a:xfrm>
            <a:off x="3878722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 descr=""/>
          <p:cNvSpPr/>
          <p:nvPr/>
        </p:nvSpPr>
        <p:spPr>
          <a:xfrm>
            <a:off x="3878722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 descr=""/>
          <p:cNvSpPr/>
          <p:nvPr/>
        </p:nvSpPr>
        <p:spPr>
          <a:xfrm>
            <a:off x="3878722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 descr=""/>
          <p:cNvSpPr/>
          <p:nvPr/>
        </p:nvSpPr>
        <p:spPr>
          <a:xfrm>
            <a:off x="3878722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 descr=""/>
          <p:cNvSpPr/>
          <p:nvPr/>
        </p:nvSpPr>
        <p:spPr>
          <a:xfrm>
            <a:off x="3878722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 descr=""/>
          <p:cNvSpPr/>
          <p:nvPr/>
        </p:nvSpPr>
        <p:spPr>
          <a:xfrm>
            <a:off x="3878722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 descr=""/>
          <p:cNvSpPr/>
          <p:nvPr/>
        </p:nvSpPr>
        <p:spPr>
          <a:xfrm>
            <a:off x="3878722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 descr=""/>
          <p:cNvSpPr/>
          <p:nvPr/>
        </p:nvSpPr>
        <p:spPr>
          <a:xfrm>
            <a:off x="3878722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 descr=""/>
          <p:cNvSpPr/>
          <p:nvPr/>
        </p:nvSpPr>
        <p:spPr>
          <a:xfrm>
            <a:off x="3878722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 descr=""/>
          <p:cNvSpPr/>
          <p:nvPr/>
        </p:nvSpPr>
        <p:spPr>
          <a:xfrm>
            <a:off x="4988636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 descr=""/>
          <p:cNvSpPr/>
          <p:nvPr/>
        </p:nvSpPr>
        <p:spPr>
          <a:xfrm>
            <a:off x="4988636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 descr=""/>
          <p:cNvSpPr/>
          <p:nvPr/>
        </p:nvSpPr>
        <p:spPr>
          <a:xfrm>
            <a:off x="4988636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 descr=""/>
          <p:cNvSpPr/>
          <p:nvPr/>
        </p:nvSpPr>
        <p:spPr>
          <a:xfrm>
            <a:off x="4988636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/>
          <p:nvPr/>
        </p:nvSpPr>
        <p:spPr>
          <a:xfrm>
            <a:off x="4988636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 descr=""/>
          <p:cNvSpPr/>
          <p:nvPr/>
        </p:nvSpPr>
        <p:spPr>
          <a:xfrm>
            <a:off x="4988636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 descr=""/>
          <p:cNvSpPr/>
          <p:nvPr/>
        </p:nvSpPr>
        <p:spPr>
          <a:xfrm>
            <a:off x="4988636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 descr=""/>
          <p:cNvSpPr/>
          <p:nvPr/>
        </p:nvSpPr>
        <p:spPr>
          <a:xfrm>
            <a:off x="4988636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 descr=""/>
          <p:cNvSpPr/>
          <p:nvPr/>
        </p:nvSpPr>
        <p:spPr>
          <a:xfrm>
            <a:off x="4988636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 descr=""/>
          <p:cNvSpPr/>
          <p:nvPr/>
        </p:nvSpPr>
        <p:spPr>
          <a:xfrm>
            <a:off x="4988636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 descr=""/>
          <p:cNvSpPr/>
          <p:nvPr/>
        </p:nvSpPr>
        <p:spPr>
          <a:xfrm>
            <a:off x="4988636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 descr=""/>
          <p:cNvSpPr/>
          <p:nvPr/>
        </p:nvSpPr>
        <p:spPr>
          <a:xfrm>
            <a:off x="4988636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 descr=""/>
          <p:cNvSpPr/>
          <p:nvPr/>
        </p:nvSpPr>
        <p:spPr>
          <a:xfrm>
            <a:off x="4988636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 descr=""/>
          <p:cNvSpPr/>
          <p:nvPr/>
        </p:nvSpPr>
        <p:spPr>
          <a:xfrm>
            <a:off x="4988636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 descr=""/>
          <p:cNvSpPr/>
          <p:nvPr/>
        </p:nvSpPr>
        <p:spPr>
          <a:xfrm>
            <a:off x="4988636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 descr=""/>
          <p:cNvSpPr/>
          <p:nvPr/>
        </p:nvSpPr>
        <p:spPr>
          <a:xfrm>
            <a:off x="4988636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 descr=""/>
          <p:cNvSpPr/>
          <p:nvPr/>
        </p:nvSpPr>
        <p:spPr>
          <a:xfrm>
            <a:off x="4988636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 descr=""/>
          <p:cNvSpPr/>
          <p:nvPr/>
        </p:nvSpPr>
        <p:spPr>
          <a:xfrm>
            <a:off x="4988636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 descr=""/>
          <p:cNvSpPr/>
          <p:nvPr/>
        </p:nvSpPr>
        <p:spPr>
          <a:xfrm>
            <a:off x="4988636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 descr=""/>
          <p:cNvSpPr/>
          <p:nvPr/>
        </p:nvSpPr>
        <p:spPr>
          <a:xfrm>
            <a:off x="4988636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 descr=""/>
          <p:cNvSpPr/>
          <p:nvPr/>
        </p:nvSpPr>
        <p:spPr>
          <a:xfrm>
            <a:off x="4988636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 descr=""/>
          <p:cNvSpPr/>
          <p:nvPr/>
        </p:nvSpPr>
        <p:spPr>
          <a:xfrm>
            <a:off x="4988636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 descr=""/>
          <p:cNvSpPr/>
          <p:nvPr/>
        </p:nvSpPr>
        <p:spPr>
          <a:xfrm>
            <a:off x="4988636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 descr=""/>
          <p:cNvSpPr/>
          <p:nvPr/>
        </p:nvSpPr>
        <p:spPr>
          <a:xfrm>
            <a:off x="4988636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 descr=""/>
          <p:cNvSpPr/>
          <p:nvPr/>
        </p:nvSpPr>
        <p:spPr>
          <a:xfrm>
            <a:off x="4988636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 descr=""/>
          <p:cNvSpPr/>
          <p:nvPr/>
        </p:nvSpPr>
        <p:spPr>
          <a:xfrm>
            <a:off x="4988636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 descr=""/>
          <p:cNvSpPr/>
          <p:nvPr/>
        </p:nvSpPr>
        <p:spPr>
          <a:xfrm>
            <a:off x="4988636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 descr=""/>
          <p:cNvSpPr/>
          <p:nvPr/>
        </p:nvSpPr>
        <p:spPr>
          <a:xfrm>
            <a:off x="4988636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 descr=""/>
          <p:cNvSpPr/>
          <p:nvPr/>
        </p:nvSpPr>
        <p:spPr>
          <a:xfrm>
            <a:off x="4988636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 descr=""/>
          <p:cNvSpPr/>
          <p:nvPr/>
        </p:nvSpPr>
        <p:spPr>
          <a:xfrm>
            <a:off x="4988636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 descr=""/>
          <p:cNvSpPr/>
          <p:nvPr/>
        </p:nvSpPr>
        <p:spPr>
          <a:xfrm>
            <a:off x="6098550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 descr=""/>
          <p:cNvSpPr/>
          <p:nvPr/>
        </p:nvSpPr>
        <p:spPr>
          <a:xfrm>
            <a:off x="6098550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 descr=""/>
          <p:cNvSpPr/>
          <p:nvPr/>
        </p:nvSpPr>
        <p:spPr>
          <a:xfrm>
            <a:off x="6098550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 descr=""/>
          <p:cNvSpPr/>
          <p:nvPr/>
        </p:nvSpPr>
        <p:spPr>
          <a:xfrm>
            <a:off x="6098550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 descr=""/>
          <p:cNvSpPr/>
          <p:nvPr/>
        </p:nvSpPr>
        <p:spPr>
          <a:xfrm>
            <a:off x="6098550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 descr=""/>
          <p:cNvSpPr/>
          <p:nvPr/>
        </p:nvSpPr>
        <p:spPr>
          <a:xfrm>
            <a:off x="6098550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 descr=""/>
          <p:cNvSpPr/>
          <p:nvPr/>
        </p:nvSpPr>
        <p:spPr>
          <a:xfrm>
            <a:off x="6098550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 descr=""/>
          <p:cNvSpPr/>
          <p:nvPr/>
        </p:nvSpPr>
        <p:spPr>
          <a:xfrm>
            <a:off x="6098550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 descr=""/>
          <p:cNvSpPr/>
          <p:nvPr/>
        </p:nvSpPr>
        <p:spPr>
          <a:xfrm>
            <a:off x="6098550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 descr=""/>
          <p:cNvSpPr/>
          <p:nvPr/>
        </p:nvSpPr>
        <p:spPr>
          <a:xfrm>
            <a:off x="6098550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 descr=""/>
          <p:cNvSpPr/>
          <p:nvPr/>
        </p:nvSpPr>
        <p:spPr>
          <a:xfrm>
            <a:off x="6098550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 descr=""/>
          <p:cNvSpPr/>
          <p:nvPr/>
        </p:nvSpPr>
        <p:spPr>
          <a:xfrm>
            <a:off x="6098550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 descr=""/>
          <p:cNvSpPr/>
          <p:nvPr/>
        </p:nvSpPr>
        <p:spPr>
          <a:xfrm>
            <a:off x="6098550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 descr=""/>
          <p:cNvSpPr/>
          <p:nvPr/>
        </p:nvSpPr>
        <p:spPr>
          <a:xfrm>
            <a:off x="6098550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 descr=""/>
          <p:cNvSpPr/>
          <p:nvPr/>
        </p:nvSpPr>
        <p:spPr>
          <a:xfrm>
            <a:off x="6098550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 descr=""/>
          <p:cNvSpPr/>
          <p:nvPr/>
        </p:nvSpPr>
        <p:spPr>
          <a:xfrm>
            <a:off x="6098550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 descr=""/>
          <p:cNvSpPr/>
          <p:nvPr/>
        </p:nvSpPr>
        <p:spPr>
          <a:xfrm>
            <a:off x="6098550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/>
          <p:nvPr/>
        </p:nvSpPr>
        <p:spPr>
          <a:xfrm>
            <a:off x="6098550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 descr=""/>
          <p:cNvSpPr/>
          <p:nvPr/>
        </p:nvSpPr>
        <p:spPr>
          <a:xfrm>
            <a:off x="6098550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 descr=""/>
          <p:cNvSpPr/>
          <p:nvPr/>
        </p:nvSpPr>
        <p:spPr>
          <a:xfrm>
            <a:off x="6098550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 descr=""/>
          <p:cNvSpPr/>
          <p:nvPr/>
        </p:nvSpPr>
        <p:spPr>
          <a:xfrm>
            <a:off x="6098550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 descr=""/>
          <p:cNvSpPr/>
          <p:nvPr/>
        </p:nvSpPr>
        <p:spPr>
          <a:xfrm>
            <a:off x="6098550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 descr=""/>
          <p:cNvSpPr/>
          <p:nvPr/>
        </p:nvSpPr>
        <p:spPr>
          <a:xfrm>
            <a:off x="6098550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 descr=""/>
          <p:cNvSpPr/>
          <p:nvPr/>
        </p:nvSpPr>
        <p:spPr>
          <a:xfrm>
            <a:off x="6098550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 descr=""/>
          <p:cNvSpPr/>
          <p:nvPr/>
        </p:nvSpPr>
        <p:spPr>
          <a:xfrm>
            <a:off x="6098550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 descr=""/>
          <p:cNvSpPr/>
          <p:nvPr/>
        </p:nvSpPr>
        <p:spPr>
          <a:xfrm>
            <a:off x="6098550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 descr=""/>
          <p:cNvSpPr/>
          <p:nvPr/>
        </p:nvSpPr>
        <p:spPr>
          <a:xfrm>
            <a:off x="6098550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 descr=""/>
          <p:cNvSpPr/>
          <p:nvPr/>
        </p:nvSpPr>
        <p:spPr>
          <a:xfrm>
            <a:off x="6098550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 descr=""/>
          <p:cNvSpPr/>
          <p:nvPr/>
        </p:nvSpPr>
        <p:spPr>
          <a:xfrm>
            <a:off x="6098550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 descr=""/>
          <p:cNvSpPr/>
          <p:nvPr/>
        </p:nvSpPr>
        <p:spPr>
          <a:xfrm>
            <a:off x="6098550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 descr=""/>
          <p:cNvSpPr/>
          <p:nvPr/>
        </p:nvSpPr>
        <p:spPr>
          <a:xfrm>
            <a:off x="8318378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 descr=""/>
          <p:cNvSpPr/>
          <p:nvPr/>
        </p:nvSpPr>
        <p:spPr>
          <a:xfrm>
            <a:off x="8318378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 descr=""/>
          <p:cNvSpPr/>
          <p:nvPr/>
        </p:nvSpPr>
        <p:spPr>
          <a:xfrm>
            <a:off x="8318378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 descr=""/>
          <p:cNvSpPr/>
          <p:nvPr/>
        </p:nvSpPr>
        <p:spPr>
          <a:xfrm>
            <a:off x="8318378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 descr=""/>
          <p:cNvSpPr/>
          <p:nvPr/>
        </p:nvSpPr>
        <p:spPr>
          <a:xfrm>
            <a:off x="8318378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 descr=""/>
          <p:cNvSpPr/>
          <p:nvPr/>
        </p:nvSpPr>
        <p:spPr>
          <a:xfrm>
            <a:off x="8318378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 descr=""/>
          <p:cNvSpPr/>
          <p:nvPr/>
        </p:nvSpPr>
        <p:spPr>
          <a:xfrm>
            <a:off x="8318378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 descr=""/>
          <p:cNvSpPr/>
          <p:nvPr/>
        </p:nvSpPr>
        <p:spPr>
          <a:xfrm>
            <a:off x="8318378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 descr=""/>
          <p:cNvSpPr/>
          <p:nvPr/>
        </p:nvSpPr>
        <p:spPr>
          <a:xfrm>
            <a:off x="8318378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 descr=""/>
          <p:cNvSpPr/>
          <p:nvPr/>
        </p:nvSpPr>
        <p:spPr>
          <a:xfrm>
            <a:off x="8318378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 descr=""/>
          <p:cNvSpPr/>
          <p:nvPr/>
        </p:nvSpPr>
        <p:spPr>
          <a:xfrm>
            <a:off x="8318378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 descr=""/>
          <p:cNvSpPr/>
          <p:nvPr/>
        </p:nvSpPr>
        <p:spPr>
          <a:xfrm>
            <a:off x="8318378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 descr=""/>
          <p:cNvSpPr/>
          <p:nvPr/>
        </p:nvSpPr>
        <p:spPr>
          <a:xfrm>
            <a:off x="8318378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 descr=""/>
          <p:cNvSpPr/>
          <p:nvPr/>
        </p:nvSpPr>
        <p:spPr>
          <a:xfrm>
            <a:off x="8318378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 descr=""/>
          <p:cNvSpPr/>
          <p:nvPr/>
        </p:nvSpPr>
        <p:spPr>
          <a:xfrm>
            <a:off x="8318378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 descr=""/>
          <p:cNvSpPr/>
          <p:nvPr/>
        </p:nvSpPr>
        <p:spPr>
          <a:xfrm>
            <a:off x="8318378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 descr=""/>
          <p:cNvSpPr/>
          <p:nvPr/>
        </p:nvSpPr>
        <p:spPr>
          <a:xfrm>
            <a:off x="8318378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 descr=""/>
          <p:cNvSpPr/>
          <p:nvPr/>
        </p:nvSpPr>
        <p:spPr>
          <a:xfrm>
            <a:off x="8318378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 descr=""/>
          <p:cNvSpPr/>
          <p:nvPr/>
        </p:nvSpPr>
        <p:spPr>
          <a:xfrm>
            <a:off x="8318378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 descr=""/>
          <p:cNvSpPr/>
          <p:nvPr/>
        </p:nvSpPr>
        <p:spPr>
          <a:xfrm>
            <a:off x="8318378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 descr=""/>
          <p:cNvSpPr/>
          <p:nvPr/>
        </p:nvSpPr>
        <p:spPr>
          <a:xfrm>
            <a:off x="8318378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 descr=""/>
          <p:cNvSpPr/>
          <p:nvPr/>
        </p:nvSpPr>
        <p:spPr>
          <a:xfrm>
            <a:off x="8318378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 descr=""/>
          <p:cNvSpPr/>
          <p:nvPr/>
        </p:nvSpPr>
        <p:spPr>
          <a:xfrm>
            <a:off x="8318378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 descr=""/>
          <p:cNvSpPr/>
          <p:nvPr/>
        </p:nvSpPr>
        <p:spPr>
          <a:xfrm>
            <a:off x="8318378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 descr=""/>
          <p:cNvSpPr/>
          <p:nvPr/>
        </p:nvSpPr>
        <p:spPr>
          <a:xfrm>
            <a:off x="8318378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 descr=""/>
          <p:cNvSpPr/>
          <p:nvPr/>
        </p:nvSpPr>
        <p:spPr>
          <a:xfrm>
            <a:off x="8318378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 descr=""/>
          <p:cNvSpPr/>
          <p:nvPr/>
        </p:nvSpPr>
        <p:spPr>
          <a:xfrm>
            <a:off x="8318378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 descr=""/>
          <p:cNvSpPr/>
          <p:nvPr/>
        </p:nvSpPr>
        <p:spPr>
          <a:xfrm>
            <a:off x="8318378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 descr=""/>
          <p:cNvSpPr/>
          <p:nvPr/>
        </p:nvSpPr>
        <p:spPr>
          <a:xfrm>
            <a:off x="8318378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 descr=""/>
          <p:cNvSpPr/>
          <p:nvPr/>
        </p:nvSpPr>
        <p:spPr>
          <a:xfrm>
            <a:off x="8318378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 descr=""/>
          <p:cNvSpPr/>
          <p:nvPr/>
        </p:nvSpPr>
        <p:spPr>
          <a:xfrm>
            <a:off x="7208464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 descr=""/>
          <p:cNvSpPr/>
          <p:nvPr/>
        </p:nvSpPr>
        <p:spPr>
          <a:xfrm>
            <a:off x="7208464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 descr=""/>
          <p:cNvSpPr/>
          <p:nvPr/>
        </p:nvSpPr>
        <p:spPr>
          <a:xfrm>
            <a:off x="7208464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 descr=""/>
          <p:cNvSpPr/>
          <p:nvPr/>
        </p:nvSpPr>
        <p:spPr>
          <a:xfrm>
            <a:off x="7208464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 descr=""/>
          <p:cNvSpPr/>
          <p:nvPr/>
        </p:nvSpPr>
        <p:spPr>
          <a:xfrm>
            <a:off x="7208464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 descr=""/>
          <p:cNvSpPr/>
          <p:nvPr/>
        </p:nvSpPr>
        <p:spPr>
          <a:xfrm>
            <a:off x="7208464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 descr=""/>
          <p:cNvSpPr/>
          <p:nvPr/>
        </p:nvSpPr>
        <p:spPr>
          <a:xfrm>
            <a:off x="7208464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 descr=""/>
          <p:cNvSpPr/>
          <p:nvPr/>
        </p:nvSpPr>
        <p:spPr>
          <a:xfrm>
            <a:off x="7208464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 descr=""/>
          <p:cNvSpPr/>
          <p:nvPr/>
        </p:nvSpPr>
        <p:spPr>
          <a:xfrm>
            <a:off x="7208464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 descr=""/>
          <p:cNvSpPr/>
          <p:nvPr/>
        </p:nvSpPr>
        <p:spPr>
          <a:xfrm>
            <a:off x="7208464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 descr=""/>
          <p:cNvSpPr/>
          <p:nvPr/>
        </p:nvSpPr>
        <p:spPr>
          <a:xfrm>
            <a:off x="7208464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 descr=""/>
          <p:cNvSpPr/>
          <p:nvPr/>
        </p:nvSpPr>
        <p:spPr>
          <a:xfrm>
            <a:off x="7208464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 descr=""/>
          <p:cNvSpPr/>
          <p:nvPr/>
        </p:nvSpPr>
        <p:spPr>
          <a:xfrm>
            <a:off x="7208464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 descr=""/>
          <p:cNvSpPr/>
          <p:nvPr/>
        </p:nvSpPr>
        <p:spPr>
          <a:xfrm>
            <a:off x="7208464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 descr=""/>
          <p:cNvSpPr/>
          <p:nvPr/>
        </p:nvSpPr>
        <p:spPr>
          <a:xfrm>
            <a:off x="7208464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 descr=""/>
          <p:cNvSpPr/>
          <p:nvPr/>
        </p:nvSpPr>
        <p:spPr>
          <a:xfrm>
            <a:off x="7208464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 descr=""/>
          <p:cNvSpPr/>
          <p:nvPr/>
        </p:nvSpPr>
        <p:spPr>
          <a:xfrm>
            <a:off x="7208464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 descr=""/>
          <p:cNvSpPr/>
          <p:nvPr/>
        </p:nvSpPr>
        <p:spPr>
          <a:xfrm>
            <a:off x="7208464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 descr=""/>
          <p:cNvSpPr/>
          <p:nvPr/>
        </p:nvSpPr>
        <p:spPr>
          <a:xfrm>
            <a:off x="7208464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 descr=""/>
          <p:cNvSpPr/>
          <p:nvPr/>
        </p:nvSpPr>
        <p:spPr>
          <a:xfrm>
            <a:off x="7208464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 descr=""/>
          <p:cNvSpPr/>
          <p:nvPr/>
        </p:nvSpPr>
        <p:spPr>
          <a:xfrm>
            <a:off x="7208464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 descr=""/>
          <p:cNvSpPr/>
          <p:nvPr/>
        </p:nvSpPr>
        <p:spPr>
          <a:xfrm>
            <a:off x="7208464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 descr=""/>
          <p:cNvSpPr/>
          <p:nvPr/>
        </p:nvSpPr>
        <p:spPr>
          <a:xfrm>
            <a:off x="7208464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 descr=""/>
          <p:cNvSpPr/>
          <p:nvPr/>
        </p:nvSpPr>
        <p:spPr>
          <a:xfrm>
            <a:off x="7208464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 descr=""/>
          <p:cNvSpPr/>
          <p:nvPr/>
        </p:nvSpPr>
        <p:spPr>
          <a:xfrm>
            <a:off x="7208464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 descr=""/>
          <p:cNvSpPr/>
          <p:nvPr/>
        </p:nvSpPr>
        <p:spPr>
          <a:xfrm>
            <a:off x="7208464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 descr=""/>
          <p:cNvSpPr/>
          <p:nvPr/>
        </p:nvSpPr>
        <p:spPr>
          <a:xfrm>
            <a:off x="7208464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 descr=""/>
          <p:cNvSpPr/>
          <p:nvPr/>
        </p:nvSpPr>
        <p:spPr>
          <a:xfrm>
            <a:off x="7208464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 descr=""/>
          <p:cNvSpPr/>
          <p:nvPr/>
        </p:nvSpPr>
        <p:spPr>
          <a:xfrm>
            <a:off x="7208464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 descr=""/>
          <p:cNvSpPr/>
          <p:nvPr/>
        </p:nvSpPr>
        <p:spPr>
          <a:xfrm>
            <a:off x="7208464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 descr=""/>
          <p:cNvSpPr/>
          <p:nvPr/>
        </p:nvSpPr>
        <p:spPr>
          <a:xfrm>
            <a:off x="1524774" y="7217606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59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 descr=""/>
          <p:cNvSpPr/>
          <p:nvPr/>
        </p:nvSpPr>
        <p:spPr>
          <a:xfrm>
            <a:off x="1524774" y="5815805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60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 descr=""/>
          <p:cNvSpPr/>
          <p:nvPr/>
        </p:nvSpPr>
        <p:spPr>
          <a:xfrm>
            <a:off x="1524774" y="4413992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60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 descr=""/>
          <p:cNvSpPr/>
          <p:nvPr/>
        </p:nvSpPr>
        <p:spPr>
          <a:xfrm>
            <a:off x="1524774" y="3012191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60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38" name="object 238" descr=""/>
          <p:cNvGrpSpPr/>
          <p:nvPr/>
        </p:nvGrpSpPr>
        <p:grpSpPr>
          <a:xfrm>
            <a:off x="1345314" y="2686850"/>
            <a:ext cx="7096125" cy="5992495"/>
            <a:chOff x="1345314" y="2686850"/>
            <a:chExt cx="7096125" cy="5992495"/>
          </a:xfrm>
        </p:grpSpPr>
        <p:pic>
          <p:nvPicPr>
            <p:cNvPr id="239" name="object 23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88734" y="3150855"/>
              <a:ext cx="6666746" cy="5454588"/>
            </a:xfrm>
            <a:prstGeom prst="rect">
              <a:avLst/>
            </a:prstGeom>
          </p:spPr>
        </p:pic>
        <p:pic>
          <p:nvPicPr>
            <p:cNvPr id="240" name="object 24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94207" y="8478012"/>
              <a:ext cx="201058" cy="201040"/>
            </a:xfrm>
            <a:prstGeom prst="rect">
              <a:avLst/>
            </a:prstGeom>
          </p:spPr>
        </p:pic>
        <p:pic>
          <p:nvPicPr>
            <p:cNvPr id="241" name="object 241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02646" y="8327411"/>
              <a:ext cx="201058" cy="201040"/>
            </a:xfrm>
            <a:prstGeom prst="rect">
              <a:avLst/>
            </a:prstGeom>
          </p:spPr>
        </p:pic>
        <p:pic>
          <p:nvPicPr>
            <p:cNvPr id="242" name="object 242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15722" y="8396914"/>
              <a:ext cx="201058" cy="201040"/>
            </a:xfrm>
            <a:prstGeom prst="rect">
              <a:avLst/>
            </a:prstGeom>
          </p:spPr>
        </p:pic>
        <p:pic>
          <p:nvPicPr>
            <p:cNvPr id="243" name="object 243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27960" y="7585962"/>
              <a:ext cx="201058" cy="201040"/>
            </a:xfrm>
            <a:prstGeom prst="rect">
              <a:avLst/>
            </a:prstGeom>
          </p:spPr>
        </p:pic>
        <p:pic>
          <p:nvPicPr>
            <p:cNvPr id="244" name="object 244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19524" y="8234727"/>
              <a:ext cx="201058" cy="201040"/>
            </a:xfrm>
            <a:prstGeom prst="rect">
              <a:avLst/>
            </a:prstGeom>
          </p:spPr>
        </p:pic>
        <p:pic>
          <p:nvPicPr>
            <p:cNvPr id="245" name="object 245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240200" y="3056169"/>
              <a:ext cx="201058" cy="201040"/>
            </a:xfrm>
            <a:prstGeom prst="rect">
              <a:avLst/>
            </a:prstGeom>
          </p:spPr>
        </p:pic>
        <p:pic>
          <p:nvPicPr>
            <p:cNvPr id="246" name="object 246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136399" y="6601218"/>
              <a:ext cx="201058" cy="201040"/>
            </a:xfrm>
            <a:prstGeom prst="rect">
              <a:avLst/>
            </a:prstGeom>
          </p:spPr>
        </p:pic>
        <p:sp>
          <p:nvSpPr>
            <p:cNvPr id="247" name="object 247" descr=""/>
            <p:cNvSpPr/>
            <p:nvPr/>
          </p:nvSpPr>
          <p:spPr>
            <a:xfrm>
              <a:off x="1345314" y="7974691"/>
              <a:ext cx="649605" cy="292100"/>
            </a:xfrm>
            <a:custGeom>
              <a:avLst/>
              <a:gdLst/>
              <a:ahLst/>
              <a:cxnLst/>
              <a:rect l="l" t="t" r="r" b="b"/>
              <a:pathLst>
                <a:path w="649605" h="292100">
                  <a:moveTo>
                    <a:pt x="56354" y="197648"/>
                  </a:moveTo>
                  <a:lnTo>
                    <a:pt x="0" y="230317"/>
                  </a:lnTo>
                  <a:lnTo>
                    <a:pt x="7222" y="244686"/>
                  </a:lnTo>
                  <a:lnTo>
                    <a:pt x="16232" y="257167"/>
                  </a:lnTo>
                  <a:lnTo>
                    <a:pt x="53623" y="283073"/>
                  </a:lnTo>
                  <a:lnTo>
                    <a:pt x="102091" y="291572"/>
                  </a:lnTo>
                  <a:lnTo>
                    <a:pt x="123096" y="289989"/>
                  </a:lnTo>
                  <a:lnTo>
                    <a:pt x="160053" y="277330"/>
                  </a:lnTo>
                  <a:lnTo>
                    <a:pt x="189225" y="252369"/>
                  </a:lnTo>
                  <a:lnTo>
                    <a:pt x="201132" y="227867"/>
                  </a:lnTo>
                  <a:lnTo>
                    <a:pt x="102091" y="227867"/>
                  </a:lnTo>
                  <a:lnTo>
                    <a:pt x="86062" y="225978"/>
                  </a:lnTo>
                  <a:lnTo>
                    <a:pt x="73097" y="220312"/>
                  </a:lnTo>
                  <a:lnTo>
                    <a:pt x="63194" y="210869"/>
                  </a:lnTo>
                  <a:lnTo>
                    <a:pt x="56354" y="197648"/>
                  </a:lnTo>
                  <a:close/>
                </a:path>
                <a:path w="649605" h="292100">
                  <a:moveTo>
                    <a:pt x="191931" y="0"/>
                  </a:moveTo>
                  <a:lnTo>
                    <a:pt x="26543" y="0"/>
                  </a:lnTo>
                  <a:lnTo>
                    <a:pt x="14701" y="164162"/>
                  </a:lnTo>
                  <a:lnTo>
                    <a:pt x="104132" y="164162"/>
                  </a:lnTo>
                  <a:lnTo>
                    <a:pt x="112581" y="164724"/>
                  </a:lnTo>
                  <a:lnTo>
                    <a:pt x="140885" y="186758"/>
                  </a:lnTo>
                  <a:lnTo>
                    <a:pt x="140885" y="205271"/>
                  </a:lnTo>
                  <a:lnTo>
                    <a:pt x="102091" y="227867"/>
                  </a:lnTo>
                  <a:lnTo>
                    <a:pt x="201132" y="227867"/>
                  </a:lnTo>
                  <a:lnTo>
                    <a:pt x="204335" y="217249"/>
                  </a:lnTo>
                  <a:lnTo>
                    <a:pt x="206224" y="196015"/>
                  </a:lnTo>
                  <a:lnTo>
                    <a:pt x="204463" y="174626"/>
                  </a:lnTo>
                  <a:lnTo>
                    <a:pt x="178046" y="125776"/>
                  </a:lnTo>
                  <a:lnTo>
                    <a:pt x="128354" y="102040"/>
                  </a:lnTo>
                  <a:lnTo>
                    <a:pt x="108216" y="100457"/>
                  </a:lnTo>
                  <a:lnTo>
                    <a:pt x="84939" y="100457"/>
                  </a:lnTo>
                  <a:lnTo>
                    <a:pt x="87798" y="61254"/>
                  </a:lnTo>
                  <a:lnTo>
                    <a:pt x="191931" y="61254"/>
                  </a:lnTo>
                  <a:lnTo>
                    <a:pt x="191931" y="0"/>
                  </a:lnTo>
                  <a:close/>
                </a:path>
                <a:path w="649605" h="292100">
                  <a:moveTo>
                    <a:pt x="272803" y="197648"/>
                  </a:moveTo>
                  <a:lnTo>
                    <a:pt x="216449" y="230317"/>
                  </a:lnTo>
                  <a:lnTo>
                    <a:pt x="223646" y="244508"/>
                  </a:lnTo>
                  <a:lnTo>
                    <a:pt x="232579" y="256861"/>
                  </a:lnTo>
                  <a:lnTo>
                    <a:pt x="269562" y="282843"/>
                  </a:lnTo>
                  <a:lnTo>
                    <a:pt x="316498" y="291572"/>
                  </a:lnTo>
                  <a:lnTo>
                    <a:pt x="337503" y="289989"/>
                  </a:lnTo>
                  <a:lnTo>
                    <a:pt x="374460" y="277330"/>
                  </a:lnTo>
                  <a:lnTo>
                    <a:pt x="403633" y="252369"/>
                  </a:lnTo>
                  <a:lnTo>
                    <a:pt x="415540" y="227867"/>
                  </a:lnTo>
                  <a:lnTo>
                    <a:pt x="316498" y="227867"/>
                  </a:lnTo>
                  <a:lnTo>
                    <a:pt x="301363" y="225978"/>
                  </a:lnTo>
                  <a:lnTo>
                    <a:pt x="289035" y="220312"/>
                  </a:lnTo>
                  <a:lnTo>
                    <a:pt x="279515" y="210869"/>
                  </a:lnTo>
                  <a:lnTo>
                    <a:pt x="272803" y="197648"/>
                  </a:lnTo>
                  <a:close/>
                </a:path>
                <a:path w="649605" h="292100">
                  <a:moveTo>
                    <a:pt x="409197" y="0"/>
                  </a:moveTo>
                  <a:lnTo>
                    <a:pt x="225433" y="0"/>
                  </a:lnTo>
                  <a:lnTo>
                    <a:pt x="225433" y="61254"/>
                  </a:lnTo>
                  <a:lnTo>
                    <a:pt x="329974" y="61254"/>
                  </a:lnTo>
                  <a:lnTo>
                    <a:pt x="278112" y="127001"/>
                  </a:lnTo>
                  <a:lnTo>
                    <a:pt x="303022" y="164162"/>
                  </a:lnTo>
                  <a:lnTo>
                    <a:pt x="316498" y="164162"/>
                  </a:lnTo>
                  <a:lnTo>
                    <a:pt x="325508" y="164724"/>
                  </a:lnTo>
                  <a:lnTo>
                    <a:pt x="355293" y="186758"/>
                  </a:lnTo>
                  <a:lnTo>
                    <a:pt x="355293" y="205271"/>
                  </a:lnTo>
                  <a:lnTo>
                    <a:pt x="316498" y="227867"/>
                  </a:lnTo>
                  <a:lnTo>
                    <a:pt x="415540" y="227867"/>
                  </a:lnTo>
                  <a:lnTo>
                    <a:pt x="418742" y="217249"/>
                  </a:lnTo>
                  <a:lnTo>
                    <a:pt x="420631" y="196015"/>
                  </a:lnTo>
                  <a:lnTo>
                    <a:pt x="419585" y="182207"/>
                  </a:lnTo>
                  <a:lnTo>
                    <a:pt x="403888" y="146602"/>
                  </a:lnTo>
                  <a:lnTo>
                    <a:pt x="372801" y="121411"/>
                  </a:lnTo>
                  <a:lnTo>
                    <a:pt x="359785" y="115975"/>
                  </a:lnTo>
                  <a:lnTo>
                    <a:pt x="409197" y="53087"/>
                  </a:lnTo>
                  <a:lnTo>
                    <a:pt x="409197" y="0"/>
                  </a:lnTo>
                  <a:close/>
                </a:path>
                <a:path w="649605" h="292100">
                  <a:moveTo>
                    <a:pt x="616158" y="0"/>
                  </a:moveTo>
                  <a:lnTo>
                    <a:pt x="541019" y="0"/>
                  </a:lnTo>
                  <a:lnTo>
                    <a:pt x="453629" y="132718"/>
                  </a:lnTo>
                  <a:lnTo>
                    <a:pt x="446304" y="145684"/>
                  </a:lnTo>
                  <a:lnTo>
                    <a:pt x="441071" y="159670"/>
                  </a:lnTo>
                  <a:lnTo>
                    <a:pt x="438018" y="174269"/>
                  </a:lnTo>
                  <a:lnTo>
                    <a:pt x="437932" y="174677"/>
                  </a:lnTo>
                  <a:lnTo>
                    <a:pt x="444236" y="231134"/>
                  </a:lnTo>
                  <a:lnTo>
                    <a:pt x="466288" y="263395"/>
                  </a:lnTo>
                  <a:lnTo>
                    <a:pt x="500182" y="284528"/>
                  </a:lnTo>
                  <a:lnTo>
                    <a:pt x="543061" y="291572"/>
                  </a:lnTo>
                  <a:lnTo>
                    <a:pt x="565444" y="289811"/>
                  </a:lnTo>
                  <a:lnTo>
                    <a:pt x="603626" y="275722"/>
                  </a:lnTo>
                  <a:lnTo>
                    <a:pt x="632467" y="248285"/>
                  </a:lnTo>
                  <a:lnTo>
                    <a:pt x="642021" y="230317"/>
                  </a:lnTo>
                  <a:lnTo>
                    <a:pt x="543061" y="230317"/>
                  </a:lnTo>
                  <a:lnTo>
                    <a:pt x="534817" y="229654"/>
                  </a:lnTo>
                  <a:lnTo>
                    <a:pt x="502964" y="199409"/>
                  </a:lnTo>
                  <a:lnTo>
                    <a:pt x="502224" y="190706"/>
                  </a:lnTo>
                  <a:lnTo>
                    <a:pt x="502949" y="182181"/>
                  </a:lnTo>
                  <a:lnTo>
                    <a:pt x="502964" y="182002"/>
                  </a:lnTo>
                  <a:lnTo>
                    <a:pt x="527024" y="153851"/>
                  </a:lnTo>
                  <a:lnTo>
                    <a:pt x="526848" y="153851"/>
                  </a:lnTo>
                  <a:lnTo>
                    <a:pt x="534719" y="151784"/>
                  </a:lnTo>
                  <a:lnTo>
                    <a:pt x="534500" y="151784"/>
                  </a:lnTo>
                  <a:lnTo>
                    <a:pt x="543061" y="151094"/>
                  </a:lnTo>
                  <a:lnTo>
                    <a:pt x="641880" y="151094"/>
                  </a:lnTo>
                  <a:lnTo>
                    <a:pt x="634304" y="136036"/>
                  </a:lnTo>
                  <a:lnTo>
                    <a:pt x="592473" y="99640"/>
                  </a:lnTo>
                  <a:lnTo>
                    <a:pt x="554086" y="90248"/>
                  </a:lnTo>
                  <a:lnTo>
                    <a:pt x="616158" y="0"/>
                  </a:lnTo>
                  <a:close/>
                </a:path>
                <a:path w="649605" h="292100">
                  <a:moveTo>
                    <a:pt x="641880" y="151094"/>
                  </a:moveTo>
                  <a:lnTo>
                    <a:pt x="543061" y="151094"/>
                  </a:lnTo>
                  <a:lnTo>
                    <a:pt x="551304" y="151784"/>
                  </a:lnTo>
                  <a:lnTo>
                    <a:pt x="558885" y="153851"/>
                  </a:lnTo>
                  <a:lnTo>
                    <a:pt x="583105" y="182002"/>
                  </a:lnTo>
                  <a:lnTo>
                    <a:pt x="583157" y="182181"/>
                  </a:lnTo>
                  <a:lnTo>
                    <a:pt x="583897" y="190706"/>
                  </a:lnTo>
                  <a:lnTo>
                    <a:pt x="583157" y="199256"/>
                  </a:lnTo>
                  <a:lnTo>
                    <a:pt x="580936" y="206938"/>
                  </a:lnTo>
                  <a:lnTo>
                    <a:pt x="543061" y="230317"/>
                  </a:lnTo>
                  <a:lnTo>
                    <a:pt x="642021" y="230317"/>
                  </a:lnTo>
                  <a:lnTo>
                    <a:pt x="647372" y="211941"/>
                  </a:lnTo>
                  <a:lnTo>
                    <a:pt x="649235" y="190706"/>
                  </a:lnTo>
                  <a:lnTo>
                    <a:pt x="647576" y="170747"/>
                  </a:lnTo>
                  <a:lnTo>
                    <a:pt x="642599" y="152524"/>
                  </a:lnTo>
                  <a:lnTo>
                    <a:pt x="641880" y="151094"/>
                  </a:lnTo>
                  <a:close/>
                </a:path>
              </a:pathLst>
            </a:custGeom>
            <a:solidFill>
              <a:srgbClr val="653B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" name="object 248" descr=""/>
            <p:cNvSpPr/>
            <p:nvPr/>
          </p:nvSpPr>
          <p:spPr>
            <a:xfrm>
              <a:off x="2340921" y="7852455"/>
              <a:ext cx="869315" cy="297815"/>
            </a:xfrm>
            <a:custGeom>
              <a:avLst/>
              <a:gdLst/>
              <a:ahLst/>
              <a:cxnLst/>
              <a:rect l="l" t="t" r="r" b="b"/>
              <a:pathLst>
                <a:path w="869314" h="297815">
                  <a:moveTo>
                    <a:pt x="56354" y="203365"/>
                  </a:moveTo>
                  <a:lnTo>
                    <a:pt x="0" y="236034"/>
                  </a:lnTo>
                  <a:lnTo>
                    <a:pt x="7197" y="250225"/>
                  </a:lnTo>
                  <a:lnTo>
                    <a:pt x="16130" y="262578"/>
                  </a:lnTo>
                  <a:lnTo>
                    <a:pt x="53112" y="288560"/>
                  </a:lnTo>
                  <a:lnTo>
                    <a:pt x="100049" y="297289"/>
                  </a:lnTo>
                  <a:lnTo>
                    <a:pt x="121054" y="295706"/>
                  </a:lnTo>
                  <a:lnTo>
                    <a:pt x="158011" y="283047"/>
                  </a:lnTo>
                  <a:lnTo>
                    <a:pt x="187184" y="258086"/>
                  </a:lnTo>
                  <a:lnTo>
                    <a:pt x="199091" y="233584"/>
                  </a:lnTo>
                  <a:lnTo>
                    <a:pt x="100049" y="233584"/>
                  </a:lnTo>
                  <a:lnTo>
                    <a:pt x="84914" y="231695"/>
                  </a:lnTo>
                  <a:lnTo>
                    <a:pt x="72586" y="226029"/>
                  </a:lnTo>
                  <a:lnTo>
                    <a:pt x="63066" y="216586"/>
                  </a:lnTo>
                  <a:lnTo>
                    <a:pt x="56354" y="203365"/>
                  </a:lnTo>
                  <a:close/>
                </a:path>
                <a:path w="869314" h="297815">
                  <a:moveTo>
                    <a:pt x="192748" y="5717"/>
                  </a:moveTo>
                  <a:lnTo>
                    <a:pt x="8984" y="5717"/>
                  </a:lnTo>
                  <a:lnTo>
                    <a:pt x="8984" y="66971"/>
                  </a:lnTo>
                  <a:lnTo>
                    <a:pt x="113525" y="66971"/>
                  </a:lnTo>
                  <a:lnTo>
                    <a:pt x="61663" y="132718"/>
                  </a:lnTo>
                  <a:lnTo>
                    <a:pt x="86573" y="169879"/>
                  </a:lnTo>
                  <a:lnTo>
                    <a:pt x="100049" y="169879"/>
                  </a:lnTo>
                  <a:lnTo>
                    <a:pt x="109058" y="170441"/>
                  </a:lnTo>
                  <a:lnTo>
                    <a:pt x="138843" y="192475"/>
                  </a:lnTo>
                  <a:lnTo>
                    <a:pt x="138843" y="210988"/>
                  </a:lnTo>
                  <a:lnTo>
                    <a:pt x="100049" y="233584"/>
                  </a:lnTo>
                  <a:lnTo>
                    <a:pt x="199091" y="233584"/>
                  </a:lnTo>
                  <a:lnTo>
                    <a:pt x="202293" y="222967"/>
                  </a:lnTo>
                  <a:lnTo>
                    <a:pt x="204182" y="201732"/>
                  </a:lnTo>
                  <a:lnTo>
                    <a:pt x="203135" y="187924"/>
                  </a:lnTo>
                  <a:lnTo>
                    <a:pt x="187439" y="152319"/>
                  </a:lnTo>
                  <a:lnTo>
                    <a:pt x="156352" y="127128"/>
                  </a:lnTo>
                  <a:lnTo>
                    <a:pt x="143335" y="121692"/>
                  </a:lnTo>
                  <a:lnTo>
                    <a:pt x="192748" y="58804"/>
                  </a:lnTo>
                  <a:lnTo>
                    <a:pt x="192748" y="5717"/>
                  </a:lnTo>
                  <a:close/>
                </a:path>
                <a:path w="869314" h="297815">
                  <a:moveTo>
                    <a:pt x="403462" y="63704"/>
                  </a:moveTo>
                  <a:lnTo>
                    <a:pt x="321126" y="63704"/>
                  </a:lnTo>
                  <a:lnTo>
                    <a:pt x="328613" y="66563"/>
                  </a:lnTo>
                  <a:lnTo>
                    <a:pt x="334058" y="72280"/>
                  </a:lnTo>
                  <a:lnTo>
                    <a:pt x="339503" y="77725"/>
                  </a:lnTo>
                  <a:lnTo>
                    <a:pt x="342225" y="84939"/>
                  </a:lnTo>
                  <a:lnTo>
                    <a:pt x="342225" y="93923"/>
                  </a:lnTo>
                  <a:lnTo>
                    <a:pt x="325916" y="130217"/>
                  </a:lnTo>
                  <a:lnTo>
                    <a:pt x="217265" y="244201"/>
                  </a:lnTo>
                  <a:lnTo>
                    <a:pt x="217265" y="291572"/>
                  </a:lnTo>
                  <a:lnTo>
                    <a:pt x="411647" y="291572"/>
                  </a:lnTo>
                  <a:lnTo>
                    <a:pt x="411647" y="228684"/>
                  </a:lnTo>
                  <a:lnTo>
                    <a:pt x="315681" y="228684"/>
                  </a:lnTo>
                  <a:lnTo>
                    <a:pt x="363052" y="180905"/>
                  </a:lnTo>
                  <a:lnTo>
                    <a:pt x="382525" y="158598"/>
                  </a:lnTo>
                  <a:lnTo>
                    <a:pt x="396435" y="136189"/>
                  </a:lnTo>
                  <a:lnTo>
                    <a:pt x="404781" y="113678"/>
                  </a:lnTo>
                  <a:lnTo>
                    <a:pt x="407563" y="91065"/>
                  </a:lnTo>
                  <a:lnTo>
                    <a:pt x="405864" y="72280"/>
                  </a:lnTo>
                  <a:lnTo>
                    <a:pt x="405777" y="71310"/>
                  </a:lnTo>
                  <a:lnTo>
                    <a:pt x="403462" y="63704"/>
                  </a:lnTo>
                  <a:close/>
                </a:path>
                <a:path w="869314" h="297815">
                  <a:moveTo>
                    <a:pt x="310781" y="0"/>
                  </a:moveTo>
                  <a:lnTo>
                    <a:pt x="266984" y="8958"/>
                  </a:lnTo>
                  <a:lnTo>
                    <a:pt x="230741" y="35527"/>
                  </a:lnTo>
                  <a:lnTo>
                    <a:pt x="214407" y="62479"/>
                  </a:lnTo>
                  <a:lnTo>
                    <a:pt x="269536" y="94740"/>
                  </a:lnTo>
                  <a:lnTo>
                    <a:pt x="277218" y="81162"/>
                  </a:lnTo>
                  <a:lnTo>
                    <a:pt x="286789" y="71463"/>
                  </a:lnTo>
                  <a:lnTo>
                    <a:pt x="298249" y="65644"/>
                  </a:lnTo>
                  <a:lnTo>
                    <a:pt x="311598" y="63704"/>
                  </a:lnTo>
                  <a:lnTo>
                    <a:pt x="403462" y="63704"/>
                  </a:lnTo>
                  <a:lnTo>
                    <a:pt x="400417" y="53699"/>
                  </a:lnTo>
                  <a:lnTo>
                    <a:pt x="364149" y="14011"/>
                  </a:lnTo>
                  <a:lnTo>
                    <a:pt x="330051" y="1556"/>
                  </a:lnTo>
                  <a:lnTo>
                    <a:pt x="310781" y="0"/>
                  </a:lnTo>
                  <a:close/>
                </a:path>
                <a:path w="869314" h="297815">
                  <a:moveTo>
                    <a:pt x="480479" y="203365"/>
                  </a:moveTo>
                  <a:lnTo>
                    <a:pt x="424124" y="236034"/>
                  </a:lnTo>
                  <a:lnTo>
                    <a:pt x="431347" y="250404"/>
                  </a:lnTo>
                  <a:lnTo>
                    <a:pt x="440357" y="262884"/>
                  </a:lnTo>
                  <a:lnTo>
                    <a:pt x="477748" y="288790"/>
                  </a:lnTo>
                  <a:lnTo>
                    <a:pt x="526215" y="297289"/>
                  </a:lnTo>
                  <a:lnTo>
                    <a:pt x="547221" y="295706"/>
                  </a:lnTo>
                  <a:lnTo>
                    <a:pt x="584178" y="283047"/>
                  </a:lnTo>
                  <a:lnTo>
                    <a:pt x="613350" y="258086"/>
                  </a:lnTo>
                  <a:lnTo>
                    <a:pt x="625257" y="233584"/>
                  </a:lnTo>
                  <a:lnTo>
                    <a:pt x="526215" y="233584"/>
                  </a:lnTo>
                  <a:lnTo>
                    <a:pt x="510187" y="231695"/>
                  </a:lnTo>
                  <a:lnTo>
                    <a:pt x="497222" y="226029"/>
                  </a:lnTo>
                  <a:lnTo>
                    <a:pt x="487319" y="216586"/>
                  </a:lnTo>
                  <a:lnTo>
                    <a:pt x="480479" y="203365"/>
                  </a:lnTo>
                  <a:close/>
                </a:path>
                <a:path w="869314" h="297815">
                  <a:moveTo>
                    <a:pt x="616056" y="5717"/>
                  </a:moveTo>
                  <a:lnTo>
                    <a:pt x="450668" y="5717"/>
                  </a:lnTo>
                  <a:lnTo>
                    <a:pt x="438826" y="169879"/>
                  </a:lnTo>
                  <a:lnTo>
                    <a:pt x="528257" y="169879"/>
                  </a:lnTo>
                  <a:lnTo>
                    <a:pt x="536705" y="170441"/>
                  </a:lnTo>
                  <a:lnTo>
                    <a:pt x="565010" y="192475"/>
                  </a:lnTo>
                  <a:lnTo>
                    <a:pt x="565010" y="210988"/>
                  </a:lnTo>
                  <a:lnTo>
                    <a:pt x="526215" y="233584"/>
                  </a:lnTo>
                  <a:lnTo>
                    <a:pt x="625257" y="233584"/>
                  </a:lnTo>
                  <a:lnTo>
                    <a:pt x="628460" y="222967"/>
                  </a:lnTo>
                  <a:lnTo>
                    <a:pt x="630348" y="201732"/>
                  </a:lnTo>
                  <a:lnTo>
                    <a:pt x="628587" y="180343"/>
                  </a:lnTo>
                  <a:lnTo>
                    <a:pt x="602171" y="131493"/>
                  </a:lnTo>
                  <a:lnTo>
                    <a:pt x="552478" y="107757"/>
                  </a:lnTo>
                  <a:lnTo>
                    <a:pt x="532341" y="106174"/>
                  </a:lnTo>
                  <a:lnTo>
                    <a:pt x="509064" y="106174"/>
                  </a:lnTo>
                  <a:lnTo>
                    <a:pt x="511923" y="66971"/>
                  </a:lnTo>
                  <a:lnTo>
                    <a:pt x="616056" y="66971"/>
                  </a:lnTo>
                  <a:lnTo>
                    <a:pt x="616056" y="5717"/>
                  </a:lnTo>
                  <a:close/>
                </a:path>
                <a:path w="869314" h="297815">
                  <a:moveTo>
                    <a:pt x="840576" y="245835"/>
                  </a:moveTo>
                  <a:lnTo>
                    <a:pt x="774421" y="245835"/>
                  </a:lnTo>
                  <a:lnTo>
                    <a:pt x="774421" y="291572"/>
                  </a:lnTo>
                  <a:lnTo>
                    <a:pt x="840576" y="291572"/>
                  </a:lnTo>
                  <a:lnTo>
                    <a:pt x="840576" y="245835"/>
                  </a:lnTo>
                  <a:close/>
                </a:path>
                <a:path w="869314" h="297815">
                  <a:moveTo>
                    <a:pt x="805865" y="5717"/>
                  </a:moveTo>
                  <a:lnTo>
                    <a:pt x="735627" y="5717"/>
                  </a:lnTo>
                  <a:lnTo>
                    <a:pt x="644561" y="185397"/>
                  </a:lnTo>
                  <a:lnTo>
                    <a:pt x="644561" y="245835"/>
                  </a:lnTo>
                  <a:lnTo>
                    <a:pt x="869162" y="245835"/>
                  </a:lnTo>
                  <a:lnTo>
                    <a:pt x="869162" y="185397"/>
                  </a:lnTo>
                  <a:lnTo>
                    <a:pt x="714800" y="185397"/>
                  </a:lnTo>
                  <a:lnTo>
                    <a:pt x="805865" y="5717"/>
                  </a:lnTo>
                  <a:close/>
                </a:path>
                <a:path w="869314" h="297815">
                  <a:moveTo>
                    <a:pt x="840576" y="124142"/>
                  </a:moveTo>
                  <a:lnTo>
                    <a:pt x="774421" y="124142"/>
                  </a:lnTo>
                  <a:lnTo>
                    <a:pt x="774421" y="185397"/>
                  </a:lnTo>
                  <a:lnTo>
                    <a:pt x="840576" y="185397"/>
                  </a:lnTo>
                  <a:lnTo>
                    <a:pt x="840576" y="124142"/>
                  </a:lnTo>
                  <a:close/>
                </a:path>
              </a:pathLst>
            </a:custGeom>
            <a:solidFill>
              <a:srgbClr val="613C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 descr=""/>
            <p:cNvSpPr/>
            <p:nvPr/>
          </p:nvSpPr>
          <p:spPr>
            <a:xfrm>
              <a:off x="3503491" y="7959485"/>
              <a:ext cx="752475" cy="292100"/>
            </a:xfrm>
            <a:custGeom>
              <a:avLst/>
              <a:gdLst/>
              <a:ahLst/>
              <a:cxnLst/>
              <a:rect l="l" t="t" r="r" b="b"/>
              <a:pathLst>
                <a:path w="752475" h="292100">
                  <a:moveTo>
                    <a:pt x="131901" y="74730"/>
                  </a:moveTo>
                  <a:lnTo>
                    <a:pt x="66563" y="74730"/>
                  </a:lnTo>
                  <a:lnTo>
                    <a:pt x="66563" y="291572"/>
                  </a:lnTo>
                  <a:lnTo>
                    <a:pt x="131901" y="291572"/>
                  </a:lnTo>
                  <a:lnTo>
                    <a:pt x="131901" y="74730"/>
                  </a:lnTo>
                  <a:close/>
                </a:path>
                <a:path w="752475" h="292100">
                  <a:moveTo>
                    <a:pt x="131901" y="5717"/>
                  </a:moveTo>
                  <a:lnTo>
                    <a:pt x="74730" y="5717"/>
                  </a:lnTo>
                  <a:lnTo>
                    <a:pt x="0" y="32669"/>
                  </a:lnTo>
                  <a:lnTo>
                    <a:pt x="15926" y="88615"/>
                  </a:lnTo>
                  <a:lnTo>
                    <a:pt x="66563" y="74730"/>
                  </a:lnTo>
                  <a:lnTo>
                    <a:pt x="131901" y="74730"/>
                  </a:lnTo>
                  <a:lnTo>
                    <a:pt x="131901" y="5717"/>
                  </a:lnTo>
                  <a:close/>
                </a:path>
                <a:path w="752475" h="292100">
                  <a:moveTo>
                    <a:pt x="348465" y="5717"/>
                  </a:moveTo>
                  <a:lnTo>
                    <a:pt x="160618" y="5717"/>
                  </a:lnTo>
                  <a:lnTo>
                    <a:pt x="160618" y="68605"/>
                  </a:lnTo>
                  <a:lnTo>
                    <a:pt x="275776" y="68605"/>
                  </a:lnTo>
                  <a:lnTo>
                    <a:pt x="185936" y="291572"/>
                  </a:lnTo>
                  <a:lnTo>
                    <a:pt x="255358" y="291572"/>
                  </a:lnTo>
                  <a:lnTo>
                    <a:pt x="348465" y="60437"/>
                  </a:lnTo>
                  <a:lnTo>
                    <a:pt x="348465" y="5717"/>
                  </a:lnTo>
                  <a:close/>
                </a:path>
                <a:path w="752475" h="292100">
                  <a:moveTo>
                    <a:pt x="544576" y="5717"/>
                  </a:moveTo>
                  <a:lnTo>
                    <a:pt x="356728" y="5717"/>
                  </a:lnTo>
                  <a:lnTo>
                    <a:pt x="356728" y="68605"/>
                  </a:lnTo>
                  <a:lnTo>
                    <a:pt x="471887" y="68605"/>
                  </a:lnTo>
                  <a:lnTo>
                    <a:pt x="382047" y="291572"/>
                  </a:lnTo>
                  <a:lnTo>
                    <a:pt x="451469" y="291572"/>
                  </a:lnTo>
                  <a:lnTo>
                    <a:pt x="544576" y="60437"/>
                  </a:lnTo>
                  <a:lnTo>
                    <a:pt x="544576" y="5717"/>
                  </a:lnTo>
                  <a:close/>
                </a:path>
                <a:path w="752475" h="292100">
                  <a:moveTo>
                    <a:pt x="743936" y="63704"/>
                  </a:moveTo>
                  <a:lnTo>
                    <a:pt x="661600" y="63704"/>
                  </a:lnTo>
                  <a:lnTo>
                    <a:pt x="669087" y="66563"/>
                  </a:lnTo>
                  <a:lnTo>
                    <a:pt x="674532" y="72280"/>
                  </a:lnTo>
                  <a:lnTo>
                    <a:pt x="679976" y="77725"/>
                  </a:lnTo>
                  <a:lnTo>
                    <a:pt x="682699" y="84939"/>
                  </a:lnTo>
                  <a:lnTo>
                    <a:pt x="682699" y="93923"/>
                  </a:lnTo>
                  <a:lnTo>
                    <a:pt x="666390" y="130217"/>
                  </a:lnTo>
                  <a:lnTo>
                    <a:pt x="557739" y="244201"/>
                  </a:lnTo>
                  <a:lnTo>
                    <a:pt x="557739" y="291572"/>
                  </a:lnTo>
                  <a:lnTo>
                    <a:pt x="752121" y="291572"/>
                  </a:lnTo>
                  <a:lnTo>
                    <a:pt x="752121" y="228684"/>
                  </a:lnTo>
                  <a:lnTo>
                    <a:pt x="656155" y="228684"/>
                  </a:lnTo>
                  <a:lnTo>
                    <a:pt x="703525" y="180905"/>
                  </a:lnTo>
                  <a:lnTo>
                    <a:pt x="722999" y="158598"/>
                  </a:lnTo>
                  <a:lnTo>
                    <a:pt x="736909" y="136189"/>
                  </a:lnTo>
                  <a:lnTo>
                    <a:pt x="745255" y="113678"/>
                  </a:lnTo>
                  <a:lnTo>
                    <a:pt x="748037" y="91065"/>
                  </a:lnTo>
                  <a:lnTo>
                    <a:pt x="746338" y="72280"/>
                  </a:lnTo>
                  <a:lnTo>
                    <a:pt x="746251" y="71310"/>
                  </a:lnTo>
                  <a:lnTo>
                    <a:pt x="743936" y="63704"/>
                  </a:lnTo>
                  <a:close/>
                </a:path>
                <a:path w="752475" h="292100">
                  <a:moveTo>
                    <a:pt x="651255" y="0"/>
                  </a:moveTo>
                  <a:lnTo>
                    <a:pt x="607458" y="8958"/>
                  </a:lnTo>
                  <a:lnTo>
                    <a:pt x="571215" y="35527"/>
                  </a:lnTo>
                  <a:lnTo>
                    <a:pt x="554881" y="62479"/>
                  </a:lnTo>
                  <a:lnTo>
                    <a:pt x="610010" y="94740"/>
                  </a:lnTo>
                  <a:lnTo>
                    <a:pt x="617692" y="81162"/>
                  </a:lnTo>
                  <a:lnTo>
                    <a:pt x="627263" y="71463"/>
                  </a:lnTo>
                  <a:lnTo>
                    <a:pt x="638723" y="65644"/>
                  </a:lnTo>
                  <a:lnTo>
                    <a:pt x="652072" y="63704"/>
                  </a:lnTo>
                  <a:lnTo>
                    <a:pt x="743936" y="63704"/>
                  </a:lnTo>
                  <a:lnTo>
                    <a:pt x="740891" y="53699"/>
                  </a:lnTo>
                  <a:lnTo>
                    <a:pt x="704623" y="14011"/>
                  </a:lnTo>
                  <a:lnTo>
                    <a:pt x="670525" y="1556"/>
                  </a:lnTo>
                  <a:lnTo>
                    <a:pt x="651255" y="0"/>
                  </a:lnTo>
                  <a:close/>
                </a:path>
              </a:pathLst>
            </a:custGeom>
            <a:solidFill>
              <a:srgbClr val="633C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 descr=""/>
            <p:cNvSpPr/>
            <p:nvPr/>
          </p:nvSpPr>
          <p:spPr>
            <a:xfrm>
              <a:off x="4595754" y="7729126"/>
              <a:ext cx="798195" cy="292100"/>
            </a:xfrm>
            <a:custGeom>
              <a:avLst/>
              <a:gdLst/>
              <a:ahLst/>
              <a:cxnLst/>
              <a:rect l="l" t="t" r="r" b="b"/>
              <a:pathLst>
                <a:path w="798195" h="292100">
                  <a:moveTo>
                    <a:pt x="196014" y="245835"/>
                  </a:moveTo>
                  <a:lnTo>
                    <a:pt x="129859" y="245835"/>
                  </a:lnTo>
                  <a:lnTo>
                    <a:pt x="129859" y="291572"/>
                  </a:lnTo>
                  <a:lnTo>
                    <a:pt x="196014" y="291572"/>
                  </a:lnTo>
                  <a:lnTo>
                    <a:pt x="196014" y="245835"/>
                  </a:lnTo>
                  <a:close/>
                </a:path>
                <a:path w="798195" h="292100">
                  <a:moveTo>
                    <a:pt x="408587" y="5717"/>
                  </a:moveTo>
                  <a:lnTo>
                    <a:pt x="220740" y="5717"/>
                  </a:lnTo>
                  <a:lnTo>
                    <a:pt x="220740" y="68605"/>
                  </a:lnTo>
                  <a:lnTo>
                    <a:pt x="335898" y="68605"/>
                  </a:lnTo>
                  <a:lnTo>
                    <a:pt x="246058" y="291572"/>
                  </a:lnTo>
                  <a:lnTo>
                    <a:pt x="315480" y="291572"/>
                  </a:lnTo>
                  <a:lnTo>
                    <a:pt x="408587" y="60437"/>
                  </a:lnTo>
                  <a:lnTo>
                    <a:pt x="408587" y="5717"/>
                  </a:lnTo>
                  <a:close/>
                </a:path>
                <a:path w="798195" h="292100">
                  <a:moveTo>
                    <a:pt x="161303" y="5717"/>
                  </a:moveTo>
                  <a:lnTo>
                    <a:pt x="91065" y="5717"/>
                  </a:lnTo>
                  <a:lnTo>
                    <a:pt x="0" y="185397"/>
                  </a:lnTo>
                  <a:lnTo>
                    <a:pt x="0" y="245835"/>
                  </a:lnTo>
                  <a:lnTo>
                    <a:pt x="224600" y="245835"/>
                  </a:lnTo>
                  <a:lnTo>
                    <a:pt x="224600" y="185397"/>
                  </a:lnTo>
                  <a:lnTo>
                    <a:pt x="70238" y="185397"/>
                  </a:lnTo>
                  <a:lnTo>
                    <a:pt x="161303" y="5717"/>
                  </a:lnTo>
                  <a:close/>
                </a:path>
                <a:path w="798195" h="292100">
                  <a:moveTo>
                    <a:pt x="196014" y="124142"/>
                  </a:moveTo>
                  <a:lnTo>
                    <a:pt x="129859" y="124142"/>
                  </a:lnTo>
                  <a:lnTo>
                    <a:pt x="129859" y="185397"/>
                  </a:lnTo>
                  <a:lnTo>
                    <a:pt x="196014" y="185397"/>
                  </a:lnTo>
                  <a:lnTo>
                    <a:pt x="196014" y="124142"/>
                  </a:lnTo>
                  <a:close/>
                </a:path>
                <a:path w="798195" h="292100">
                  <a:moveTo>
                    <a:pt x="552740" y="74730"/>
                  </a:moveTo>
                  <a:lnTo>
                    <a:pt x="487402" y="74730"/>
                  </a:lnTo>
                  <a:lnTo>
                    <a:pt x="487402" y="291572"/>
                  </a:lnTo>
                  <a:lnTo>
                    <a:pt x="552740" y="291572"/>
                  </a:lnTo>
                  <a:lnTo>
                    <a:pt x="552740" y="74730"/>
                  </a:lnTo>
                  <a:close/>
                </a:path>
                <a:path w="798195" h="292100">
                  <a:moveTo>
                    <a:pt x="552740" y="5717"/>
                  </a:moveTo>
                  <a:lnTo>
                    <a:pt x="495569" y="5717"/>
                  </a:lnTo>
                  <a:lnTo>
                    <a:pt x="420838" y="32669"/>
                  </a:lnTo>
                  <a:lnTo>
                    <a:pt x="436765" y="88615"/>
                  </a:lnTo>
                  <a:lnTo>
                    <a:pt x="487402" y="74730"/>
                  </a:lnTo>
                  <a:lnTo>
                    <a:pt x="552740" y="74730"/>
                  </a:lnTo>
                  <a:lnTo>
                    <a:pt x="552740" y="5717"/>
                  </a:lnTo>
                  <a:close/>
                </a:path>
                <a:path w="798195" h="292100">
                  <a:moveTo>
                    <a:pt x="691715" y="0"/>
                  </a:moveTo>
                  <a:lnTo>
                    <a:pt x="649041" y="7044"/>
                  </a:lnTo>
                  <a:lnTo>
                    <a:pt x="614942" y="28177"/>
                  </a:lnTo>
                  <a:lnTo>
                    <a:pt x="592891" y="60437"/>
                  </a:lnTo>
                  <a:lnTo>
                    <a:pt x="585540" y="100866"/>
                  </a:lnTo>
                  <a:lnTo>
                    <a:pt x="587173" y="120824"/>
                  </a:lnTo>
                  <a:lnTo>
                    <a:pt x="611675" y="170288"/>
                  </a:lnTo>
                  <a:lnTo>
                    <a:pt x="660449" y="198158"/>
                  </a:lnTo>
                  <a:lnTo>
                    <a:pt x="680689" y="201323"/>
                  </a:lnTo>
                  <a:lnTo>
                    <a:pt x="618618" y="291572"/>
                  </a:lnTo>
                  <a:lnTo>
                    <a:pt x="693757" y="291572"/>
                  </a:lnTo>
                  <a:lnTo>
                    <a:pt x="781147" y="158853"/>
                  </a:lnTo>
                  <a:lnTo>
                    <a:pt x="788472" y="145888"/>
                  </a:lnTo>
                  <a:lnTo>
                    <a:pt x="790496" y="140477"/>
                  </a:lnTo>
                  <a:lnTo>
                    <a:pt x="691715" y="140477"/>
                  </a:lnTo>
                  <a:lnTo>
                    <a:pt x="683471" y="139813"/>
                  </a:lnTo>
                  <a:lnTo>
                    <a:pt x="651663" y="109569"/>
                  </a:lnTo>
                  <a:lnTo>
                    <a:pt x="651619" y="109416"/>
                  </a:lnTo>
                  <a:lnTo>
                    <a:pt x="650878" y="100866"/>
                  </a:lnTo>
                  <a:lnTo>
                    <a:pt x="651619" y="92341"/>
                  </a:lnTo>
                  <a:lnTo>
                    <a:pt x="653839" y="84735"/>
                  </a:lnTo>
                  <a:lnTo>
                    <a:pt x="691715" y="61254"/>
                  </a:lnTo>
                  <a:lnTo>
                    <a:pt x="790774" y="61254"/>
                  </a:lnTo>
                  <a:lnTo>
                    <a:pt x="790539" y="60437"/>
                  </a:lnTo>
                  <a:lnTo>
                    <a:pt x="768487" y="28177"/>
                  </a:lnTo>
                  <a:lnTo>
                    <a:pt x="734593" y="7044"/>
                  </a:lnTo>
                  <a:lnTo>
                    <a:pt x="714277" y="1761"/>
                  </a:lnTo>
                  <a:lnTo>
                    <a:pt x="691715" y="0"/>
                  </a:lnTo>
                  <a:close/>
                </a:path>
                <a:path w="798195" h="292100">
                  <a:moveTo>
                    <a:pt x="790774" y="61254"/>
                  </a:moveTo>
                  <a:lnTo>
                    <a:pt x="691715" y="61254"/>
                  </a:lnTo>
                  <a:lnTo>
                    <a:pt x="700276" y="61943"/>
                  </a:lnTo>
                  <a:lnTo>
                    <a:pt x="700056" y="61943"/>
                  </a:lnTo>
                  <a:lnTo>
                    <a:pt x="707928" y="64011"/>
                  </a:lnTo>
                  <a:lnTo>
                    <a:pt x="707752" y="64011"/>
                  </a:lnTo>
                  <a:lnTo>
                    <a:pt x="714456" y="67227"/>
                  </a:lnTo>
                  <a:lnTo>
                    <a:pt x="732551" y="100866"/>
                  </a:lnTo>
                  <a:lnTo>
                    <a:pt x="731824" y="109416"/>
                  </a:lnTo>
                  <a:lnTo>
                    <a:pt x="731811" y="109569"/>
                  </a:lnTo>
                  <a:lnTo>
                    <a:pt x="729708" y="116894"/>
                  </a:lnTo>
                  <a:lnTo>
                    <a:pt x="729591" y="117302"/>
                  </a:lnTo>
                  <a:lnTo>
                    <a:pt x="725974" y="123913"/>
                  </a:lnTo>
                  <a:lnTo>
                    <a:pt x="691715" y="140477"/>
                  </a:lnTo>
                  <a:lnTo>
                    <a:pt x="790496" y="140477"/>
                  </a:lnTo>
                  <a:lnTo>
                    <a:pt x="793704" y="131901"/>
                  </a:lnTo>
                  <a:lnTo>
                    <a:pt x="796758" y="117302"/>
                  </a:lnTo>
                  <a:lnTo>
                    <a:pt x="796843" y="116894"/>
                  </a:lnTo>
                  <a:lnTo>
                    <a:pt x="797890" y="100866"/>
                  </a:lnTo>
                  <a:lnTo>
                    <a:pt x="796052" y="79631"/>
                  </a:lnTo>
                  <a:lnTo>
                    <a:pt x="790774" y="61254"/>
                  </a:lnTo>
                  <a:close/>
                </a:path>
              </a:pathLst>
            </a:custGeom>
            <a:solidFill>
              <a:srgbClr val="5F3D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 descr=""/>
            <p:cNvSpPr/>
            <p:nvPr/>
          </p:nvSpPr>
          <p:spPr>
            <a:xfrm>
              <a:off x="6286936" y="7781480"/>
              <a:ext cx="1066165" cy="297815"/>
            </a:xfrm>
            <a:custGeom>
              <a:avLst/>
              <a:gdLst/>
              <a:ahLst/>
              <a:cxnLst/>
              <a:rect l="l" t="t" r="r" b="b"/>
              <a:pathLst>
                <a:path w="1066165" h="297815">
                  <a:moveTo>
                    <a:pt x="131901" y="74730"/>
                  </a:moveTo>
                  <a:lnTo>
                    <a:pt x="66563" y="74730"/>
                  </a:lnTo>
                  <a:lnTo>
                    <a:pt x="66563" y="291572"/>
                  </a:lnTo>
                  <a:lnTo>
                    <a:pt x="131901" y="291572"/>
                  </a:lnTo>
                  <a:lnTo>
                    <a:pt x="131901" y="74730"/>
                  </a:lnTo>
                  <a:close/>
                </a:path>
                <a:path w="1066165" h="297815">
                  <a:moveTo>
                    <a:pt x="131901" y="5717"/>
                  </a:moveTo>
                  <a:lnTo>
                    <a:pt x="74730" y="5717"/>
                  </a:lnTo>
                  <a:lnTo>
                    <a:pt x="0" y="32669"/>
                  </a:lnTo>
                  <a:lnTo>
                    <a:pt x="15926" y="88615"/>
                  </a:lnTo>
                  <a:lnTo>
                    <a:pt x="66563" y="74730"/>
                  </a:lnTo>
                  <a:lnTo>
                    <a:pt x="131901" y="74730"/>
                  </a:lnTo>
                  <a:lnTo>
                    <a:pt x="131901" y="5717"/>
                  </a:lnTo>
                  <a:close/>
                </a:path>
                <a:path w="1066165" h="297815">
                  <a:moveTo>
                    <a:pt x="343973" y="5717"/>
                  </a:moveTo>
                  <a:lnTo>
                    <a:pt x="268834" y="5717"/>
                  </a:lnTo>
                  <a:lnTo>
                    <a:pt x="181444" y="138435"/>
                  </a:lnTo>
                  <a:lnTo>
                    <a:pt x="174119" y="151401"/>
                  </a:lnTo>
                  <a:lnTo>
                    <a:pt x="168887" y="165387"/>
                  </a:lnTo>
                  <a:lnTo>
                    <a:pt x="165833" y="179986"/>
                  </a:lnTo>
                  <a:lnTo>
                    <a:pt x="165748" y="180395"/>
                  </a:lnTo>
                  <a:lnTo>
                    <a:pt x="172052" y="236851"/>
                  </a:lnTo>
                  <a:lnTo>
                    <a:pt x="194103" y="269112"/>
                  </a:lnTo>
                  <a:lnTo>
                    <a:pt x="227998" y="290245"/>
                  </a:lnTo>
                  <a:lnTo>
                    <a:pt x="270876" y="297289"/>
                  </a:lnTo>
                  <a:lnTo>
                    <a:pt x="293259" y="295528"/>
                  </a:lnTo>
                  <a:lnTo>
                    <a:pt x="331442" y="281439"/>
                  </a:lnTo>
                  <a:lnTo>
                    <a:pt x="360282" y="254002"/>
                  </a:lnTo>
                  <a:lnTo>
                    <a:pt x="369836" y="236034"/>
                  </a:lnTo>
                  <a:lnTo>
                    <a:pt x="270876" y="236034"/>
                  </a:lnTo>
                  <a:lnTo>
                    <a:pt x="262632" y="235371"/>
                  </a:lnTo>
                  <a:lnTo>
                    <a:pt x="230780" y="205126"/>
                  </a:lnTo>
                  <a:lnTo>
                    <a:pt x="230040" y="196423"/>
                  </a:lnTo>
                  <a:lnTo>
                    <a:pt x="230764" y="187898"/>
                  </a:lnTo>
                  <a:lnTo>
                    <a:pt x="230780" y="187720"/>
                  </a:lnTo>
                  <a:lnTo>
                    <a:pt x="232883" y="180395"/>
                  </a:lnTo>
                  <a:lnTo>
                    <a:pt x="233000" y="179986"/>
                  </a:lnTo>
                  <a:lnTo>
                    <a:pt x="236701" y="173223"/>
                  </a:lnTo>
                  <a:lnTo>
                    <a:pt x="241882" y="167429"/>
                  </a:lnTo>
                  <a:lnTo>
                    <a:pt x="248135" y="162784"/>
                  </a:lnTo>
                  <a:lnTo>
                    <a:pt x="254839" y="159568"/>
                  </a:lnTo>
                  <a:lnTo>
                    <a:pt x="254663" y="159568"/>
                  </a:lnTo>
                  <a:lnTo>
                    <a:pt x="262535" y="157501"/>
                  </a:lnTo>
                  <a:lnTo>
                    <a:pt x="262315" y="157501"/>
                  </a:lnTo>
                  <a:lnTo>
                    <a:pt x="270876" y="156811"/>
                  </a:lnTo>
                  <a:lnTo>
                    <a:pt x="369696" y="156811"/>
                  </a:lnTo>
                  <a:lnTo>
                    <a:pt x="362120" y="141753"/>
                  </a:lnTo>
                  <a:lnTo>
                    <a:pt x="320288" y="105358"/>
                  </a:lnTo>
                  <a:lnTo>
                    <a:pt x="281902" y="95965"/>
                  </a:lnTo>
                  <a:lnTo>
                    <a:pt x="343973" y="5717"/>
                  </a:lnTo>
                  <a:close/>
                </a:path>
                <a:path w="1066165" h="297815">
                  <a:moveTo>
                    <a:pt x="369696" y="156811"/>
                  </a:moveTo>
                  <a:lnTo>
                    <a:pt x="270876" y="156811"/>
                  </a:lnTo>
                  <a:lnTo>
                    <a:pt x="279120" y="157501"/>
                  </a:lnTo>
                  <a:lnTo>
                    <a:pt x="286700" y="159568"/>
                  </a:lnTo>
                  <a:lnTo>
                    <a:pt x="310920" y="187720"/>
                  </a:lnTo>
                  <a:lnTo>
                    <a:pt x="310972" y="187898"/>
                  </a:lnTo>
                  <a:lnTo>
                    <a:pt x="299870" y="225417"/>
                  </a:lnTo>
                  <a:lnTo>
                    <a:pt x="270876" y="236034"/>
                  </a:lnTo>
                  <a:lnTo>
                    <a:pt x="369836" y="236034"/>
                  </a:lnTo>
                  <a:lnTo>
                    <a:pt x="375188" y="217658"/>
                  </a:lnTo>
                  <a:lnTo>
                    <a:pt x="377051" y="196423"/>
                  </a:lnTo>
                  <a:lnTo>
                    <a:pt x="375392" y="176464"/>
                  </a:lnTo>
                  <a:lnTo>
                    <a:pt x="370415" y="158241"/>
                  </a:lnTo>
                  <a:lnTo>
                    <a:pt x="369696" y="156811"/>
                  </a:lnTo>
                  <a:close/>
                </a:path>
                <a:path w="1066165" h="297815">
                  <a:moveTo>
                    <a:pt x="674147" y="63704"/>
                  </a:moveTo>
                  <a:lnTo>
                    <a:pt x="591811" y="63704"/>
                  </a:lnTo>
                  <a:lnTo>
                    <a:pt x="599298" y="66563"/>
                  </a:lnTo>
                  <a:lnTo>
                    <a:pt x="604743" y="72280"/>
                  </a:lnTo>
                  <a:lnTo>
                    <a:pt x="610188" y="77725"/>
                  </a:lnTo>
                  <a:lnTo>
                    <a:pt x="612910" y="84939"/>
                  </a:lnTo>
                  <a:lnTo>
                    <a:pt x="612910" y="93923"/>
                  </a:lnTo>
                  <a:lnTo>
                    <a:pt x="596601" y="130217"/>
                  </a:lnTo>
                  <a:lnTo>
                    <a:pt x="487950" y="244201"/>
                  </a:lnTo>
                  <a:lnTo>
                    <a:pt x="487950" y="291572"/>
                  </a:lnTo>
                  <a:lnTo>
                    <a:pt x="682332" y="291572"/>
                  </a:lnTo>
                  <a:lnTo>
                    <a:pt x="682332" y="228684"/>
                  </a:lnTo>
                  <a:lnTo>
                    <a:pt x="586366" y="228684"/>
                  </a:lnTo>
                  <a:lnTo>
                    <a:pt x="633737" y="180905"/>
                  </a:lnTo>
                  <a:lnTo>
                    <a:pt x="653210" y="158598"/>
                  </a:lnTo>
                  <a:lnTo>
                    <a:pt x="667120" y="136189"/>
                  </a:lnTo>
                  <a:lnTo>
                    <a:pt x="675466" y="113678"/>
                  </a:lnTo>
                  <a:lnTo>
                    <a:pt x="678248" y="91065"/>
                  </a:lnTo>
                  <a:lnTo>
                    <a:pt x="676549" y="72280"/>
                  </a:lnTo>
                  <a:lnTo>
                    <a:pt x="676462" y="71310"/>
                  </a:lnTo>
                  <a:lnTo>
                    <a:pt x="674147" y="63704"/>
                  </a:lnTo>
                  <a:close/>
                </a:path>
                <a:path w="1066165" h="297815">
                  <a:moveTo>
                    <a:pt x="581466" y="0"/>
                  </a:moveTo>
                  <a:lnTo>
                    <a:pt x="537669" y="8958"/>
                  </a:lnTo>
                  <a:lnTo>
                    <a:pt x="501426" y="35527"/>
                  </a:lnTo>
                  <a:lnTo>
                    <a:pt x="485092" y="62479"/>
                  </a:lnTo>
                  <a:lnTo>
                    <a:pt x="540221" y="94740"/>
                  </a:lnTo>
                  <a:lnTo>
                    <a:pt x="547903" y="81162"/>
                  </a:lnTo>
                  <a:lnTo>
                    <a:pt x="557475" y="71463"/>
                  </a:lnTo>
                  <a:lnTo>
                    <a:pt x="568934" y="65644"/>
                  </a:lnTo>
                  <a:lnTo>
                    <a:pt x="582283" y="63704"/>
                  </a:lnTo>
                  <a:lnTo>
                    <a:pt x="674147" y="63704"/>
                  </a:lnTo>
                  <a:lnTo>
                    <a:pt x="671102" y="53699"/>
                  </a:lnTo>
                  <a:lnTo>
                    <a:pt x="634834" y="14011"/>
                  </a:lnTo>
                  <a:lnTo>
                    <a:pt x="600736" y="1556"/>
                  </a:lnTo>
                  <a:lnTo>
                    <a:pt x="581466" y="0"/>
                  </a:lnTo>
                  <a:close/>
                </a:path>
                <a:path w="1066165" h="297815">
                  <a:moveTo>
                    <a:pt x="820634" y="74730"/>
                  </a:moveTo>
                  <a:lnTo>
                    <a:pt x="755295" y="74730"/>
                  </a:lnTo>
                  <a:lnTo>
                    <a:pt x="755295" y="291572"/>
                  </a:lnTo>
                  <a:lnTo>
                    <a:pt x="820634" y="291572"/>
                  </a:lnTo>
                  <a:lnTo>
                    <a:pt x="820634" y="74730"/>
                  </a:lnTo>
                  <a:close/>
                </a:path>
                <a:path w="1066165" h="297815">
                  <a:moveTo>
                    <a:pt x="820634" y="5717"/>
                  </a:moveTo>
                  <a:lnTo>
                    <a:pt x="763463" y="5717"/>
                  </a:lnTo>
                  <a:lnTo>
                    <a:pt x="688732" y="32669"/>
                  </a:lnTo>
                  <a:lnTo>
                    <a:pt x="704658" y="88615"/>
                  </a:lnTo>
                  <a:lnTo>
                    <a:pt x="755295" y="74730"/>
                  </a:lnTo>
                  <a:lnTo>
                    <a:pt x="820634" y="74730"/>
                  </a:lnTo>
                  <a:lnTo>
                    <a:pt x="820634" y="5717"/>
                  </a:lnTo>
                  <a:close/>
                </a:path>
                <a:path w="1066165" h="297815">
                  <a:moveTo>
                    <a:pt x="1032706" y="5717"/>
                  </a:moveTo>
                  <a:lnTo>
                    <a:pt x="957566" y="5717"/>
                  </a:lnTo>
                  <a:lnTo>
                    <a:pt x="870176" y="138435"/>
                  </a:lnTo>
                  <a:lnTo>
                    <a:pt x="862851" y="151401"/>
                  </a:lnTo>
                  <a:lnTo>
                    <a:pt x="857619" y="165387"/>
                  </a:lnTo>
                  <a:lnTo>
                    <a:pt x="854565" y="179986"/>
                  </a:lnTo>
                  <a:lnTo>
                    <a:pt x="854480" y="180395"/>
                  </a:lnTo>
                  <a:lnTo>
                    <a:pt x="860784" y="236851"/>
                  </a:lnTo>
                  <a:lnTo>
                    <a:pt x="882836" y="269112"/>
                  </a:lnTo>
                  <a:lnTo>
                    <a:pt x="916730" y="290245"/>
                  </a:lnTo>
                  <a:lnTo>
                    <a:pt x="959608" y="297289"/>
                  </a:lnTo>
                  <a:lnTo>
                    <a:pt x="981992" y="295528"/>
                  </a:lnTo>
                  <a:lnTo>
                    <a:pt x="1020174" y="281439"/>
                  </a:lnTo>
                  <a:lnTo>
                    <a:pt x="1049015" y="254002"/>
                  </a:lnTo>
                  <a:lnTo>
                    <a:pt x="1058568" y="236034"/>
                  </a:lnTo>
                  <a:lnTo>
                    <a:pt x="959608" y="236034"/>
                  </a:lnTo>
                  <a:lnTo>
                    <a:pt x="951364" y="235371"/>
                  </a:lnTo>
                  <a:lnTo>
                    <a:pt x="919512" y="205126"/>
                  </a:lnTo>
                  <a:lnTo>
                    <a:pt x="918772" y="196423"/>
                  </a:lnTo>
                  <a:lnTo>
                    <a:pt x="919497" y="187898"/>
                  </a:lnTo>
                  <a:lnTo>
                    <a:pt x="943571" y="159568"/>
                  </a:lnTo>
                  <a:lnTo>
                    <a:pt x="943395" y="159568"/>
                  </a:lnTo>
                  <a:lnTo>
                    <a:pt x="951267" y="157501"/>
                  </a:lnTo>
                  <a:lnTo>
                    <a:pt x="951047" y="157501"/>
                  </a:lnTo>
                  <a:lnTo>
                    <a:pt x="959608" y="156811"/>
                  </a:lnTo>
                  <a:lnTo>
                    <a:pt x="1058428" y="156811"/>
                  </a:lnTo>
                  <a:lnTo>
                    <a:pt x="1050852" y="141753"/>
                  </a:lnTo>
                  <a:lnTo>
                    <a:pt x="1009020" y="105358"/>
                  </a:lnTo>
                  <a:lnTo>
                    <a:pt x="970634" y="95965"/>
                  </a:lnTo>
                  <a:lnTo>
                    <a:pt x="1032706" y="5717"/>
                  </a:lnTo>
                  <a:close/>
                </a:path>
                <a:path w="1066165" h="297815">
                  <a:moveTo>
                    <a:pt x="1058428" y="156811"/>
                  </a:moveTo>
                  <a:lnTo>
                    <a:pt x="959608" y="156811"/>
                  </a:lnTo>
                  <a:lnTo>
                    <a:pt x="967852" y="157501"/>
                  </a:lnTo>
                  <a:lnTo>
                    <a:pt x="975432" y="159568"/>
                  </a:lnTo>
                  <a:lnTo>
                    <a:pt x="1000445" y="196423"/>
                  </a:lnTo>
                  <a:lnTo>
                    <a:pt x="999705" y="204973"/>
                  </a:lnTo>
                  <a:lnTo>
                    <a:pt x="967852" y="235371"/>
                  </a:lnTo>
                  <a:lnTo>
                    <a:pt x="959608" y="236034"/>
                  </a:lnTo>
                  <a:lnTo>
                    <a:pt x="1058568" y="236034"/>
                  </a:lnTo>
                  <a:lnTo>
                    <a:pt x="1063920" y="217658"/>
                  </a:lnTo>
                  <a:lnTo>
                    <a:pt x="1065783" y="196423"/>
                  </a:lnTo>
                  <a:lnTo>
                    <a:pt x="1064124" y="176464"/>
                  </a:lnTo>
                  <a:lnTo>
                    <a:pt x="1059147" y="158241"/>
                  </a:lnTo>
                  <a:lnTo>
                    <a:pt x="1058428" y="156811"/>
                  </a:lnTo>
                  <a:close/>
                </a:path>
              </a:pathLst>
            </a:custGeom>
            <a:solidFill>
              <a:srgbClr val="4548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 descr=""/>
            <p:cNvSpPr/>
            <p:nvPr/>
          </p:nvSpPr>
          <p:spPr>
            <a:xfrm>
              <a:off x="5864269" y="6420265"/>
              <a:ext cx="1167765" cy="297815"/>
            </a:xfrm>
            <a:custGeom>
              <a:avLst/>
              <a:gdLst/>
              <a:ahLst/>
              <a:cxnLst/>
              <a:rect l="l" t="t" r="r" b="b"/>
              <a:pathLst>
                <a:path w="1167765" h="297815">
                  <a:moveTo>
                    <a:pt x="56354" y="203365"/>
                  </a:moveTo>
                  <a:lnTo>
                    <a:pt x="0" y="236034"/>
                  </a:lnTo>
                  <a:lnTo>
                    <a:pt x="7197" y="250225"/>
                  </a:lnTo>
                  <a:lnTo>
                    <a:pt x="16130" y="262578"/>
                  </a:lnTo>
                  <a:lnTo>
                    <a:pt x="53112" y="288560"/>
                  </a:lnTo>
                  <a:lnTo>
                    <a:pt x="100049" y="297289"/>
                  </a:lnTo>
                  <a:lnTo>
                    <a:pt x="121054" y="295706"/>
                  </a:lnTo>
                  <a:lnTo>
                    <a:pt x="158011" y="283047"/>
                  </a:lnTo>
                  <a:lnTo>
                    <a:pt x="187184" y="258086"/>
                  </a:lnTo>
                  <a:lnTo>
                    <a:pt x="199091" y="233584"/>
                  </a:lnTo>
                  <a:lnTo>
                    <a:pt x="100049" y="233584"/>
                  </a:lnTo>
                  <a:lnTo>
                    <a:pt x="84914" y="231695"/>
                  </a:lnTo>
                  <a:lnTo>
                    <a:pt x="72586" y="226029"/>
                  </a:lnTo>
                  <a:lnTo>
                    <a:pt x="63066" y="216586"/>
                  </a:lnTo>
                  <a:lnTo>
                    <a:pt x="56354" y="203365"/>
                  </a:lnTo>
                  <a:close/>
                </a:path>
                <a:path w="1167765" h="297815">
                  <a:moveTo>
                    <a:pt x="192748" y="5717"/>
                  </a:moveTo>
                  <a:lnTo>
                    <a:pt x="8984" y="5717"/>
                  </a:lnTo>
                  <a:lnTo>
                    <a:pt x="8984" y="66971"/>
                  </a:lnTo>
                  <a:lnTo>
                    <a:pt x="113525" y="66971"/>
                  </a:lnTo>
                  <a:lnTo>
                    <a:pt x="61663" y="132718"/>
                  </a:lnTo>
                  <a:lnTo>
                    <a:pt x="86573" y="169879"/>
                  </a:lnTo>
                  <a:lnTo>
                    <a:pt x="100049" y="169879"/>
                  </a:lnTo>
                  <a:lnTo>
                    <a:pt x="109058" y="170441"/>
                  </a:lnTo>
                  <a:lnTo>
                    <a:pt x="138843" y="192475"/>
                  </a:lnTo>
                  <a:lnTo>
                    <a:pt x="138843" y="210988"/>
                  </a:lnTo>
                  <a:lnTo>
                    <a:pt x="100049" y="233584"/>
                  </a:lnTo>
                  <a:lnTo>
                    <a:pt x="199091" y="233584"/>
                  </a:lnTo>
                  <a:lnTo>
                    <a:pt x="202293" y="222967"/>
                  </a:lnTo>
                  <a:lnTo>
                    <a:pt x="204182" y="201732"/>
                  </a:lnTo>
                  <a:lnTo>
                    <a:pt x="203135" y="187924"/>
                  </a:lnTo>
                  <a:lnTo>
                    <a:pt x="187439" y="152319"/>
                  </a:lnTo>
                  <a:lnTo>
                    <a:pt x="156352" y="127128"/>
                  </a:lnTo>
                  <a:lnTo>
                    <a:pt x="143335" y="121692"/>
                  </a:lnTo>
                  <a:lnTo>
                    <a:pt x="192748" y="58804"/>
                  </a:lnTo>
                  <a:lnTo>
                    <a:pt x="192748" y="5717"/>
                  </a:lnTo>
                  <a:close/>
                </a:path>
                <a:path w="1167765" h="297815">
                  <a:moveTo>
                    <a:pt x="272803" y="203365"/>
                  </a:moveTo>
                  <a:lnTo>
                    <a:pt x="216449" y="236034"/>
                  </a:lnTo>
                  <a:lnTo>
                    <a:pt x="223646" y="250225"/>
                  </a:lnTo>
                  <a:lnTo>
                    <a:pt x="232579" y="262578"/>
                  </a:lnTo>
                  <a:lnTo>
                    <a:pt x="269562" y="288560"/>
                  </a:lnTo>
                  <a:lnTo>
                    <a:pt x="316498" y="297289"/>
                  </a:lnTo>
                  <a:lnTo>
                    <a:pt x="337503" y="295706"/>
                  </a:lnTo>
                  <a:lnTo>
                    <a:pt x="374460" y="283047"/>
                  </a:lnTo>
                  <a:lnTo>
                    <a:pt x="403633" y="258086"/>
                  </a:lnTo>
                  <a:lnTo>
                    <a:pt x="415540" y="233584"/>
                  </a:lnTo>
                  <a:lnTo>
                    <a:pt x="316498" y="233584"/>
                  </a:lnTo>
                  <a:lnTo>
                    <a:pt x="301363" y="231695"/>
                  </a:lnTo>
                  <a:lnTo>
                    <a:pt x="289035" y="226029"/>
                  </a:lnTo>
                  <a:lnTo>
                    <a:pt x="279515" y="216586"/>
                  </a:lnTo>
                  <a:lnTo>
                    <a:pt x="272803" y="203365"/>
                  </a:lnTo>
                  <a:close/>
                </a:path>
                <a:path w="1167765" h="297815">
                  <a:moveTo>
                    <a:pt x="409197" y="5717"/>
                  </a:moveTo>
                  <a:lnTo>
                    <a:pt x="225433" y="5717"/>
                  </a:lnTo>
                  <a:lnTo>
                    <a:pt x="225433" y="66971"/>
                  </a:lnTo>
                  <a:lnTo>
                    <a:pt x="329974" y="66971"/>
                  </a:lnTo>
                  <a:lnTo>
                    <a:pt x="278112" y="132718"/>
                  </a:lnTo>
                  <a:lnTo>
                    <a:pt x="303022" y="169879"/>
                  </a:lnTo>
                  <a:lnTo>
                    <a:pt x="316498" y="169879"/>
                  </a:lnTo>
                  <a:lnTo>
                    <a:pt x="325508" y="170441"/>
                  </a:lnTo>
                  <a:lnTo>
                    <a:pt x="355293" y="192475"/>
                  </a:lnTo>
                  <a:lnTo>
                    <a:pt x="355293" y="210988"/>
                  </a:lnTo>
                  <a:lnTo>
                    <a:pt x="316498" y="233584"/>
                  </a:lnTo>
                  <a:lnTo>
                    <a:pt x="415540" y="233584"/>
                  </a:lnTo>
                  <a:lnTo>
                    <a:pt x="418742" y="222967"/>
                  </a:lnTo>
                  <a:lnTo>
                    <a:pt x="420631" y="201732"/>
                  </a:lnTo>
                  <a:lnTo>
                    <a:pt x="419585" y="187924"/>
                  </a:lnTo>
                  <a:lnTo>
                    <a:pt x="403888" y="152319"/>
                  </a:lnTo>
                  <a:lnTo>
                    <a:pt x="372801" y="127128"/>
                  </a:lnTo>
                  <a:lnTo>
                    <a:pt x="359785" y="121692"/>
                  </a:lnTo>
                  <a:lnTo>
                    <a:pt x="409197" y="58804"/>
                  </a:lnTo>
                  <a:lnTo>
                    <a:pt x="409197" y="5717"/>
                  </a:lnTo>
                  <a:close/>
                </a:path>
                <a:path w="1167765" h="297815">
                  <a:moveTo>
                    <a:pt x="803310" y="203365"/>
                  </a:moveTo>
                  <a:lnTo>
                    <a:pt x="746956" y="236034"/>
                  </a:lnTo>
                  <a:lnTo>
                    <a:pt x="754153" y="250225"/>
                  </a:lnTo>
                  <a:lnTo>
                    <a:pt x="763086" y="262578"/>
                  </a:lnTo>
                  <a:lnTo>
                    <a:pt x="800069" y="288560"/>
                  </a:lnTo>
                  <a:lnTo>
                    <a:pt x="847005" y="297289"/>
                  </a:lnTo>
                  <a:lnTo>
                    <a:pt x="868010" y="295706"/>
                  </a:lnTo>
                  <a:lnTo>
                    <a:pt x="904967" y="283047"/>
                  </a:lnTo>
                  <a:lnTo>
                    <a:pt x="934140" y="258086"/>
                  </a:lnTo>
                  <a:lnTo>
                    <a:pt x="946047" y="233584"/>
                  </a:lnTo>
                  <a:lnTo>
                    <a:pt x="847005" y="233584"/>
                  </a:lnTo>
                  <a:lnTo>
                    <a:pt x="831870" y="231695"/>
                  </a:lnTo>
                  <a:lnTo>
                    <a:pt x="819543" y="226029"/>
                  </a:lnTo>
                  <a:lnTo>
                    <a:pt x="810023" y="216586"/>
                  </a:lnTo>
                  <a:lnTo>
                    <a:pt x="803310" y="203365"/>
                  </a:lnTo>
                  <a:close/>
                </a:path>
                <a:path w="1167765" h="297815">
                  <a:moveTo>
                    <a:pt x="641068" y="0"/>
                  </a:moveTo>
                  <a:lnTo>
                    <a:pt x="598394" y="7044"/>
                  </a:lnTo>
                  <a:lnTo>
                    <a:pt x="564296" y="28177"/>
                  </a:lnTo>
                  <a:lnTo>
                    <a:pt x="542244" y="60437"/>
                  </a:lnTo>
                  <a:lnTo>
                    <a:pt x="534893" y="100866"/>
                  </a:lnTo>
                  <a:lnTo>
                    <a:pt x="536527" y="120824"/>
                  </a:lnTo>
                  <a:lnTo>
                    <a:pt x="561029" y="170288"/>
                  </a:lnTo>
                  <a:lnTo>
                    <a:pt x="609803" y="198158"/>
                  </a:lnTo>
                  <a:lnTo>
                    <a:pt x="630042" y="201323"/>
                  </a:lnTo>
                  <a:lnTo>
                    <a:pt x="567971" y="291572"/>
                  </a:lnTo>
                  <a:lnTo>
                    <a:pt x="643110" y="291572"/>
                  </a:lnTo>
                  <a:lnTo>
                    <a:pt x="730500" y="158853"/>
                  </a:lnTo>
                  <a:lnTo>
                    <a:pt x="737825" y="145888"/>
                  </a:lnTo>
                  <a:lnTo>
                    <a:pt x="739849" y="140477"/>
                  </a:lnTo>
                  <a:lnTo>
                    <a:pt x="641068" y="140477"/>
                  </a:lnTo>
                  <a:lnTo>
                    <a:pt x="632824" y="139813"/>
                  </a:lnTo>
                  <a:lnTo>
                    <a:pt x="601016" y="109569"/>
                  </a:lnTo>
                  <a:lnTo>
                    <a:pt x="600972" y="109416"/>
                  </a:lnTo>
                  <a:lnTo>
                    <a:pt x="600232" y="100866"/>
                  </a:lnTo>
                  <a:lnTo>
                    <a:pt x="600972" y="92341"/>
                  </a:lnTo>
                  <a:lnTo>
                    <a:pt x="603192" y="84735"/>
                  </a:lnTo>
                  <a:lnTo>
                    <a:pt x="641068" y="61254"/>
                  </a:lnTo>
                  <a:lnTo>
                    <a:pt x="740127" y="61254"/>
                  </a:lnTo>
                  <a:lnTo>
                    <a:pt x="739892" y="60437"/>
                  </a:lnTo>
                  <a:lnTo>
                    <a:pt x="717841" y="28177"/>
                  </a:lnTo>
                  <a:lnTo>
                    <a:pt x="683946" y="7044"/>
                  </a:lnTo>
                  <a:lnTo>
                    <a:pt x="663630" y="1761"/>
                  </a:lnTo>
                  <a:lnTo>
                    <a:pt x="641068" y="0"/>
                  </a:lnTo>
                  <a:close/>
                </a:path>
                <a:path w="1167765" h="297815">
                  <a:moveTo>
                    <a:pt x="939704" y="5717"/>
                  </a:moveTo>
                  <a:lnTo>
                    <a:pt x="755940" y="5717"/>
                  </a:lnTo>
                  <a:lnTo>
                    <a:pt x="755940" y="66971"/>
                  </a:lnTo>
                  <a:lnTo>
                    <a:pt x="860481" y="66971"/>
                  </a:lnTo>
                  <a:lnTo>
                    <a:pt x="808619" y="132718"/>
                  </a:lnTo>
                  <a:lnTo>
                    <a:pt x="833529" y="169879"/>
                  </a:lnTo>
                  <a:lnTo>
                    <a:pt x="847005" y="169879"/>
                  </a:lnTo>
                  <a:lnTo>
                    <a:pt x="856015" y="170441"/>
                  </a:lnTo>
                  <a:lnTo>
                    <a:pt x="885800" y="192475"/>
                  </a:lnTo>
                  <a:lnTo>
                    <a:pt x="885800" y="210988"/>
                  </a:lnTo>
                  <a:lnTo>
                    <a:pt x="847005" y="233584"/>
                  </a:lnTo>
                  <a:lnTo>
                    <a:pt x="946047" y="233584"/>
                  </a:lnTo>
                  <a:lnTo>
                    <a:pt x="949249" y="222967"/>
                  </a:lnTo>
                  <a:lnTo>
                    <a:pt x="951138" y="201732"/>
                  </a:lnTo>
                  <a:lnTo>
                    <a:pt x="950092" y="187924"/>
                  </a:lnTo>
                  <a:lnTo>
                    <a:pt x="934395" y="152319"/>
                  </a:lnTo>
                  <a:lnTo>
                    <a:pt x="903308" y="127128"/>
                  </a:lnTo>
                  <a:lnTo>
                    <a:pt x="890292" y="121692"/>
                  </a:lnTo>
                  <a:lnTo>
                    <a:pt x="939704" y="58804"/>
                  </a:lnTo>
                  <a:lnTo>
                    <a:pt x="939704" y="5717"/>
                  </a:lnTo>
                  <a:close/>
                </a:path>
                <a:path w="1167765" h="297815">
                  <a:moveTo>
                    <a:pt x="740127" y="61254"/>
                  </a:moveTo>
                  <a:lnTo>
                    <a:pt x="641068" y="61254"/>
                  </a:lnTo>
                  <a:lnTo>
                    <a:pt x="649629" y="61943"/>
                  </a:lnTo>
                  <a:lnTo>
                    <a:pt x="649409" y="61943"/>
                  </a:lnTo>
                  <a:lnTo>
                    <a:pt x="657281" y="64011"/>
                  </a:lnTo>
                  <a:lnTo>
                    <a:pt x="657105" y="64011"/>
                  </a:lnTo>
                  <a:lnTo>
                    <a:pt x="663809" y="67226"/>
                  </a:lnTo>
                  <a:lnTo>
                    <a:pt x="681904" y="100866"/>
                  </a:lnTo>
                  <a:lnTo>
                    <a:pt x="681177" y="109416"/>
                  </a:lnTo>
                  <a:lnTo>
                    <a:pt x="681164" y="109569"/>
                  </a:lnTo>
                  <a:lnTo>
                    <a:pt x="679061" y="116894"/>
                  </a:lnTo>
                  <a:lnTo>
                    <a:pt x="678944" y="117302"/>
                  </a:lnTo>
                  <a:lnTo>
                    <a:pt x="675327" y="123913"/>
                  </a:lnTo>
                  <a:lnTo>
                    <a:pt x="675243" y="124066"/>
                  </a:lnTo>
                  <a:lnTo>
                    <a:pt x="641068" y="140477"/>
                  </a:lnTo>
                  <a:lnTo>
                    <a:pt x="739849" y="140477"/>
                  </a:lnTo>
                  <a:lnTo>
                    <a:pt x="743057" y="131901"/>
                  </a:lnTo>
                  <a:lnTo>
                    <a:pt x="746111" y="117302"/>
                  </a:lnTo>
                  <a:lnTo>
                    <a:pt x="746196" y="116894"/>
                  </a:lnTo>
                  <a:lnTo>
                    <a:pt x="747243" y="100866"/>
                  </a:lnTo>
                  <a:lnTo>
                    <a:pt x="745405" y="79631"/>
                  </a:lnTo>
                  <a:lnTo>
                    <a:pt x="740127" y="61254"/>
                  </a:lnTo>
                  <a:close/>
                </a:path>
                <a:path w="1167765" h="297815">
                  <a:moveTo>
                    <a:pt x="1019759" y="203365"/>
                  </a:moveTo>
                  <a:lnTo>
                    <a:pt x="963405" y="236034"/>
                  </a:lnTo>
                  <a:lnTo>
                    <a:pt x="970602" y="250225"/>
                  </a:lnTo>
                  <a:lnTo>
                    <a:pt x="979535" y="262578"/>
                  </a:lnTo>
                  <a:lnTo>
                    <a:pt x="1016518" y="288560"/>
                  </a:lnTo>
                  <a:lnTo>
                    <a:pt x="1063454" y="297289"/>
                  </a:lnTo>
                  <a:lnTo>
                    <a:pt x="1084459" y="295706"/>
                  </a:lnTo>
                  <a:lnTo>
                    <a:pt x="1121416" y="283047"/>
                  </a:lnTo>
                  <a:lnTo>
                    <a:pt x="1150589" y="258086"/>
                  </a:lnTo>
                  <a:lnTo>
                    <a:pt x="1162496" y="233584"/>
                  </a:lnTo>
                  <a:lnTo>
                    <a:pt x="1063454" y="233584"/>
                  </a:lnTo>
                  <a:lnTo>
                    <a:pt x="1048319" y="231695"/>
                  </a:lnTo>
                  <a:lnTo>
                    <a:pt x="1035992" y="226029"/>
                  </a:lnTo>
                  <a:lnTo>
                    <a:pt x="1026472" y="216586"/>
                  </a:lnTo>
                  <a:lnTo>
                    <a:pt x="1019759" y="203365"/>
                  </a:lnTo>
                  <a:close/>
                </a:path>
                <a:path w="1167765" h="297815">
                  <a:moveTo>
                    <a:pt x="1156153" y="5717"/>
                  </a:moveTo>
                  <a:lnTo>
                    <a:pt x="972389" y="5717"/>
                  </a:lnTo>
                  <a:lnTo>
                    <a:pt x="972389" y="66971"/>
                  </a:lnTo>
                  <a:lnTo>
                    <a:pt x="1076930" y="66971"/>
                  </a:lnTo>
                  <a:lnTo>
                    <a:pt x="1025068" y="132718"/>
                  </a:lnTo>
                  <a:lnTo>
                    <a:pt x="1049978" y="169879"/>
                  </a:lnTo>
                  <a:lnTo>
                    <a:pt x="1063454" y="169879"/>
                  </a:lnTo>
                  <a:lnTo>
                    <a:pt x="1072464" y="170441"/>
                  </a:lnTo>
                  <a:lnTo>
                    <a:pt x="1102249" y="192475"/>
                  </a:lnTo>
                  <a:lnTo>
                    <a:pt x="1102249" y="210988"/>
                  </a:lnTo>
                  <a:lnTo>
                    <a:pt x="1063454" y="233584"/>
                  </a:lnTo>
                  <a:lnTo>
                    <a:pt x="1162496" y="233584"/>
                  </a:lnTo>
                  <a:lnTo>
                    <a:pt x="1165698" y="222967"/>
                  </a:lnTo>
                  <a:lnTo>
                    <a:pt x="1167587" y="201732"/>
                  </a:lnTo>
                  <a:lnTo>
                    <a:pt x="1166541" y="187924"/>
                  </a:lnTo>
                  <a:lnTo>
                    <a:pt x="1150844" y="152319"/>
                  </a:lnTo>
                  <a:lnTo>
                    <a:pt x="1119757" y="127128"/>
                  </a:lnTo>
                  <a:lnTo>
                    <a:pt x="1106741" y="121692"/>
                  </a:lnTo>
                  <a:lnTo>
                    <a:pt x="1156153" y="58804"/>
                  </a:lnTo>
                  <a:lnTo>
                    <a:pt x="1156153" y="5717"/>
                  </a:lnTo>
                  <a:close/>
                </a:path>
              </a:pathLst>
            </a:custGeom>
            <a:solidFill>
              <a:srgbClr val="2257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 descr=""/>
            <p:cNvSpPr/>
            <p:nvPr/>
          </p:nvSpPr>
          <p:spPr>
            <a:xfrm>
              <a:off x="5184582" y="2686850"/>
              <a:ext cx="2870200" cy="800100"/>
            </a:xfrm>
            <a:custGeom>
              <a:avLst/>
              <a:gdLst/>
              <a:ahLst/>
              <a:cxnLst/>
              <a:rect l="l" t="t" r="r" b="b"/>
              <a:pathLst>
                <a:path w="2870200" h="800100">
                  <a:moveTo>
                    <a:pt x="291300" y="0"/>
                  </a:moveTo>
                  <a:lnTo>
                    <a:pt x="241644" y="3092"/>
                  </a:lnTo>
                  <a:lnTo>
                    <a:pt x="195753" y="12369"/>
                  </a:lnTo>
                  <a:lnTo>
                    <a:pt x="153627" y="27830"/>
                  </a:lnTo>
                  <a:lnTo>
                    <a:pt x="115265" y="49476"/>
                  </a:lnTo>
                  <a:lnTo>
                    <a:pt x="80667" y="77306"/>
                  </a:lnTo>
                  <a:lnTo>
                    <a:pt x="45375" y="118760"/>
                  </a:lnTo>
                  <a:lnTo>
                    <a:pt x="20166" y="165816"/>
                  </a:lnTo>
                  <a:lnTo>
                    <a:pt x="5041" y="218475"/>
                  </a:lnTo>
                  <a:lnTo>
                    <a:pt x="0" y="276735"/>
                  </a:lnTo>
                  <a:lnTo>
                    <a:pt x="4481" y="331493"/>
                  </a:lnTo>
                  <a:lnTo>
                    <a:pt x="17926" y="381491"/>
                  </a:lnTo>
                  <a:lnTo>
                    <a:pt x="40333" y="426726"/>
                  </a:lnTo>
                  <a:lnTo>
                    <a:pt x="71704" y="467200"/>
                  </a:lnTo>
                  <a:lnTo>
                    <a:pt x="110848" y="501092"/>
                  </a:lnTo>
                  <a:lnTo>
                    <a:pt x="155453" y="526580"/>
                  </a:lnTo>
                  <a:lnTo>
                    <a:pt x="205520" y="543666"/>
                  </a:lnTo>
                  <a:lnTo>
                    <a:pt x="261049" y="552349"/>
                  </a:lnTo>
                  <a:lnTo>
                    <a:pt x="90751" y="799954"/>
                  </a:lnTo>
                  <a:lnTo>
                    <a:pt x="296901" y="799954"/>
                  </a:lnTo>
                  <a:lnTo>
                    <a:pt x="536664" y="435829"/>
                  </a:lnTo>
                  <a:lnTo>
                    <a:pt x="556761" y="400257"/>
                  </a:lnTo>
                  <a:lnTo>
                    <a:pt x="562314" y="385412"/>
                  </a:lnTo>
                  <a:lnTo>
                    <a:pt x="291300" y="385412"/>
                  </a:lnTo>
                  <a:lnTo>
                    <a:pt x="268682" y="383591"/>
                  </a:lnTo>
                  <a:lnTo>
                    <a:pt x="228908" y="369026"/>
                  </a:lnTo>
                  <a:lnTo>
                    <a:pt x="197537" y="339966"/>
                  </a:lnTo>
                  <a:lnTo>
                    <a:pt x="181413" y="300613"/>
                  </a:lnTo>
                  <a:lnTo>
                    <a:pt x="179261" y="276735"/>
                  </a:lnTo>
                  <a:lnTo>
                    <a:pt x="181292" y="253347"/>
                  </a:lnTo>
                  <a:lnTo>
                    <a:pt x="197537" y="214133"/>
                  </a:lnTo>
                  <a:lnTo>
                    <a:pt x="228908" y="185073"/>
                  </a:lnTo>
                  <a:lnTo>
                    <a:pt x="268682" y="169948"/>
                  </a:lnTo>
                  <a:lnTo>
                    <a:pt x="291300" y="168057"/>
                  </a:lnTo>
                  <a:lnTo>
                    <a:pt x="563076" y="168057"/>
                  </a:lnTo>
                  <a:lnTo>
                    <a:pt x="562433" y="165816"/>
                  </a:lnTo>
                  <a:lnTo>
                    <a:pt x="537224" y="118760"/>
                  </a:lnTo>
                  <a:lnTo>
                    <a:pt x="501932" y="77306"/>
                  </a:lnTo>
                  <a:lnTo>
                    <a:pt x="467693" y="49476"/>
                  </a:lnTo>
                  <a:lnTo>
                    <a:pt x="429510" y="27830"/>
                  </a:lnTo>
                  <a:lnTo>
                    <a:pt x="387384" y="12369"/>
                  </a:lnTo>
                  <a:lnTo>
                    <a:pt x="341314" y="3092"/>
                  </a:lnTo>
                  <a:lnTo>
                    <a:pt x="291300" y="0"/>
                  </a:lnTo>
                  <a:close/>
                </a:path>
                <a:path w="2870200" h="800100">
                  <a:moveTo>
                    <a:pt x="1097758" y="15685"/>
                  </a:moveTo>
                  <a:lnTo>
                    <a:pt x="582381" y="15685"/>
                  </a:lnTo>
                  <a:lnTo>
                    <a:pt x="582381" y="188224"/>
                  </a:lnTo>
                  <a:lnTo>
                    <a:pt x="898329" y="188224"/>
                  </a:lnTo>
                  <a:lnTo>
                    <a:pt x="651845" y="799954"/>
                  </a:lnTo>
                  <a:lnTo>
                    <a:pt x="842310" y="799954"/>
                  </a:lnTo>
                  <a:lnTo>
                    <a:pt x="1097758" y="165816"/>
                  </a:lnTo>
                  <a:lnTo>
                    <a:pt x="1097758" y="15685"/>
                  </a:lnTo>
                  <a:close/>
                </a:path>
                <a:path w="2870200" h="800100">
                  <a:moveTo>
                    <a:pt x="563076" y="168057"/>
                  </a:moveTo>
                  <a:lnTo>
                    <a:pt x="291300" y="168057"/>
                  </a:lnTo>
                  <a:lnTo>
                    <a:pt x="314787" y="169948"/>
                  </a:lnTo>
                  <a:lnTo>
                    <a:pt x="314184" y="169948"/>
                  </a:lnTo>
                  <a:lnTo>
                    <a:pt x="353691" y="184443"/>
                  </a:lnTo>
                  <a:lnTo>
                    <a:pt x="385062" y="213083"/>
                  </a:lnTo>
                  <a:lnTo>
                    <a:pt x="401307" y="252856"/>
                  </a:lnTo>
                  <a:lnTo>
                    <a:pt x="403338" y="276735"/>
                  </a:lnTo>
                  <a:lnTo>
                    <a:pt x="401343" y="300193"/>
                  </a:lnTo>
                  <a:lnTo>
                    <a:pt x="401307" y="300613"/>
                  </a:lnTo>
                  <a:lnTo>
                    <a:pt x="385062" y="340386"/>
                  </a:lnTo>
                  <a:lnTo>
                    <a:pt x="353691" y="369026"/>
                  </a:lnTo>
                  <a:lnTo>
                    <a:pt x="313917" y="383591"/>
                  </a:lnTo>
                  <a:lnTo>
                    <a:pt x="291300" y="385412"/>
                  </a:lnTo>
                  <a:lnTo>
                    <a:pt x="562314" y="385412"/>
                  </a:lnTo>
                  <a:lnTo>
                    <a:pt x="571116" y="361884"/>
                  </a:lnTo>
                  <a:lnTo>
                    <a:pt x="579494" y="321830"/>
                  </a:lnTo>
                  <a:lnTo>
                    <a:pt x="579611" y="321270"/>
                  </a:lnTo>
                  <a:lnTo>
                    <a:pt x="579729" y="320710"/>
                  </a:lnTo>
                  <a:lnTo>
                    <a:pt x="582600" y="276735"/>
                  </a:lnTo>
                  <a:lnTo>
                    <a:pt x="577558" y="218475"/>
                  </a:lnTo>
                  <a:lnTo>
                    <a:pt x="563076" y="168057"/>
                  </a:lnTo>
                  <a:close/>
                </a:path>
                <a:path w="2870200" h="800100">
                  <a:moveTo>
                    <a:pt x="1728797" y="205030"/>
                  </a:moveTo>
                  <a:lnTo>
                    <a:pt x="1549535" y="205030"/>
                  </a:lnTo>
                  <a:lnTo>
                    <a:pt x="1549535" y="799954"/>
                  </a:lnTo>
                  <a:lnTo>
                    <a:pt x="1728797" y="799954"/>
                  </a:lnTo>
                  <a:lnTo>
                    <a:pt x="1728797" y="205030"/>
                  </a:lnTo>
                  <a:close/>
                </a:path>
                <a:path w="2870200" h="800100">
                  <a:moveTo>
                    <a:pt x="1728797" y="15685"/>
                  </a:moveTo>
                  <a:lnTo>
                    <a:pt x="1571943" y="15685"/>
                  </a:lnTo>
                  <a:lnTo>
                    <a:pt x="1366913" y="89630"/>
                  </a:lnTo>
                  <a:lnTo>
                    <a:pt x="1410608" y="243123"/>
                  </a:lnTo>
                  <a:lnTo>
                    <a:pt x="1549535" y="205030"/>
                  </a:lnTo>
                  <a:lnTo>
                    <a:pt x="1728797" y="205030"/>
                  </a:lnTo>
                  <a:lnTo>
                    <a:pt x="1728797" y="15685"/>
                  </a:lnTo>
                  <a:close/>
                </a:path>
                <a:path w="2870200" h="800100">
                  <a:moveTo>
                    <a:pt x="2311756" y="15685"/>
                  </a:moveTo>
                  <a:lnTo>
                    <a:pt x="1796379" y="15685"/>
                  </a:lnTo>
                  <a:lnTo>
                    <a:pt x="1796379" y="188224"/>
                  </a:lnTo>
                  <a:lnTo>
                    <a:pt x="2112327" y="188224"/>
                  </a:lnTo>
                  <a:lnTo>
                    <a:pt x="1865843" y="799954"/>
                  </a:lnTo>
                  <a:lnTo>
                    <a:pt x="2056308" y="799954"/>
                  </a:lnTo>
                  <a:lnTo>
                    <a:pt x="2311756" y="165816"/>
                  </a:lnTo>
                  <a:lnTo>
                    <a:pt x="2311756" y="15685"/>
                  </a:lnTo>
                  <a:close/>
                </a:path>
                <a:path w="2870200" h="800100">
                  <a:moveTo>
                    <a:pt x="2847514" y="174780"/>
                  </a:moveTo>
                  <a:lnTo>
                    <a:pt x="2595476" y="174780"/>
                  </a:lnTo>
                  <a:lnTo>
                    <a:pt x="2614032" y="176250"/>
                  </a:lnTo>
                  <a:lnTo>
                    <a:pt x="2630488" y="180662"/>
                  </a:lnTo>
                  <a:lnTo>
                    <a:pt x="2666900" y="210422"/>
                  </a:lnTo>
                  <a:lnTo>
                    <a:pt x="2679505" y="257688"/>
                  </a:lnTo>
                  <a:lnTo>
                    <a:pt x="2674533" y="287798"/>
                  </a:lnTo>
                  <a:lnTo>
                    <a:pt x="2659618" y="320990"/>
                  </a:lnTo>
                  <a:lnTo>
                    <a:pt x="2634759" y="357262"/>
                  </a:lnTo>
                  <a:lnTo>
                    <a:pt x="2599957" y="396616"/>
                  </a:lnTo>
                  <a:lnTo>
                    <a:pt x="2336667" y="669990"/>
                  </a:lnTo>
                  <a:lnTo>
                    <a:pt x="2336667" y="799954"/>
                  </a:lnTo>
                  <a:lnTo>
                    <a:pt x="2869970" y="799954"/>
                  </a:lnTo>
                  <a:lnTo>
                    <a:pt x="2869970" y="627415"/>
                  </a:lnTo>
                  <a:lnTo>
                    <a:pt x="2606680" y="627415"/>
                  </a:lnTo>
                  <a:lnTo>
                    <a:pt x="2736644" y="496330"/>
                  </a:lnTo>
                  <a:lnTo>
                    <a:pt x="2773959" y="455560"/>
                  </a:lnTo>
                  <a:lnTo>
                    <a:pt x="2804490" y="414666"/>
                  </a:lnTo>
                  <a:lnTo>
                    <a:pt x="2828236" y="373648"/>
                  </a:lnTo>
                  <a:lnTo>
                    <a:pt x="2845197" y="332505"/>
                  </a:lnTo>
                  <a:lnTo>
                    <a:pt x="2855374" y="291237"/>
                  </a:lnTo>
                  <a:lnTo>
                    <a:pt x="2858766" y="249845"/>
                  </a:lnTo>
                  <a:lnTo>
                    <a:pt x="2853903" y="196067"/>
                  </a:lnTo>
                  <a:lnTo>
                    <a:pt x="2853865" y="195647"/>
                  </a:lnTo>
                  <a:lnTo>
                    <a:pt x="2847514" y="174780"/>
                  </a:lnTo>
                  <a:close/>
                </a:path>
                <a:path w="2870200" h="800100">
                  <a:moveTo>
                    <a:pt x="2593235" y="0"/>
                  </a:moveTo>
                  <a:lnTo>
                    <a:pt x="2551501" y="2730"/>
                  </a:lnTo>
                  <a:lnTo>
                    <a:pt x="2511447" y="10923"/>
                  </a:lnTo>
                  <a:lnTo>
                    <a:pt x="2473074" y="24578"/>
                  </a:lnTo>
                  <a:lnTo>
                    <a:pt x="2436381" y="43695"/>
                  </a:lnTo>
                  <a:lnTo>
                    <a:pt x="2402770" y="68063"/>
                  </a:lnTo>
                  <a:lnTo>
                    <a:pt x="2373640" y="97473"/>
                  </a:lnTo>
                  <a:lnTo>
                    <a:pt x="2348991" y="131925"/>
                  </a:lnTo>
                  <a:lnTo>
                    <a:pt x="2328824" y="171418"/>
                  </a:lnTo>
                  <a:lnTo>
                    <a:pt x="2480076" y="259929"/>
                  </a:lnTo>
                  <a:lnTo>
                    <a:pt x="2501153" y="222676"/>
                  </a:lnTo>
                  <a:lnTo>
                    <a:pt x="2527412" y="196067"/>
                  </a:lnTo>
                  <a:lnTo>
                    <a:pt x="2558853" y="180101"/>
                  </a:lnTo>
                  <a:lnTo>
                    <a:pt x="2595476" y="174780"/>
                  </a:lnTo>
                  <a:lnTo>
                    <a:pt x="2847514" y="174780"/>
                  </a:lnTo>
                  <a:lnTo>
                    <a:pt x="2839160" y="147330"/>
                  </a:lnTo>
                  <a:lnTo>
                    <a:pt x="2814651" y="104896"/>
                  </a:lnTo>
                  <a:lnTo>
                    <a:pt x="2780339" y="68343"/>
                  </a:lnTo>
                  <a:lnTo>
                    <a:pt x="2739655" y="38443"/>
                  </a:lnTo>
                  <a:lnTo>
                    <a:pt x="2694910" y="17085"/>
                  </a:lnTo>
                  <a:lnTo>
                    <a:pt x="2646103" y="4271"/>
                  </a:lnTo>
                  <a:lnTo>
                    <a:pt x="2593235" y="0"/>
                  </a:lnTo>
                  <a:close/>
                </a:path>
              </a:pathLst>
            </a:custGeom>
            <a:solidFill>
              <a:srgbClr val="00BCB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54" name="object 254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47088" y="9476151"/>
            <a:ext cx="7800809" cy="994734"/>
          </a:xfrm>
          <a:prstGeom prst="rect">
            <a:avLst/>
          </a:prstGeom>
        </p:spPr>
      </p:pic>
      <p:pic>
        <p:nvPicPr>
          <p:cNvPr id="255" name="object 255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455209" y="9476151"/>
            <a:ext cx="9612272" cy="994734"/>
          </a:xfrm>
          <a:prstGeom prst="rect">
            <a:avLst/>
          </a:prstGeom>
        </p:spPr>
      </p:pic>
      <p:pic>
        <p:nvPicPr>
          <p:cNvPr id="256" name="object 256" descr="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491106" y="9833208"/>
            <a:ext cx="6915656" cy="348680"/>
          </a:xfrm>
          <a:prstGeom prst="rect">
            <a:avLst/>
          </a:prstGeom>
        </p:spPr>
      </p:pic>
      <p:pic>
        <p:nvPicPr>
          <p:cNvPr id="257" name="object 257" descr="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307591" y="9843678"/>
            <a:ext cx="7912210" cy="348680"/>
          </a:xfrm>
          <a:prstGeom prst="rect">
            <a:avLst/>
          </a:prstGeom>
        </p:spPr>
      </p:pic>
      <p:sp>
        <p:nvSpPr>
          <p:cNvPr id="258" name="object 258" descr=""/>
          <p:cNvSpPr/>
          <p:nvPr/>
        </p:nvSpPr>
        <p:spPr>
          <a:xfrm>
            <a:off x="9918933" y="2535566"/>
            <a:ext cx="3686810" cy="346710"/>
          </a:xfrm>
          <a:custGeom>
            <a:avLst/>
            <a:gdLst/>
            <a:ahLst/>
            <a:cxnLst/>
            <a:rect l="l" t="t" r="r" b="b"/>
            <a:pathLst>
              <a:path w="3686809" h="346710">
                <a:moveTo>
                  <a:pt x="148644" y="0"/>
                </a:moveTo>
                <a:lnTo>
                  <a:pt x="89738" y="10719"/>
                </a:lnTo>
                <a:lnTo>
                  <a:pt x="42061" y="42878"/>
                </a:lnTo>
                <a:lnTo>
                  <a:pt x="10515" y="90554"/>
                </a:lnTo>
                <a:lnTo>
                  <a:pt x="0" y="148644"/>
                </a:lnTo>
                <a:lnTo>
                  <a:pt x="2628" y="178838"/>
                </a:lnTo>
                <a:lnTo>
                  <a:pt x="10515" y="206530"/>
                </a:lnTo>
                <a:lnTo>
                  <a:pt x="23566" y="231542"/>
                </a:lnTo>
                <a:lnTo>
                  <a:pt x="23659" y="231721"/>
                </a:lnTo>
                <a:lnTo>
                  <a:pt x="64496" y="273170"/>
                </a:lnTo>
                <a:lnTo>
                  <a:pt x="117787" y="294609"/>
                </a:lnTo>
                <a:lnTo>
                  <a:pt x="148644" y="297289"/>
                </a:lnTo>
                <a:lnTo>
                  <a:pt x="167837" y="296166"/>
                </a:lnTo>
                <a:lnTo>
                  <a:pt x="220516" y="279321"/>
                </a:lnTo>
                <a:lnTo>
                  <a:pt x="261480" y="244635"/>
                </a:lnTo>
                <a:lnTo>
                  <a:pt x="263175" y="242160"/>
                </a:lnTo>
                <a:lnTo>
                  <a:pt x="148644" y="242160"/>
                </a:lnTo>
                <a:lnTo>
                  <a:pt x="128813" y="240526"/>
                </a:lnTo>
                <a:lnTo>
                  <a:pt x="81264" y="216024"/>
                </a:lnTo>
                <a:lnTo>
                  <a:pt x="57528" y="168322"/>
                </a:lnTo>
                <a:lnTo>
                  <a:pt x="55945" y="148644"/>
                </a:lnTo>
                <a:lnTo>
                  <a:pt x="57528" y="128787"/>
                </a:lnTo>
                <a:lnTo>
                  <a:pt x="81264" y="80856"/>
                </a:lnTo>
                <a:lnTo>
                  <a:pt x="128813" y="56354"/>
                </a:lnTo>
                <a:lnTo>
                  <a:pt x="148644" y="54720"/>
                </a:lnTo>
                <a:lnTo>
                  <a:pt x="262859" y="54720"/>
                </a:lnTo>
                <a:lnTo>
                  <a:pt x="261455" y="52679"/>
                </a:lnTo>
                <a:lnTo>
                  <a:pt x="220108" y="18376"/>
                </a:lnTo>
                <a:lnTo>
                  <a:pt x="167659" y="1148"/>
                </a:lnTo>
                <a:lnTo>
                  <a:pt x="148644" y="0"/>
                </a:lnTo>
                <a:close/>
              </a:path>
              <a:path w="3686809" h="346710">
                <a:moveTo>
                  <a:pt x="222967" y="201732"/>
                </a:moveTo>
                <a:lnTo>
                  <a:pt x="192748" y="231542"/>
                </a:lnTo>
                <a:lnTo>
                  <a:pt x="148644" y="242160"/>
                </a:lnTo>
                <a:lnTo>
                  <a:pt x="263175" y="242160"/>
                </a:lnTo>
                <a:lnTo>
                  <a:pt x="271562" y="229909"/>
                </a:lnTo>
                <a:lnTo>
                  <a:pt x="222967" y="201732"/>
                </a:lnTo>
                <a:close/>
              </a:path>
              <a:path w="3686809" h="346710">
                <a:moveTo>
                  <a:pt x="262859" y="54720"/>
                </a:moveTo>
                <a:lnTo>
                  <a:pt x="148644" y="54720"/>
                </a:lnTo>
                <a:lnTo>
                  <a:pt x="160589" y="55409"/>
                </a:lnTo>
                <a:lnTo>
                  <a:pt x="171921" y="57477"/>
                </a:lnTo>
                <a:lnTo>
                  <a:pt x="210103" y="78508"/>
                </a:lnTo>
                <a:lnTo>
                  <a:pt x="222967" y="95557"/>
                </a:lnTo>
                <a:lnTo>
                  <a:pt x="271562" y="67380"/>
                </a:lnTo>
                <a:lnTo>
                  <a:pt x="262859" y="54720"/>
                </a:lnTo>
                <a:close/>
              </a:path>
              <a:path w="3686809" h="346710">
                <a:moveTo>
                  <a:pt x="391452" y="81672"/>
                </a:moveTo>
                <a:lnTo>
                  <a:pt x="353474" y="89533"/>
                </a:lnTo>
                <a:lnTo>
                  <a:pt x="321213" y="113116"/>
                </a:lnTo>
                <a:lnTo>
                  <a:pt x="299468" y="147725"/>
                </a:lnTo>
                <a:lnTo>
                  <a:pt x="292219" y="189481"/>
                </a:lnTo>
                <a:lnTo>
                  <a:pt x="294032" y="211277"/>
                </a:lnTo>
                <a:lnTo>
                  <a:pt x="308528" y="249663"/>
                </a:lnTo>
                <a:lnTo>
                  <a:pt x="336629" y="279831"/>
                </a:lnTo>
                <a:lnTo>
                  <a:pt x="371989" y="295426"/>
                </a:lnTo>
                <a:lnTo>
                  <a:pt x="372526" y="295426"/>
                </a:lnTo>
                <a:lnTo>
                  <a:pt x="391452" y="297289"/>
                </a:lnTo>
                <a:lnTo>
                  <a:pt x="411692" y="295426"/>
                </a:lnTo>
                <a:lnTo>
                  <a:pt x="429532" y="289836"/>
                </a:lnTo>
                <a:lnTo>
                  <a:pt x="444973" y="280520"/>
                </a:lnTo>
                <a:lnTo>
                  <a:pt x="458015" y="267478"/>
                </a:lnTo>
                <a:lnTo>
                  <a:pt x="510694" y="267478"/>
                </a:lnTo>
                <a:lnTo>
                  <a:pt x="510694" y="247060"/>
                </a:lnTo>
                <a:lnTo>
                  <a:pt x="401253" y="247060"/>
                </a:lnTo>
                <a:lnTo>
                  <a:pt x="389538" y="246065"/>
                </a:lnTo>
                <a:lnTo>
                  <a:pt x="353857" y="222405"/>
                </a:lnTo>
                <a:lnTo>
                  <a:pt x="344898" y="189481"/>
                </a:lnTo>
                <a:lnTo>
                  <a:pt x="345894" y="177408"/>
                </a:lnTo>
                <a:lnTo>
                  <a:pt x="369324" y="141089"/>
                </a:lnTo>
                <a:lnTo>
                  <a:pt x="401253" y="131901"/>
                </a:lnTo>
                <a:lnTo>
                  <a:pt x="510694" y="131901"/>
                </a:lnTo>
                <a:lnTo>
                  <a:pt x="510694" y="111483"/>
                </a:lnTo>
                <a:lnTo>
                  <a:pt x="458015" y="111483"/>
                </a:lnTo>
                <a:lnTo>
                  <a:pt x="444973" y="98441"/>
                </a:lnTo>
                <a:lnTo>
                  <a:pt x="429532" y="89125"/>
                </a:lnTo>
                <a:lnTo>
                  <a:pt x="412017" y="83638"/>
                </a:lnTo>
                <a:lnTo>
                  <a:pt x="412801" y="83638"/>
                </a:lnTo>
                <a:lnTo>
                  <a:pt x="391452" y="81672"/>
                </a:lnTo>
                <a:close/>
              </a:path>
              <a:path w="3686809" h="346710">
                <a:moveTo>
                  <a:pt x="510694" y="267478"/>
                </a:moveTo>
                <a:lnTo>
                  <a:pt x="458015" y="267478"/>
                </a:lnTo>
                <a:lnTo>
                  <a:pt x="458015" y="291572"/>
                </a:lnTo>
                <a:lnTo>
                  <a:pt x="510694" y="291572"/>
                </a:lnTo>
                <a:lnTo>
                  <a:pt x="510694" y="267478"/>
                </a:lnTo>
                <a:close/>
              </a:path>
              <a:path w="3686809" h="346710">
                <a:moveTo>
                  <a:pt x="510694" y="131901"/>
                </a:moveTo>
                <a:lnTo>
                  <a:pt x="401253" y="131901"/>
                </a:lnTo>
                <a:lnTo>
                  <a:pt x="412968" y="132922"/>
                </a:lnTo>
                <a:lnTo>
                  <a:pt x="423611" y="135985"/>
                </a:lnTo>
                <a:lnTo>
                  <a:pt x="453932" y="166510"/>
                </a:lnTo>
                <a:lnTo>
                  <a:pt x="458015" y="189481"/>
                </a:lnTo>
                <a:lnTo>
                  <a:pt x="456995" y="201578"/>
                </a:lnTo>
                <a:lnTo>
                  <a:pt x="433182" y="238102"/>
                </a:lnTo>
                <a:lnTo>
                  <a:pt x="401253" y="247060"/>
                </a:lnTo>
                <a:lnTo>
                  <a:pt x="510694" y="247060"/>
                </a:lnTo>
                <a:lnTo>
                  <a:pt x="510694" y="131901"/>
                </a:lnTo>
                <a:close/>
              </a:path>
              <a:path w="3686809" h="346710">
                <a:moveTo>
                  <a:pt x="510694" y="87390"/>
                </a:moveTo>
                <a:lnTo>
                  <a:pt x="458015" y="87390"/>
                </a:lnTo>
                <a:lnTo>
                  <a:pt x="458015" y="111483"/>
                </a:lnTo>
                <a:lnTo>
                  <a:pt x="510694" y="111483"/>
                </a:lnTo>
                <a:lnTo>
                  <a:pt x="510694" y="87390"/>
                </a:lnTo>
                <a:close/>
              </a:path>
              <a:path w="3686809" h="346710">
                <a:moveTo>
                  <a:pt x="707108" y="15517"/>
                </a:moveTo>
                <a:lnTo>
                  <a:pt x="588682" y="15517"/>
                </a:lnTo>
                <a:lnTo>
                  <a:pt x="588682" y="61254"/>
                </a:lnTo>
                <a:lnTo>
                  <a:pt x="707108" y="61254"/>
                </a:lnTo>
                <a:lnTo>
                  <a:pt x="707108" y="15517"/>
                </a:lnTo>
                <a:close/>
              </a:path>
              <a:path w="3686809" h="346710">
                <a:moveTo>
                  <a:pt x="605834" y="87390"/>
                </a:moveTo>
                <a:lnTo>
                  <a:pt x="554380" y="87390"/>
                </a:lnTo>
                <a:lnTo>
                  <a:pt x="554380" y="291572"/>
                </a:lnTo>
                <a:lnTo>
                  <a:pt x="593583" y="291572"/>
                </a:lnTo>
                <a:lnTo>
                  <a:pt x="666571" y="203365"/>
                </a:lnTo>
                <a:lnTo>
                  <a:pt x="605834" y="203365"/>
                </a:lnTo>
                <a:lnTo>
                  <a:pt x="605834" y="87390"/>
                </a:lnTo>
                <a:close/>
              </a:path>
              <a:path w="3686809" h="346710">
                <a:moveTo>
                  <a:pt x="741002" y="175596"/>
                </a:moveTo>
                <a:lnTo>
                  <a:pt x="689549" y="175596"/>
                </a:lnTo>
                <a:lnTo>
                  <a:pt x="689549" y="291572"/>
                </a:lnTo>
                <a:lnTo>
                  <a:pt x="741002" y="291572"/>
                </a:lnTo>
                <a:lnTo>
                  <a:pt x="741002" y="175596"/>
                </a:lnTo>
                <a:close/>
              </a:path>
              <a:path w="3686809" h="346710">
                <a:moveTo>
                  <a:pt x="741002" y="87390"/>
                </a:moveTo>
                <a:lnTo>
                  <a:pt x="701799" y="87390"/>
                </a:lnTo>
                <a:lnTo>
                  <a:pt x="605834" y="203365"/>
                </a:lnTo>
                <a:lnTo>
                  <a:pt x="666571" y="203365"/>
                </a:lnTo>
                <a:lnTo>
                  <a:pt x="689549" y="175596"/>
                </a:lnTo>
                <a:lnTo>
                  <a:pt x="741002" y="175596"/>
                </a:lnTo>
                <a:lnTo>
                  <a:pt x="741002" y="87390"/>
                </a:lnTo>
                <a:close/>
              </a:path>
              <a:path w="3686809" h="346710">
                <a:moveTo>
                  <a:pt x="882376" y="138027"/>
                </a:moveTo>
                <a:lnTo>
                  <a:pt x="829697" y="138027"/>
                </a:lnTo>
                <a:lnTo>
                  <a:pt x="829697" y="291572"/>
                </a:lnTo>
                <a:lnTo>
                  <a:pt x="882376" y="291572"/>
                </a:lnTo>
                <a:lnTo>
                  <a:pt x="882376" y="138027"/>
                </a:lnTo>
                <a:close/>
              </a:path>
              <a:path w="3686809" h="346710">
                <a:moveTo>
                  <a:pt x="946081" y="87390"/>
                </a:moveTo>
                <a:lnTo>
                  <a:pt x="765176" y="87390"/>
                </a:lnTo>
                <a:lnTo>
                  <a:pt x="765176" y="138027"/>
                </a:lnTo>
                <a:lnTo>
                  <a:pt x="946081" y="138027"/>
                </a:lnTo>
                <a:lnTo>
                  <a:pt x="946081" y="87390"/>
                </a:lnTo>
                <a:close/>
              </a:path>
              <a:path w="3686809" h="346710">
                <a:moveTo>
                  <a:pt x="1206165" y="0"/>
                </a:moveTo>
                <a:lnTo>
                  <a:pt x="1147258" y="10719"/>
                </a:lnTo>
                <a:lnTo>
                  <a:pt x="1099582" y="42878"/>
                </a:lnTo>
                <a:lnTo>
                  <a:pt x="1068035" y="90554"/>
                </a:lnTo>
                <a:lnTo>
                  <a:pt x="1057520" y="148644"/>
                </a:lnTo>
                <a:lnTo>
                  <a:pt x="1060149" y="178838"/>
                </a:lnTo>
                <a:lnTo>
                  <a:pt x="1068035" y="206530"/>
                </a:lnTo>
                <a:lnTo>
                  <a:pt x="1081087" y="231542"/>
                </a:lnTo>
                <a:lnTo>
                  <a:pt x="1081180" y="231721"/>
                </a:lnTo>
                <a:lnTo>
                  <a:pt x="1122016" y="273170"/>
                </a:lnTo>
                <a:lnTo>
                  <a:pt x="1175308" y="294609"/>
                </a:lnTo>
                <a:lnTo>
                  <a:pt x="1206165" y="297289"/>
                </a:lnTo>
                <a:lnTo>
                  <a:pt x="1225358" y="296166"/>
                </a:lnTo>
                <a:lnTo>
                  <a:pt x="1278037" y="279321"/>
                </a:lnTo>
                <a:lnTo>
                  <a:pt x="1319001" y="244635"/>
                </a:lnTo>
                <a:lnTo>
                  <a:pt x="1320696" y="242160"/>
                </a:lnTo>
                <a:lnTo>
                  <a:pt x="1206165" y="242160"/>
                </a:lnTo>
                <a:lnTo>
                  <a:pt x="1186334" y="240526"/>
                </a:lnTo>
                <a:lnTo>
                  <a:pt x="1138785" y="216024"/>
                </a:lnTo>
                <a:lnTo>
                  <a:pt x="1115048" y="168322"/>
                </a:lnTo>
                <a:lnTo>
                  <a:pt x="1113466" y="148644"/>
                </a:lnTo>
                <a:lnTo>
                  <a:pt x="1115048" y="128787"/>
                </a:lnTo>
                <a:lnTo>
                  <a:pt x="1138785" y="80856"/>
                </a:lnTo>
                <a:lnTo>
                  <a:pt x="1186334" y="56354"/>
                </a:lnTo>
                <a:lnTo>
                  <a:pt x="1206165" y="54720"/>
                </a:lnTo>
                <a:lnTo>
                  <a:pt x="1320379" y="54720"/>
                </a:lnTo>
                <a:lnTo>
                  <a:pt x="1318975" y="52679"/>
                </a:lnTo>
                <a:lnTo>
                  <a:pt x="1277629" y="18376"/>
                </a:lnTo>
                <a:lnTo>
                  <a:pt x="1225179" y="1148"/>
                </a:lnTo>
                <a:lnTo>
                  <a:pt x="1206165" y="0"/>
                </a:lnTo>
                <a:close/>
              </a:path>
              <a:path w="3686809" h="346710">
                <a:moveTo>
                  <a:pt x="1280487" y="201732"/>
                </a:moveTo>
                <a:lnTo>
                  <a:pt x="1250268" y="231542"/>
                </a:lnTo>
                <a:lnTo>
                  <a:pt x="1206165" y="242160"/>
                </a:lnTo>
                <a:lnTo>
                  <a:pt x="1320696" y="242160"/>
                </a:lnTo>
                <a:lnTo>
                  <a:pt x="1329083" y="229909"/>
                </a:lnTo>
                <a:lnTo>
                  <a:pt x="1280487" y="201732"/>
                </a:lnTo>
                <a:close/>
              </a:path>
              <a:path w="3686809" h="346710">
                <a:moveTo>
                  <a:pt x="1320379" y="54720"/>
                </a:moveTo>
                <a:lnTo>
                  <a:pt x="1206165" y="54720"/>
                </a:lnTo>
                <a:lnTo>
                  <a:pt x="1218109" y="55409"/>
                </a:lnTo>
                <a:lnTo>
                  <a:pt x="1229442" y="57477"/>
                </a:lnTo>
                <a:lnTo>
                  <a:pt x="1267624" y="78508"/>
                </a:lnTo>
                <a:lnTo>
                  <a:pt x="1280487" y="95557"/>
                </a:lnTo>
                <a:lnTo>
                  <a:pt x="1329083" y="67380"/>
                </a:lnTo>
                <a:lnTo>
                  <a:pt x="1320379" y="54720"/>
                </a:lnTo>
                <a:close/>
              </a:path>
              <a:path w="3686809" h="346710">
                <a:moveTo>
                  <a:pt x="1457548" y="138027"/>
                </a:moveTo>
                <a:lnTo>
                  <a:pt x="1404869" y="138027"/>
                </a:lnTo>
                <a:lnTo>
                  <a:pt x="1404869" y="291572"/>
                </a:lnTo>
                <a:lnTo>
                  <a:pt x="1457548" y="291572"/>
                </a:lnTo>
                <a:lnTo>
                  <a:pt x="1457548" y="138027"/>
                </a:lnTo>
                <a:close/>
              </a:path>
              <a:path w="3686809" h="346710">
                <a:moveTo>
                  <a:pt x="1521253" y="87390"/>
                </a:moveTo>
                <a:lnTo>
                  <a:pt x="1340348" y="87390"/>
                </a:lnTo>
                <a:lnTo>
                  <a:pt x="1340348" y="138027"/>
                </a:lnTo>
                <a:lnTo>
                  <a:pt x="1521253" y="138027"/>
                </a:lnTo>
                <a:lnTo>
                  <a:pt x="1521253" y="87390"/>
                </a:lnTo>
                <a:close/>
              </a:path>
              <a:path w="3686809" h="346710">
                <a:moveTo>
                  <a:pt x="1625941" y="81672"/>
                </a:moveTo>
                <a:lnTo>
                  <a:pt x="1587963" y="89533"/>
                </a:lnTo>
                <a:lnTo>
                  <a:pt x="1555702" y="113116"/>
                </a:lnTo>
                <a:lnTo>
                  <a:pt x="1533957" y="147725"/>
                </a:lnTo>
                <a:lnTo>
                  <a:pt x="1526709" y="189481"/>
                </a:lnTo>
                <a:lnTo>
                  <a:pt x="1528521" y="211277"/>
                </a:lnTo>
                <a:lnTo>
                  <a:pt x="1533902" y="231134"/>
                </a:lnTo>
                <a:lnTo>
                  <a:pt x="1533957" y="231338"/>
                </a:lnTo>
                <a:lnTo>
                  <a:pt x="1555702" y="266253"/>
                </a:lnTo>
                <a:lnTo>
                  <a:pt x="1587963" y="289530"/>
                </a:lnTo>
                <a:lnTo>
                  <a:pt x="1606478" y="295426"/>
                </a:lnTo>
                <a:lnTo>
                  <a:pt x="1607015" y="295426"/>
                </a:lnTo>
                <a:lnTo>
                  <a:pt x="1625941" y="297289"/>
                </a:lnTo>
                <a:lnTo>
                  <a:pt x="1646181" y="295426"/>
                </a:lnTo>
                <a:lnTo>
                  <a:pt x="1664021" y="289836"/>
                </a:lnTo>
                <a:lnTo>
                  <a:pt x="1679462" y="280520"/>
                </a:lnTo>
                <a:lnTo>
                  <a:pt x="1692505" y="267478"/>
                </a:lnTo>
                <a:lnTo>
                  <a:pt x="1745184" y="267478"/>
                </a:lnTo>
                <a:lnTo>
                  <a:pt x="1745184" y="247060"/>
                </a:lnTo>
                <a:lnTo>
                  <a:pt x="1635742" y="247060"/>
                </a:lnTo>
                <a:lnTo>
                  <a:pt x="1624027" y="246065"/>
                </a:lnTo>
                <a:lnTo>
                  <a:pt x="1588346" y="222405"/>
                </a:lnTo>
                <a:lnTo>
                  <a:pt x="1579388" y="189481"/>
                </a:lnTo>
                <a:lnTo>
                  <a:pt x="1580383" y="177408"/>
                </a:lnTo>
                <a:lnTo>
                  <a:pt x="1603813" y="141089"/>
                </a:lnTo>
                <a:lnTo>
                  <a:pt x="1635742" y="131901"/>
                </a:lnTo>
                <a:lnTo>
                  <a:pt x="1745184" y="131901"/>
                </a:lnTo>
                <a:lnTo>
                  <a:pt x="1745184" y="111483"/>
                </a:lnTo>
                <a:lnTo>
                  <a:pt x="1692505" y="111483"/>
                </a:lnTo>
                <a:lnTo>
                  <a:pt x="1679462" y="98441"/>
                </a:lnTo>
                <a:lnTo>
                  <a:pt x="1664021" y="89125"/>
                </a:lnTo>
                <a:lnTo>
                  <a:pt x="1646507" y="83638"/>
                </a:lnTo>
                <a:lnTo>
                  <a:pt x="1647290" y="83638"/>
                </a:lnTo>
                <a:lnTo>
                  <a:pt x="1625941" y="81672"/>
                </a:lnTo>
                <a:close/>
              </a:path>
              <a:path w="3686809" h="346710">
                <a:moveTo>
                  <a:pt x="1745184" y="267478"/>
                </a:moveTo>
                <a:lnTo>
                  <a:pt x="1692505" y="267478"/>
                </a:lnTo>
                <a:lnTo>
                  <a:pt x="1692505" y="291572"/>
                </a:lnTo>
                <a:lnTo>
                  <a:pt x="1745184" y="291572"/>
                </a:lnTo>
                <a:lnTo>
                  <a:pt x="1745184" y="267478"/>
                </a:lnTo>
                <a:close/>
              </a:path>
              <a:path w="3686809" h="346710">
                <a:moveTo>
                  <a:pt x="1745184" y="131901"/>
                </a:moveTo>
                <a:lnTo>
                  <a:pt x="1635742" y="131901"/>
                </a:lnTo>
                <a:lnTo>
                  <a:pt x="1647457" y="132922"/>
                </a:lnTo>
                <a:lnTo>
                  <a:pt x="1658100" y="135985"/>
                </a:lnTo>
                <a:lnTo>
                  <a:pt x="1688421" y="166510"/>
                </a:lnTo>
                <a:lnTo>
                  <a:pt x="1692505" y="189481"/>
                </a:lnTo>
                <a:lnTo>
                  <a:pt x="1691484" y="201578"/>
                </a:lnTo>
                <a:lnTo>
                  <a:pt x="1667671" y="238102"/>
                </a:lnTo>
                <a:lnTo>
                  <a:pt x="1635742" y="247060"/>
                </a:lnTo>
                <a:lnTo>
                  <a:pt x="1745184" y="247060"/>
                </a:lnTo>
                <a:lnTo>
                  <a:pt x="1745184" y="131901"/>
                </a:lnTo>
                <a:close/>
              </a:path>
              <a:path w="3686809" h="346710">
                <a:moveTo>
                  <a:pt x="1745184" y="87390"/>
                </a:moveTo>
                <a:lnTo>
                  <a:pt x="1692505" y="87390"/>
                </a:lnTo>
                <a:lnTo>
                  <a:pt x="1692505" y="111483"/>
                </a:lnTo>
                <a:lnTo>
                  <a:pt x="1745184" y="111483"/>
                </a:lnTo>
                <a:lnTo>
                  <a:pt x="1745184" y="87390"/>
                </a:lnTo>
                <a:close/>
              </a:path>
              <a:path w="3686809" h="346710">
                <a:moveTo>
                  <a:pt x="2171768" y="242160"/>
                </a:moveTo>
                <a:lnTo>
                  <a:pt x="1942267" y="242160"/>
                </a:lnTo>
                <a:lnTo>
                  <a:pt x="1942267" y="346293"/>
                </a:lnTo>
                <a:lnTo>
                  <a:pt x="1993721" y="346293"/>
                </a:lnTo>
                <a:lnTo>
                  <a:pt x="1993721" y="291572"/>
                </a:lnTo>
                <a:lnTo>
                  <a:pt x="2171768" y="291572"/>
                </a:lnTo>
                <a:lnTo>
                  <a:pt x="2171768" y="242160"/>
                </a:lnTo>
                <a:close/>
              </a:path>
              <a:path w="3686809" h="346710">
                <a:moveTo>
                  <a:pt x="2171768" y="291572"/>
                </a:moveTo>
                <a:lnTo>
                  <a:pt x="2120314" y="291572"/>
                </a:lnTo>
                <a:lnTo>
                  <a:pt x="2120314" y="346293"/>
                </a:lnTo>
                <a:lnTo>
                  <a:pt x="2171768" y="346293"/>
                </a:lnTo>
                <a:lnTo>
                  <a:pt x="2171768" y="291572"/>
                </a:lnTo>
                <a:close/>
              </a:path>
              <a:path w="3686809" h="346710">
                <a:moveTo>
                  <a:pt x="1886060" y="138027"/>
                </a:moveTo>
                <a:lnTo>
                  <a:pt x="1833381" y="138027"/>
                </a:lnTo>
                <a:lnTo>
                  <a:pt x="1833381" y="291572"/>
                </a:lnTo>
                <a:lnTo>
                  <a:pt x="1886060" y="291572"/>
                </a:lnTo>
                <a:lnTo>
                  <a:pt x="1886060" y="138027"/>
                </a:lnTo>
                <a:close/>
              </a:path>
              <a:path w="3686809" h="346710">
                <a:moveTo>
                  <a:pt x="2144816" y="87390"/>
                </a:moveTo>
                <a:lnTo>
                  <a:pt x="1984737" y="87390"/>
                </a:lnTo>
                <a:lnTo>
                  <a:pt x="1984737" y="169879"/>
                </a:lnTo>
                <a:lnTo>
                  <a:pt x="1983694" y="190629"/>
                </a:lnTo>
                <a:lnTo>
                  <a:pt x="1983640" y="191701"/>
                </a:lnTo>
                <a:lnTo>
                  <a:pt x="1980347" y="211022"/>
                </a:lnTo>
                <a:lnTo>
                  <a:pt x="1974860" y="227841"/>
                </a:lnTo>
                <a:lnTo>
                  <a:pt x="1967178" y="242160"/>
                </a:lnTo>
                <a:lnTo>
                  <a:pt x="2023532" y="242160"/>
                </a:lnTo>
                <a:lnTo>
                  <a:pt x="2029070" y="226769"/>
                </a:lnTo>
                <a:lnTo>
                  <a:pt x="2033026" y="209593"/>
                </a:lnTo>
                <a:lnTo>
                  <a:pt x="2035400" y="190629"/>
                </a:lnTo>
                <a:lnTo>
                  <a:pt x="2036191" y="169879"/>
                </a:lnTo>
                <a:lnTo>
                  <a:pt x="2036191" y="134760"/>
                </a:lnTo>
                <a:lnTo>
                  <a:pt x="2144816" y="134760"/>
                </a:lnTo>
                <a:lnTo>
                  <a:pt x="2144816" y="87390"/>
                </a:lnTo>
                <a:close/>
              </a:path>
              <a:path w="3686809" h="346710">
                <a:moveTo>
                  <a:pt x="2144816" y="134760"/>
                </a:moveTo>
                <a:lnTo>
                  <a:pt x="2093362" y="134760"/>
                </a:lnTo>
                <a:lnTo>
                  <a:pt x="2093362" y="242160"/>
                </a:lnTo>
                <a:lnTo>
                  <a:pt x="2144816" y="242160"/>
                </a:lnTo>
                <a:lnTo>
                  <a:pt x="2144816" y="134760"/>
                </a:lnTo>
                <a:close/>
              </a:path>
              <a:path w="3686809" h="346710">
                <a:moveTo>
                  <a:pt x="1949765" y="87390"/>
                </a:moveTo>
                <a:lnTo>
                  <a:pt x="1768859" y="87390"/>
                </a:lnTo>
                <a:lnTo>
                  <a:pt x="1768859" y="138027"/>
                </a:lnTo>
                <a:lnTo>
                  <a:pt x="1949765" y="138027"/>
                </a:lnTo>
                <a:lnTo>
                  <a:pt x="1949765" y="87390"/>
                </a:lnTo>
                <a:close/>
              </a:path>
              <a:path w="3686809" h="346710">
                <a:moveTo>
                  <a:pt x="2252484" y="87390"/>
                </a:moveTo>
                <a:lnTo>
                  <a:pt x="2201030" y="87390"/>
                </a:lnTo>
                <a:lnTo>
                  <a:pt x="2201030" y="291572"/>
                </a:lnTo>
                <a:lnTo>
                  <a:pt x="2240233" y="291572"/>
                </a:lnTo>
                <a:lnTo>
                  <a:pt x="2313221" y="203365"/>
                </a:lnTo>
                <a:lnTo>
                  <a:pt x="2252484" y="203365"/>
                </a:lnTo>
                <a:lnTo>
                  <a:pt x="2252484" y="87390"/>
                </a:lnTo>
                <a:close/>
              </a:path>
              <a:path w="3686809" h="346710">
                <a:moveTo>
                  <a:pt x="2387653" y="175596"/>
                </a:moveTo>
                <a:lnTo>
                  <a:pt x="2336199" y="175596"/>
                </a:lnTo>
                <a:lnTo>
                  <a:pt x="2336199" y="291572"/>
                </a:lnTo>
                <a:lnTo>
                  <a:pt x="2387653" y="291572"/>
                </a:lnTo>
                <a:lnTo>
                  <a:pt x="2387653" y="175596"/>
                </a:lnTo>
                <a:close/>
              </a:path>
              <a:path w="3686809" h="346710">
                <a:moveTo>
                  <a:pt x="2387653" y="87390"/>
                </a:moveTo>
                <a:lnTo>
                  <a:pt x="2348450" y="87390"/>
                </a:lnTo>
                <a:lnTo>
                  <a:pt x="2252484" y="203365"/>
                </a:lnTo>
                <a:lnTo>
                  <a:pt x="2313221" y="203365"/>
                </a:lnTo>
                <a:lnTo>
                  <a:pt x="2336199" y="175596"/>
                </a:lnTo>
                <a:lnTo>
                  <a:pt x="2387653" y="175596"/>
                </a:lnTo>
                <a:lnTo>
                  <a:pt x="2387653" y="87390"/>
                </a:lnTo>
                <a:close/>
              </a:path>
              <a:path w="3686809" h="346710">
                <a:moveTo>
                  <a:pt x="2484515" y="87390"/>
                </a:moveTo>
                <a:lnTo>
                  <a:pt x="2431836" y="87390"/>
                </a:lnTo>
                <a:lnTo>
                  <a:pt x="2431836" y="291572"/>
                </a:lnTo>
                <a:lnTo>
                  <a:pt x="2484515" y="291572"/>
                </a:lnTo>
                <a:lnTo>
                  <a:pt x="2484515" y="198873"/>
                </a:lnTo>
                <a:lnTo>
                  <a:pt x="2544247" y="198873"/>
                </a:lnTo>
                <a:lnTo>
                  <a:pt x="2535560" y="188256"/>
                </a:lnTo>
                <a:lnTo>
                  <a:pt x="2544533" y="177230"/>
                </a:lnTo>
                <a:lnTo>
                  <a:pt x="2484515" y="177230"/>
                </a:lnTo>
                <a:lnTo>
                  <a:pt x="2484515" y="87390"/>
                </a:lnTo>
                <a:close/>
              </a:path>
              <a:path w="3686809" h="346710">
                <a:moveTo>
                  <a:pt x="2544247" y="198873"/>
                </a:moveTo>
                <a:lnTo>
                  <a:pt x="2484515" y="198873"/>
                </a:lnTo>
                <a:lnTo>
                  <a:pt x="2558837" y="291572"/>
                </a:lnTo>
                <a:lnTo>
                  <a:pt x="2620092" y="291572"/>
                </a:lnTo>
                <a:lnTo>
                  <a:pt x="2544247" y="198873"/>
                </a:lnTo>
                <a:close/>
              </a:path>
              <a:path w="3686809" h="346710">
                <a:moveTo>
                  <a:pt x="2617642" y="87390"/>
                </a:moveTo>
                <a:lnTo>
                  <a:pt x="2554754" y="87390"/>
                </a:lnTo>
                <a:lnTo>
                  <a:pt x="2484515" y="177230"/>
                </a:lnTo>
                <a:lnTo>
                  <a:pt x="2544533" y="177230"/>
                </a:lnTo>
                <a:lnTo>
                  <a:pt x="2617642" y="87390"/>
                </a:lnTo>
                <a:close/>
              </a:path>
              <a:path w="3686809" h="346710">
                <a:moveTo>
                  <a:pt x="2739494" y="138027"/>
                </a:moveTo>
                <a:lnTo>
                  <a:pt x="2686815" y="138027"/>
                </a:lnTo>
                <a:lnTo>
                  <a:pt x="2686815" y="291572"/>
                </a:lnTo>
                <a:lnTo>
                  <a:pt x="2739494" y="291572"/>
                </a:lnTo>
                <a:lnTo>
                  <a:pt x="2739494" y="138027"/>
                </a:lnTo>
                <a:close/>
              </a:path>
              <a:path w="3686809" h="346710">
                <a:moveTo>
                  <a:pt x="2803199" y="87390"/>
                </a:moveTo>
                <a:lnTo>
                  <a:pt x="2622293" y="87390"/>
                </a:lnTo>
                <a:lnTo>
                  <a:pt x="2622293" y="138027"/>
                </a:lnTo>
                <a:lnTo>
                  <a:pt x="2803199" y="138027"/>
                </a:lnTo>
                <a:lnTo>
                  <a:pt x="2803199" y="87390"/>
                </a:lnTo>
                <a:close/>
              </a:path>
              <a:path w="3686809" h="346710">
                <a:moveTo>
                  <a:pt x="2907887" y="81672"/>
                </a:moveTo>
                <a:lnTo>
                  <a:pt x="2869909" y="89533"/>
                </a:lnTo>
                <a:lnTo>
                  <a:pt x="2837648" y="113116"/>
                </a:lnTo>
                <a:lnTo>
                  <a:pt x="2815902" y="147725"/>
                </a:lnTo>
                <a:lnTo>
                  <a:pt x="2808654" y="189481"/>
                </a:lnTo>
                <a:lnTo>
                  <a:pt x="2810466" y="211277"/>
                </a:lnTo>
                <a:lnTo>
                  <a:pt x="2815847" y="231134"/>
                </a:lnTo>
                <a:lnTo>
                  <a:pt x="2815902" y="231338"/>
                </a:lnTo>
                <a:lnTo>
                  <a:pt x="2837648" y="266253"/>
                </a:lnTo>
                <a:lnTo>
                  <a:pt x="2869909" y="289530"/>
                </a:lnTo>
                <a:lnTo>
                  <a:pt x="2888424" y="295426"/>
                </a:lnTo>
                <a:lnTo>
                  <a:pt x="2888961" y="295426"/>
                </a:lnTo>
                <a:lnTo>
                  <a:pt x="2907887" y="297289"/>
                </a:lnTo>
                <a:lnTo>
                  <a:pt x="2928126" y="295426"/>
                </a:lnTo>
                <a:lnTo>
                  <a:pt x="2945967" y="289836"/>
                </a:lnTo>
                <a:lnTo>
                  <a:pt x="2961408" y="280520"/>
                </a:lnTo>
                <a:lnTo>
                  <a:pt x="2974450" y="267478"/>
                </a:lnTo>
                <a:lnTo>
                  <a:pt x="3027129" y="267478"/>
                </a:lnTo>
                <a:lnTo>
                  <a:pt x="3027129" y="247060"/>
                </a:lnTo>
                <a:lnTo>
                  <a:pt x="2917688" y="247060"/>
                </a:lnTo>
                <a:lnTo>
                  <a:pt x="2905972" y="246065"/>
                </a:lnTo>
                <a:lnTo>
                  <a:pt x="2870291" y="222405"/>
                </a:lnTo>
                <a:lnTo>
                  <a:pt x="2861333" y="189481"/>
                </a:lnTo>
                <a:lnTo>
                  <a:pt x="2862328" y="177408"/>
                </a:lnTo>
                <a:lnTo>
                  <a:pt x="2885758" y="141089"/>
                </a:lnTo>
                <a:lnTo>
                  <a:pt x="2917688" y="131901"/>
                </a:lnTo>
                <a:lnTo>
                  <a:pt x="3027129" y="131901"/>
                </a:lnTo>
                <a:lnTo>
                  <a:pt x="3027129" y="111483"/>
                </a:lnTo>
                <a:lnTo>
                  <a:pt x="2974450" y="111483"/>
                </a:lnTo>
                <a:lnTo>
                  <a:pt x="2961408" y="98441"/>
                </a:lnTo>
                <a:lnTo>
                  <a:pt x="2945967" y="89125"/>
                </a:lnTo>
                <a:lnTo>
                  <a:pt x="2928452" y="83638"/>
                </a:lnTo>
                <a:lnTo>
                  <a:pt x="2929235" y="83638"/>
                </a:lnTo>
                <a:lnTo>
                  <a:pt x="2907887" y="81672"/>
                </a:lnTo>
                <a:close/>
              </a:path>
              <a:path w="3686809" h="346710">
                <a:moveTo>
                  <a:pt x="3027129" y="267478"/>
                </a:moveTo>
                <a:lnTo>
                  <a:pt x="2974450" y="267478"/>
                </a:lnTo>
                <a:lnTo>
                  <a:pt x="2974450" y="291572"/>
                </a:lnTo>
                <a:lnTo>
                  <a:pt x="3027129" y="291572"/>
                </a:lnTo>
                <a:lnTo>
                  <a:pt x="3027129" y="267478"/>
                </a:lnTo>
                <a:close/>
              </a:path>
              <a:path w="3686809" h="346710">
                <a:moveTo>
                  <a:pt x="3027129" y="131901"/>
                </a:moveTo>
                <a:lnTo>
                  <a:pt x="2917688" y="131901"/>
                </a:lnTo>
                <a:lnTo>
                  <a:pt x="2929402" y="132922"/>
                </a:lnTo>
                <a:lnTo>
                  <a:pt x="2940045" y="135985"/>
                </a:lnTo>
                <a:lnTo>
                  <a:pt x="2970367" y="166510"/>
                </a:lnTo>
                <a:lnTo>
                  <a:pt x="2974450" y="189481"/>
                </a:lnTo>
                <a:lnTo>
                  <a:pt x="2973429" y="201578"/>
                </a:lnTo>
                <a:lnTo>
                  <a:pt x="2949616" y="238102"/>
                </a:lnTo>
                <a:lnTo>
                  <a:pt x="2917688" y="247060"/>
                </a:lnTo>
                <a:lnTo>
                  <a:pt x="3027129" y="247060"/>
                </a:lnTo>
                <a:lnTo>
                  <a:pt x="3027129" y="131901"/>
                </a:lnTo>
                <a:close/>
              </a:path>
              <a:path w="3686809" h="346710">
                <a:moveTo>
                  <a:pt x="3027129" y="87390"/>
                </a:moveTo>
                <a:lnTo>
                  <a:pt x="2974450" y="87390"/>
                </a:lnTo>
                <a:lnTo>
                  <a:pt x="2974450" y="111483"/>
                </a:lnTo>
                <a:lnTo>
                  <a:pt x="3027129" y="111483"/>
                </a:lnTo>
                <a:lnTo>
                  <a:pt x="3027129" y="87390"/>
                </a:lnTo>
                <a:close/>
              </a:path>
              <a:path w="3686809" h="346710">
                <a:moveTo>
                  <a:pt x="3123494" y="87390"/>
                </a:moveTo>
                <a:lnTo>
                  <a:pt x="3070815" y="87390"/>
                </a:lnTo>
                <a:lnTo>
                  <a:pt x="3070815" y="291572"/>
                </a:lnTo>
                <a:lnTo>
                  <a:pt x="3123494" y="291572"/>
                </a:lnTo>
                <a:lnTo>
                  <a:pt x="3123494" y="213983"/>
                </a:lnTo>
                <a:lnTo>
                  <a:pt x="3257437" y="213983"/>
                </a:lnTo>
                <a:lnTo>
                  <a:pt x="3257437" y="164570"/>
                </a:lnTo>
                <a:lnTo>
                  <a:pt x="3123494" y="164570"/>
                </a:lnTo>
                <a:lnTo>
                  <a:pt x="3123494" y="87390"/>
                </a:lnTo>
                <a:close/>
              </a:path>
              <a:path w="3686809" h="346710">
                <a:moveTo>
                  <a:pt x="3257437" y="213983"/>
                </a:moveTo>
                <a:lnTo>
                  <a:pt x="3204758" y="213983"/>
                </a:lnTo>
                <a:lnTo>
                  <a:pt x="3204758" y="291572"/>
                </a:lnTo>
                <a:lnTo>
                  <a:pt x="3257437" y="291572"/>
                </a:lnTo>
                <a:lnTo>
                  <a:pt x="3257437" y="213983"/>
                </a:lnTo>
                <a:close/>
              </a:path>
              <a:path w="3686809" h="346710">
                <a:moveTo>
                  <a:pt x="3257437" y="87390"/>
                </a:moveTo>
                <a:lnTo>
                  <a:pt x="3204758" y="87390"/>
                </a:lnTo>
                <a:lnTo>
                  <a:pt x="3204758" y="164570"/>
                </a:lnTo>
                <a:lnTo>
                  <a:pt x="3257437" y="164570"/>
                </a:lnTo>
                <a:lnTo>
                  <a:pt x="3257437" y="87390"/>
                </a:lnTo>
                <a:close/>
              </a:path>
              <a:path w="3686809" h="346710">
                <a:moveTo>
                  <a:pt x="3398811" y="138027"/>
                </a:moveTo>
                <a:lnTo>
                  <a:pt x="3346132" y="138027"/>
                </a:lnTo>
                <a:lnTo>
                  <a:pt x="3346132" y="291572"/>
                </a:lnTo>
                <a:lnTo>
                  <a:pt x="3398811" y="291572"/>
                </a:lnTo>
                <a:lnTo>
                  <a:pt x="3398811" y="138027"/>
                </a:lnTo>
                <a:close/>
              </a:path>
              <a:path w="3686809" h="346710">
                <a:moveTo>
                  <a:pt x="3462516" y="87390"/>
                </a:moveTo>
                <a:lnTo>
                  <a:pt x="3281611" y="87390"/>
                </a:lnTo>
                <a:lnTo>
                  <a:pt x="3281611" y="138027"/>
                </a:lnTo>
                <a:lnTo>
                  <a:pt x="3462516" y="138027"/>
                </a:lnTo>
                <a:lnTo>
                  <a:pt x="3462516" y="87390"/>
                </a:lnTo>
                <a:close/>
              </a:path>
              <a:path w="3686809" h="346710">
                <a:moveTo>
                  <a:pt x="3567204" y="81672"/>
                </a:moveTo>
                <a:lnTo>
                  <a:pt x="3529226" y="89533"/>
                </a:lnTo>
                <a:lnTo>
                  <a:pt x="3496965" y="113116"/>
                </a:lnTo>
                <a:lnTo>
                  <a:pt x="3475220" y="147725"/>
                </a:lnTo>
                <a:lnTo>
                  <a:pt x="3467971" y="189481"/>
                </a:lnTo>
                <a:lnTo>
                  <a:pt x="3469784" y="211277"/>
                </a:lnTo>
                <a:lnTo>
                  <a:pt x="3475165" y="231134"/>
                </a:lnTo>
                <a:lnTo>
                  <a:pt x="3475220" y="231338"/>
                </a:lnTo>
                <a:lnTo>
                  <a:pt x="3496965" y="266253"/>
                </a:lnTo>
                <a:lnTo>
                  <a:pt x="3529226" y="289530"/>
                </a:lnTo>
                <a:lnTo>
                  <a:pt x="3547741" y="295426"/>
                </a:lnTo>
                <a:lnTo>
                  <a:pt x="3548278" y="295426"/>
                </a:lnTo>
                <a:lnTo>
                  <a:pt x="3567204" y="297289"/>
                </a:lnTo>
                <a:lnTo>
                  <a:pt x="3587444" y="295426"/>
                </a:lnTo>
                <a:lnTo>
                  <a:pt x="3605284" y="289836"/>
                </a:lnTo>
                <a:lnTo>
                  <a:pt x="3620725" y="280520"/>
                </a:lnTo>
                <a:lnTo>
                  <a:pt x="3633768" y="267478"/>
                </a:lnTo>
                <a:lnTo>
                  <a:pt x="3686447" y="267478"/>
                </a:lnTo>
                <a:lnTo>
                  <a:pt x="3686447" y="247060"/>
                </a:lnTo>
                <a:lnTo>
                  <a:pt x="3577005" y="247060"/>
                </a:lnTo>
                <a:lnTo>
                  <a:pt x="3565290" y="246065"/>
                </a:lnTo>
                <a:lnTo>
                  <a:pt x="3529609" y="222405"/>
                </a:lnTo>
                <a:lnTo>
                  <a:pt x="3520651" y="189481"/>
                </a:lnTo>
                <a:lnTo>
                  <a:pt x="3521646" y="177408"/>
                </a:lnTo>
                <a:lnTo>
                  <a:pt x="3545076" y="141089"/>
                </a:lnTo>
                <a:lnTo>
                  <a:pt x="3577005" y="131901"/>
                </a:lnTo>
                <a:lnTo>
                  <a:pt x="3686447" y="131901"/>
                </a:lnTo>
                <a:lnTo>
                  <a:pt x="3686447" y="111483"/>
                </a:lnTo>
                <a:lnTo>
                  <a:pt x="3633768" y="111483"/>
                </a:lnTo>
                <a:lnTo>
                  <a:pt x="3620725" y="98441"/>
                </a:lnTo>
                <a:lnTo>
                  <a:pt x="3605284" y="89125"/>
                </a:lnTo>
                <a:lnTo>
                  <a:pt x="3587770" y="83638"/>
                </a:lnTo>
                <a:lnTo>
                  <a:pt x="3588553" y="83638"/>
                </a:lnTo>
                <a:lnTo>
                  <a:pt x="3567204" y="81672"/>
                </a:lnTo>
                <a:close/>
              </a:path>
              <a:path w="3686809" h="346710">
                <a:moveTo>
                  <a:pt x="3686447" y="267478"/>
                </a:moveTo>
                <a:lnTo>
                  <a:pt x="3633768" y="267478"/>
                </a:lnTo>
                <a:lnTo>
                  <a:pt x="3633768" y="291572"/>
                </a:lnTo>
                <a:lnTo>
                  <a:pt x="3686447" y="291572"/>
                </a:lnTo>
                <a:lnTo>
                  <a:pt x="3686447" y="267478"/>
                </a:lnTo>
                <a:close/>
              </a:path>
              <a:path w="3686809" h="346710">
                <a:moveTo>
                  <a:pt x="3686447" y="131901"/>
                </a:moveTo>
                <a:lnTo>
                  <a:pt x="3577005" y="131901"/>
                </a:lnTo>
                <a:lnTo>
                  <a:pt x="3588720" y="132922"/>
                </a:lnTo>
                <a:lnTo>
                  <a:pt x="3599363" y="135985"/>
                </a:lnTo>
                <a:lnTo>
                  <a:pt x="3629684" y="166510"/>
                </a:lnTo>
                <a:lnTo>
                  <a:pt x="3633768" y="189481"/>
                </a:lnTo>
                <a:lnTo>
                  <a:pt x="3632747" y="201578"/>
                </a:lnTo>
                <a:lnTo>
                  <a:pt x="3608934" y="238102"/>
                </a:lnTo>
                <a:lnTo>
                  <a:pt x="3577005" y="247060"/>
                </a:lnTo>
                <a:lnTo>
                  <a:pt x="3686447" y="247060"/>
                </a:lnTo>
                <a:lnTo>
                  <a:pt x="3686447" y="131901"/>
                </a:lnTo>
                <a:close/>
              </a:path>
              <a:path w="3686809" h="346710">
                <a:moveTo>
                  <a:pt x="3686447" y="87390"/>
                </a:moveTo>
                <a:lnTo>
                  <a:pt x="3633768" y="87390"/>
                </a:lnTo>
                <a:lnTo>
                  <a:pt x="3633768" y="111483"/>
                </a:lnTo>
                <a:lnTo>
                  <a:pt x="3686447" y="111483"/>
                </a:lnTo>
                <a:lnTo>
                  <a:pt x="3686447" y="873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59" name="object 259" descr="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0110795" y="3199902"/>
            <a:ext cx="3386597" cy="720899"/>
          </a:xfrm>
          <a:prstGeom prst="rect">
            <a:avLst/>
          </a:prstGeom>
        </p:spPr>
      </p:pic>
      <p:sp>
        <p:nvSpPr>
          <p:cNvPr id="260" name="object 260" descr=""/>
          <p:cNvSpPr/>
          <p:nvPr/>
        </p:nvSpPr>
        <p:spPr>
          <a:xfrm>
            <a:off x="11099127" y="4261656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284302" y="0"/>
                </a:moveTo>
                <a:lnTo>
                  <a:pt x="284302" y="0"/>
                </a:lnTo>
                <a:lnTo>
                  <a:pt x="0" y="0"/>
                </a:lnTo>
                <a:lnTo>
                  <a:pt x="0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 descr=""/>
          <p:cNvSpPr/>
          <p:nvPr/>
        </p:nvSpPr>
        <p:spPr>
          <a:xfrm>
            <a:off x="11464659" y="4261656"/>
            <a:ext cx="325120" cy="40640"/>
          </a:xfrm>
          <a:custGeom>
            <a:avLst/>
            <a:gdLst/>
            <a:ahLst/>
            <a:cxnLst/>
            <a:rect l="l" t="t" r="r" b="b"/>
            <a:pathLst>
              <a:path w="3251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325120" h="40639">
                <a:moveTo>
                  <a:pt x="324916" y="0"/>
                </a:moveTo>
                <a:lnTo>
                  <a:pt x="324916" y="0"/>
                </a:lnTo>
                <a:lnTo>
                  <a:pt x="81229" y="0"/>
                </a:lnTo>
                <a:lnTo>
                  <a:pt x="81229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 descr=""/>
          <p:cNvSpPr/>
          <p:nvPr/>
        </p:nvSpPr>
        <p:spPr>
          <a:xfrm>
            <a:off x="11952034" y="4261656"/>
            <a:ext cx="487680" cy="40640"/>
          </a:xfrm>
          <a:custGeom>
            <a:avLst/>
            <a:gdLst/>
            <a:ahLst/>
            <a:cxnLst/>
            <a:rect l="l" t="t" r="r" b="b"/>
            <a:pathLst>
              <a:path w="487679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487679" h="40639">
                <a:moveTo>
                  <a:pt x="487375" y="0"/>
                </a:moveTo>
                <a:lnTo>
                  <a:pt x="487375" y="0"/>
                </a:lnTo>
                <a:lnTo>
                  <a:pt x="203073" y="0"/>
                </a:lnTo>
                <a:lnTo>
                  <a:pt x="203073" y="40614"/>
                </a:lnTo>
                <a:lnTo>
                  <a:pt x="487375" y="40614"/>
                </a:lnTo>
                <a:lnTo>
                  <a:pt x="4873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 descr=""/>
          <p:cNvSpPr/>
          <p:nvPr/>
        </p:nvSpPr>
        <p:spPr>
          <a:xfrm>
            <a:off x="11099138" y="4302266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 descr=""/>
          <p:cNvSpPr/>
          <p:nvPr/>
        </p:nvSpPr>
        <p:spPr>
          <a:xfrm>
            <a:off x="11342824" y="4302266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 descr=""/>
          <p:cNvSpPr/>
          <p:nvPr/>
        </p:nvSpPr>
        <p:spPr>
          <a:xfrm>
            <a:off x="11464659" y="4302270"/>
            <a:ext cx="81280" cy="40640"/>
          </a:xfrm>
          <a:custGeom>
            <a:avLst/>
            <a:gdLst/>
            <a:ahLst/>
            <a:cxnLst/>
            <a:rect l="l" t="t" r="r" b="b"/>
            <a:pathLst>
              <a:path w="81279" h="40639">
                <a:moveTo>
                  <a:pt x="81229" y="0"/>
                </a:move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812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 descr=""/>
          <p:cNvSpPr/>
          <p:nvPr/>
        </p:nvSpPr>
        <p:spPr>
          <a:xfrm>
            <a:off x="11627117" y="4302270"/>
            <a:ext cx="568960" cy="40640"/>
          </a:xfrm>
          <a:custGeom>
            <a:avLst/>
            <a:gdLst/>
            <a:ahLst/>
            <a:cxnLst/>
            <a:rect l="l" t="t" r="r" b="b"/>
            <a:pathLst>
              <a:path w="56895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568959" h="40639">
                <a:moveTo>
                  <a:pt x="243687" y="0"/>
                </a:moveTo>
                <a:lnTo>
                  <a:pt x="203073" y="0"/>
                </a:ln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43687" y="40614"/>
                </a:lnTo>
                <a:lnTo>
                  <a:pt x="243687" y="0"/>
                </a:lnTo>
                <a:close/>
              </a:path>
              <a:path w="568959" h="40639">
                <a:moveTo>
                  <a:pt x="487375" y="0"/>
                </a:moveTo>
                <a:lnTo>
                  <a:pt x="487375" y="0"/>
                </a:lnTo>
                <a:lnTo>
                  <a:pt x="284302" y="0"/>
                </a:lnTo>
                <a:lnTo>
                  <a:pt x="284302" y="40614"/>
                </a:lnTo>
                <a:lnTo>
                  <a:pt x="487375" y="40614"/>
                </a:lnTo>
                <a:lnTo>
                  <a:pt x="487375" y="0"/>
                </a:lnTo>
                <a:close/>
              </a:path>
              <a:path w="568959" h="40639">
                <a:moveTo>
                  <a:pt x="568604" y="0"/>
                </a:moveTo>
                <a:lnTo>
                  <a:pt x="527989" y="0"/>
                </a:lnTo>
                <a:lnTo>
                  <a:pt x="527989" y="40614"/>
                </a:lnTo>
                <a:lnTo>
                  <a:pt x="568604" y="40614"/>
                </a:lnTo>
                <a:lnTo>
                  <a:pt x="5686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 descr=""/>
          <p:cNvSpPr/>
          <p:nvPr/>
        </p:nvSpPr>
        <p:spPr>
          <a:xfrm>
            <a:off x="12398797" y="4302266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 descr=""/>
          <p:cNvSpPr/>
          <p:nvPr/>
        </p:nvSpPr>
        <p:spPr>
          <a:xfrm>
            <a:off x="11099127" y="4342885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 descr=""/>
          <p:cNvSpPr/>
          <p:nvPr/>
        </p:nvSpPr>
        <p:spPr>
          <a:xfrm>
            <a:off x="11545888" y="4342885"/>
            <a:ext cx="406400" cy="40640"/>
          </a:xfrm>
          <a:custGeom>
            <a:avLst/>
            <a:gdLst/>
            <a:ahLst/>
            <a:cxnLst/>
            <a:rect l="l" t="t" r="r" b="b"/>
            <a:pathLst>
              <a:path w="40640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406400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406400" h="40639">
                <a:moveTo>
                  <a:pt x="284302" y="0"/>
                </a:moveTo>
                <a:lnTo>
                  <a:pt x="243687" y="0"/>
                </a:lnTo>
                <a:lnTo>
                  <a:pt x="203073" y="0"/>
                </a:lnTo>
                <a:lnTo>
                  <a:pt x="203073" y="40614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  <a:path w="406400" h="40639">
                <a:moveTo>
                  <a:pt x="406146" y="0"/>
                </a:moveTo>
                <a:lnTo>
                  <a:pt x="365531" y="0"/>
                </a:lnTo>
                <a:lnTo>
                  <a:pt x="324916" y="0"/>
                </a:lnTo>
                <a:lnTo>
                  <a:pt x="324916" y="40614"/>
                </a:lnTo>
                <a:lnTo>
                  <a:pt x="365531" y="40614"/>
                </a:lnTo>
                <a:lnTo>
                  <a:pt x="406146" y="40614"/>
                </a:lnTo>
                <a:lnTo>
                  <a:pt x="4061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 descr=""/>
          <p:cNvSpPr/>
          <p:nvPr/>
        </p:nvSpPr>
        <p:spPr>
          <a:xfrm>
            <a:off x="12033263" y="4342885"/>
            <a:ext cx="406400" cy="40640"/>
          </a:xfrm>
          <a:custGeom>
            <a:avLst/>
            <a:gdLst/>
            <a:ahLst/>
            <a:cxnLst/>
            <a:rect l="l" t="t" r="r" b="b"/>
            <a:pathLst>
              <a:path w="406400" h="40639">
                <a:moveTo>
                  <a:pt x="81229" y="0"/>
                </a:move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81229" y="0"/>
                </a:lnTo>
                <a:close/>
              </a:path>
              <a:path w="406400" h="40639">
                <a:moveTo>
                  <a:pt x="162458" y="0"/>
                </a:moveTo>
                <a:lnTo>
                  <a:pt x="121843" y="0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406400" h="40639">
                <a:moveTo>
                  <a:pt x="324916" y="0"/>
                </a:moveTo>
                <a:lnTo>
                  <a:pt x="284302" y="0"/>
                </a:lnTo>
                <a:lnTo>
                  <a:pt x="243687" y="0"/>
                </a:lnTo>
                <a:lnTo>
                  <a:pt x="203073" y="0"/>
                </a:lnTo>
                <a:lnTo>
                  <a:pt x="203073" y="40614"/>
                </a:lnTo>
                <a:lnTo>
                  <a:pt x="243687" y="40614"/>
                </a:lnTo>
                <a:lnTo>
                  <a:pt x="284302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  <a:path w="406400" h="40639">
                <a:moveTo>
                  <a:pt x="406146" y="0"/>
                </a:moveTo>
                <a:lnTo>
                  <a:pt x="365531" y="0"/>
                </a:lnTo>
                <a:lnTo>
                  <a:pt x="365531" y="40614"/>
                </a:lnTo>
                <a:lnTo>
                  <a:pt x="406146" y="40614"/>
                </a:lnTo>
                <a:lnTo>
                  <a:pt x="4061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 descr=""/>
          <p:cNvSpPr/>
          <p:nvPr/>
        </p:nvSpPr>
        <p:spPr>
          <a:xfrm>
            <a:off x="11099127" y="4383487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 descr=""/>
          <p:cNvSpPr/>
          <p:nvPr/>
        </p:nvSpPr>
        <p:spPr>
          <a:xfrm>
            <a:off x="11464659" y="4383487"/>
            <a:ext cx="121920" cy="40640"/>
          </a:xfrm>
          <a:custGeom>
            <a:avLst/>
            <a:gdLst/>
            <a:ahLst/>
            <a:cxnLst/>
            <a:rect l="l" t="t" r="r" b="b"/>
            <a:pathLst>
              <a:path w="1219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121920" h="40639">
                <a:moveTo>
                  <a:pt x="121843" y="0"/>
                </a:move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218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 descr=""/>
          <p:cNvSpPr/>
          <p:nvPr/>
        </p:nvSpPr>
        <p:spPr>
          <a:xfrm>
            <a:off x="11748961" y="4383487"/>
            <a:ext cx="203200" cy="40640"/>
          </a:xfrm>
          <a:custGeom>
            <a:avLst/>
            <a:gdLst/>
            <a:ahLst/>
            <a:cxnLst/>
            <a:rect l="l" t="t" r="r" b="b"/>
            <a:pathLst>
              <a:path w="203200" h="40639">
                <a:moveTo>
                  <a:pt x="81229" y="0"/>
                </a:move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81229" y="0"/>
                </a:lnTo>
                <a:close/>
              </a:path>
              <a:path w="203200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 descr=""/>
          <p:cNvSpPr/>
          <p:nvPr/>
        </p:nvSpPr>
        <p:spPr>
          <a:xfrm>
            <a:off x="12155106" y="4383487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 descr=""/>
          <p:cNvSpPr/>
          <p:nvPr/>
        </p:nvSpPr>
        <p:spPr>
          <a:xfrm>
            <a:off x="11099127" y="4424114"/>
            <a:ext cx="568960" cy="40640"/>
          </a:xfrm>
          <a:custGeom>
            <a:avLst/>
            <a:gdLst/>
            <a:ahLst/>
            <a:cxnLst/>
            <a:rect l="l" t="t" r="r" b="b"/>
            <a:pathLst>
              <a:path w="56895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56895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56895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  <a:path w="568959" h="40639">
                <a:moveTo>
                  <a:pt x="487375" y="0"/>
                </a:moveTo>
                <a:lnTo>
                  <a:pt x="446760" y="0"/>
                </a:lnTo>
                <a:lnTo>
                  <a:pt x="406146" y="0"/>
                </a:lnTo>
                <a:lnTo>
                  <a:pt x="365531" y="0"/>
                </a:lnTo>
                <a:lnTo>
                  <a:pt x="324916" y="0"/>
                </a:lnTo>
                <a:lnTo>
                  <a:pt x="324916" y="40614"/>
                </a:lnTo>
                <a:lnTo>
                  <a:pt x="365531" y="40614"/>
                </a:lnTo>
                <a:lnTo>
                  <a:pt x="406146" y="40614"/>
                </a:lnTo>
                <a:lnTo>
                  <a:pt x="446760" y="40614"/>
                </a:lnTo>
                <a:lnTo>
                  <a:pt x="487375" y="40614"/>
                </a:lnTo>
                <a:lnTo>
                  <a:pt x="487375" y="0"/>
                </a:lnTo>
                <a:close/>
              </a:path>
              <a:path w="568959" h="40639">
                <a:moveTo>
                  <a:pt x="568604" y="0"/>
                </a:moveTo>
                <a:lnTo>
                  <a:pt x="527989" y="0"/>
                </a:lnTo>
                <a:lnTo>
                  <a:pt x="527989" y="40614"/>
                </a:lnTo>
                <a:lnTo>
                  <a:pt x="568604" y="40614"/>
                </a:lnTo>
                <a:lnTo>
                  <a:pt x="5686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 descr=""/>
          <p:cNvSpPr/>
          <p:nvPr/>
        </p:nvSpPr>
        <p:spPr>
          <a:xfrm>
            <a:off x="11748961" y="4424114"/>
            <a:ext cx="325120" cy="40640"/>
          </a:xfrm>
          <a:custGeom>
            <a:avLst/>
            <a:gdLst/>
            <a:ahLst/>
            <a:cxnLst/>
            <a:rect l="l" t="t" r="r" b="b"/>
            <a:pathLst>
              <a:path w="3251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325120" h="40639">
                <a:moveTo>
                  <a:pt x="121843" y="0"/>
                </a:move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21843" y="0"/>
                </a:lnTo>
                <a:close/>
              </a:path>
              <a:path w="325120" h="40639">
                <a:moveTo>
                  <a:pt x="203073" y="0"/>
                </a:moveTo>
                <a:lnTo>
                  <a:pt x="162458" y="0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325120" h="40639">
                <a:moveTo>
                  <a:pt x="324916" y="0"/>
                </a:moveTo>
                <a:lnTo>
                  <a:pt x="284302" y="0"/>
                </a:ln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 descr=""/>
          <p:cNvSpPr/>
          <p:nvPr/>
        </p:nvSpPr>
        <p:spPr>
          <a:xfrm>
            <a:off x="12155106" y="4424114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 descr=""/>
          <p:cNvSpPr/>
          <p:nvPr/>
        </p:nvSpPr>
        <p:spPr>
          <a:xfrm>
            <a:off x="11099138" y="4464718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 descr=""/>
          <p:cNvSpPr/>
          <p:nvPr/>
        </p:nvSpPr>
        <p:spPr>
          <a:xfrm>
            <a:off x="11342824" y="4464718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 descr=""/>
          <p:cNvSpPr/>
          <p:nvPr/>
        </p:nvSpPr>
        <p:spPr>
          <a:xfrm>
            <a:off x="11545888" y="4464729"/>
            <a:ext cx="162560" cy="40640"/>
          </a:xfrm>
          <a:custGeom>
            <a:avLst/>
            <a:gdLst/>
            <a:ahLst/>
            <a:cxnLst/>
            <a:rect l="l" t="t" r="r" b="b"/>
            <a:pathLst>
              <a:path w="16255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162559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 descr=""/>
          <p:cNvSpPr/>
          <p:nvPr/>
        </p:nvSpPr>
        <p:spPr>
          <a:xfrm>
            <a:off x="11870804" y="4464729"/>
            <a:ext cx="325120" cy="40640"/>
          </a:xfrm>
          <a:custGeom>
            <a:avLst/>
            <a:gdLst/>
            <a:ahLst/>
            <a:cxnLst/>
            <a:rect l="l" t="t" r="r" b="b"/>
            <a:pathLst>
              <a:path w="3251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325120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325120" h="40639">
                <a:moveTo>
                  <a:pt x="243687" y="0"/>
                </a:moveTo>
                <a:lnTo>
                  <a:pt x="203073" y="0"/>
                </a:lnTo>
                <a:lnTo>
                  <a:pt x="203073" y="40614"/>
                </a:lnTo>
                <a:lnTo>
                  <a:pt x="243687" y="40614"/>
                </a:lnTo>
                <a:lnTo>
                  <a:pt x="243687" y="0"/>
                </a:lnTo>
                <a:close/>
              </a:path>
              <a:path w="325120" h="40639">
                <a:moveTo>
                  <a:pt x="324916" y="0"/>
                </a:moveTo>
                <a:lnTo>
                  <a:pt x="284302" y="0"/>
                </a:lnTo>
                <a:lnTo>
                  <a:pt x="284302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 descr=""/>
          <p:cNvSpPr/>
          <p:nvPr/>
        </p:nvSpPr>
        <p:spPr>
          <a:xfrm>
            <a:off x="12398797" y="4464718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83" name="object 283" descr=""/>
          <p:cNvGrpSpPr/>
          <p:nvPr/>
        </p:nvGrpSpPr>
        <p:grpSpPr>
          <a:xfrm>
            <a:off x="11099138" y="4505333"/>
            <a:ext cx="1340485" cy="1096645"/>
            <a:chOff x="11099138" y="4505333"/>
            <a:chExt cx="1340485" cy="1096645"/>
          </a:xfrm>
        </p:grpSpPr>
        <p:sp>
          <p:nvSpPr>
            <p:cNvPr id="284" name="object 284" descr=""/>
            <p:cNvSpPr/>
            <p:nvPr/>
          </p:nvSpPr>
          <p:spPr>
            <a:xfrm>
              <a:off x="11099127" y="4505343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81229" y="121843"/>
                  </a:moveTo>
                  <a:lnTo>
                    <a:pt x="40614" y="121843"/>
                  </a:lnTo>
                  <a:lnTo>
                    <a:pt x="0" y="121843"/>
                  </a:lnTo>
                  <a:lnTo>
                    <a:pt x="0" y="162458"/>
                  </a:lnTo>
                  <a:lnTo>
                    <a:pt x="40614" y="162458"/>
                  </a:lnTo>
                  <a:lnTo>
                    <a:pt x="81229" y="162458"/>
                  </a:lnTo>
                  <a:lnTo>
                    <a:pt x="81229" y="121843"/>
                  </a:lnTo>
                  <a:close/>
                </a:path>
                <a:path w="1340484" h="203200">
                  <a:moveTo>
                    <a:pt x="284302" y="0"/>
                  </a:moveTo>
                  <a:lnTo>
                    <a:pt x="284302" y="0"/>
                  </a:lnTo>
                  <a:lnTo>
                    <a:pt x="0" y="0"/>
                  </a:lnTo>
                  <a:lnTo>
                    <a:pt x="0" y="40614"/>
                  </a:lnTo>
                  <a:lnTo>
                    <a:pt x="284302" y="40614"/>
                  </a:lnTo>
                  <a:lnTo>
                    <a:pt x="284302" y="0"/>
                  </a:lnTo>
                  <a:close/>
                </a:path>
                <a:path w="1340484" h="203200">
                  <a:moveTo>
                    <a:pt x="446760" y="0"/>
                  </a:moveTo>
                  <a:lnTo>
                    <a:pt x="406146" y="0"/>
                  </a:lnTo>
                  <a:lnTo>
                    <a:pt x="406146" y="40614"/>
                  </a:lnTo>
                  <a:lnTo>
                    <a:pt x="365531" y="40614"/>
                  </a:lnTo>
                  <a:lnTo>
                    <a:pt x="365531" y="0"/>
                  </a:lnTo>
                  <a:lnTo>
                    <a:pt x="324916" y="0"/>
                  </a:lnTo>
                  <a:lnTo>
                    <a:pt x="324916" y="40614"/>
                  </a:lnTo>
                  <a:lnTo>
                    <a:pt x="324916" y="81229"/>
                  </a:lnTo>
                  <a:lnTo>
                    <a:pt x="284302" y="81229"/>
                  </a:lnTo>
                  <a:lnTo>
                    <a:pt x="243687" y="81229"/>
                  </a:lnTo>
                  <a:lnTo>
                    <a:pt x="243687" y="121843"/>
                  </a:lnTo>
                  <a:lnTo>
                    <a:pt x="284302" y="121843"/>
                  </a:lnTo>
                  <a:lnTo>
                    <a:pt x="324916" y="121843"/>
                  </a:lnTo>
                  <a:lnTo>
                    <a:pt x="324916" y="162458"/>
                  </a:lnTo>
                  <a:lnTo>
                    <a:pt x="284302" y="162458"/>
                  </a:lnTo>
                  <a:lnTo>
                    <a:pt x="243687" y="162458"/>
                  </a:lnTo>
                  <a:lnTo>
                    <a:pt x="243687" y="121843"/>
                  </a:lnTo>
                  <a:lnTo>
                    <a:pt x="203073" y="121843"/>
                  </a:lnTo>
                  <a:lnTo>
                    <a:pt x="162458" y="121843"/>
                  </a:lnTo>
                  <a:lnTo>
                    <a:pt x="162458" y="81229"/>
                  </a:lnTo>
                  <a:lnTo>
                    <a:pt x="121843" y="81229"/>
                  </a:lnTo>
                  <a:lnTo>
                    <a:pt x="81229" y="81229"/>
                  </a:lnTo>
                  <a:lnTo>
                    <a:pt x="81229" y="121843"/>
                  </a:lnTo>
                  <a:lnTo>
                    <a:pt x="121843" y="121843"/>
                  </a:lnTo>
                  <a:lnTo>
                    <a:pt x="121843" y="162458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162458" y="162458"/>
                  </a:lnTo>
                  <a:lnTo>
                    <a:pt x="203073" y="162458"/>
                  </a:lnTo>
                  <a:lnTo>
                    <a:pt x="203073" y="203073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324916" y="203073"/>
                  </a:lnTo>
                  <a:lnTo>
                    <a:pt x="365531" y="203073"/>
                  </a:lnTo>
                  <a:lnTo>
                    <a:pt x="365531" y="162458"/>
                  </a:lnTo>
                  <a:lnTo>
                    <a:pt x="365531" y="121843"/>
                  </a:lnTo>
                  <a:lnTo>
                    <a:pt x="365531" y="81229"/>
                  </a:lnTo>
                  <a:lnTo>
                    <a:pt x="406146" y="81229"/>
                  </a:lnTo>
                  <a:lnTo>
                    <a:pt x="446760" y="81229"/>
                  </a:lnTo>
                  <a:lnTo>
                    <a:pt x="446760" y="40614"/>
                  </a:lnTo>
                  <a:lnTo>
                    <a:pt x="446760" y="0"/>
                  </a:lnTo>
                  <a:close/>
                </a:path>
                <a:path w="1340484" h="203200">
                  <a:moveTo>
                    <a:pt x="487375" y="81229"/>
                  </a:moveTo>
                  <a:lnTo>
                    <a:pt x="446760" y="81229"/>
                  </a:lnTo>
                  <a:lnTo>
                    <a:pt x="446760" y="121843"/>
                  </a:lnTo>
                  <a:lnTo>
                    <a:pt x="487375" y="121843"/>
                  </a:lnTo>
                  <a:lnTo>
                    <a:pt x="487375" y="81229"/>
                  </a:lnTo>
                  <a:close/>
                </a:path>
                <a:path w="1340484" h="203200">
                  <a:moveTo>
                    <a:pt x="527989" y="0"/>
                  </a:moveTo>
                  <a:lnTo>
                    <a:pt x="487375" y="0"/>
                  </a:lnTo>
                  <a:lnTo>
                    <a:pt x="487375" y="40614"/>
                  </a:lnTo>
                  <a:lnTo>
                    <a:pt x="527989" y="40614"/>
                  </a:lnTo>
                  <a:lnTo>
                    <a:pt x="527989" y="0"/>
                  </a:lnTo>
                  <a:close/>
                </a:path>
                <a:path w="1340484" h="203200">
                  <a:moveTo>
                    <a:pt x="568604" y="162458"/>
                  </a:moveTo>
                  <a:lnTo>
                    <a:pt x="527989" y="162458"/>
                  </a:lnTo>
                  <a:lnTo>
                    <a:pt x="527989" y="121843"/>
                  </a:lnTo>
                  <a:lnTo>
                    <a:pt x="487375" y="121843"/>
                  </a:lnTo>
                  <a:lnTo>
                    <a:pt x="487375" y="162458"/>
                  </a:lnTo>
                  <a:lnTo>
                    <a:pt x="446760" y="162458"/>
                  </a:lnTo>
                  <a:lnTo>
                    <a:pt x="406146" y="162458"/>
                  </a:lnTo>
                  <a:lnTo>
                    <a:pt x="406146" y="203073"/>
                  </a:lnTo>
                  <a:lnTo>
                    <a:pt x="446760" y="203073"/>
                  </a:lnTo>
                  <a:lnTo>
                    <a:pt x="487375" y="203073"/>
                  </a:lnTo>
                  <a:lnTo>
                    <a:pt x="527989" y="203073"/>
                  </a:lnTo>
                  <a:lnTo>
                    <a:pt x="568604" y="203073"/>
                  </a:lnTo>
                  <a:lnTo>
                    <a:pt x="568604" y="162458"/>
                  </a:lnTo>
                  <a:close/>
                </a:path>
                <a:path w="1340484" h="203200">
                  <a:moveTo>
                    <a:pt x="609219" y="81229"/>
                  </a:moveTo>
                  <a:lnTo>
                    <a:pt x="568604" y="81229"/>
                  </a:lnTo>
                  <a:lnTo>
                    <a:pt x="527989" y="81229"/>
                  </a:lnTo>
                  <a:lnTo>
                    <a:pt x="527989" y="121843"/>
                  </a:lnTo>
                  <a:lnTo>
                    <a:pt x="568604" y="121843"/>
                  </a:lnTo>
                  <a:lnTo>
                    <a:pt x="609219" y="121843"/>
                  </a:lnTo>
                  <a:lnTo>
                    <a:pt x="609219" y="81229"/>
                  </a:lnTo>
                  <a:close/>
                </a:path>
                <a:path w="1340484" h="203200">
                  <a:moveTo>
                    <a:pt x="609219" y="0"/>
                  </a:moveTo>
                  <a:lnTo>
                    <a:pt x="568604" y="0"/>
                  </a:lnTo>
                  <a:lnTo>
                    <a:pt x="568604" y="40614"/>
                  </a:lnTo>
                  <a:lnTo>
                    <a:pt x="609219" y="40614"/>
                  </a:lnTo>
                  <a:lnTo>
                    <a:pt x="609219" y="0"/>
                  </a:lnTo>
                  <a:close/>
                </a:path>
                <a:path w="1340484" h="203200">
                  <a:moveTo>
                    <a:pt x="771677" y="0"/>
                  </a:moveTo>
                  <a:lnTo>
                    <a:pt x="731062" y="0"/>
                  </a:lnTo>
                  <a:lnTo>
                    <a:pt x="731062" y="40614"/>
                  </a:lnTo>
                  <a:lnTo>
                    <a:pt x="690448" y="40614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49833" y="40614"/>
                  </a:lnTo>
                  <a:lnTo>
                    <a:pt x="609219" y="40614"/>
                  </a:lnTo>
                  <a:lnTo>
                    <a:pt x="609219" y="81229"/>
                  </a:lnTo>
                  <a:lnTo>
                    <a:pt x="649833" y="81229"/>
                  </a:lnTo>
                  <a:lnTo>
                    <a:pt x="690448" y="81229"/>
                  </a:lnTo>
                  <a:lnTo>
                    <a:pt x="690448" y="121843"/>
                  </a:lnTo>
                  <a:lnTo>
                    <a:pt x="649833" y="121843"/>
                  </a:lnTo>
                  <a:lnTo>
                    <a:pt x="609219" y="121843"/>
                  </a:lnTo>
                  <a:lnTo>
                    <a:pt x="609219" y="162458"/>
                  </a:lnTo>
                  <a:lnTo>
                    <a:pt x="649833" y="162458"/>
                  </a:lnTo>
                  <a:lnTo>
                    <a:pt x="690448" y="162458"/>
                  </a:lnTo>
                  <a:lnTo>
                    <a:pt x="731062" y="162458"/>
                  </a:lnTo>
                  <a:lnTo>
                    <a:pt x="731062" y="121843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771677" y="40614"/>
                  </a:lnTo>
                  <a:lnTo>
                    <a:pt x="771677" y="0"/>
                  </a:lnTo>
                  <a:close/>
                </a:path>
                <a:path w="1340484" h="203200">
                  <a:moveTo>
                    <a:pt x="852906" y="121843"/>
                  </a:moveTo>
                  <a:lnTo>
                    <a:pt x="812292" y="121843"/>
                  </a:lnTo>
                  <a:lnTo>
                    <a:pt x="812292" y="162458"/>
                  </a:lnTo>
                  <a:lnTo>
                    <a:pt x="852906" y="162458"/>
                  </a:lnTo>
                  <a:lnTo>
                    <a:pt x="852906" y="121843"/>
                  </a:lnTo>
                  <a:close/>
                </a:path>
                <a:path w="1340484" h="203200">
                  <a:moveTo>
                    <a:pt x="893521" y="40614"/>
                  </a:moveTo>
                  <a:lnTo>
                    <a:pt x="852906" y="40614"/>
                  </a:lnTo>
                  <a:lnTo>
                    <a:pt x="852906" y="0"/>
                  </a:lnTo>
                  <a:lnTo>
                    <a:pt x="812292" y="0"/>
                  </a:lnTo>
                  <a:lnTo>
                    <a:pt x="812292" y="40614"/>
                  </a:lnTo>
                  <a:lnTo>
                    <a:pt x="812292" y="81229"/>
                  </a:lnTo>
                  <a:lnTo>
                    <a:pt x="852906" y="81229"/>
                  </a:lnTo>
                  <a:lnTo>
                    <a:pt x="852906" y="121843"/>
                  </a:lnTo>
                  <a:lnTo>
                    <a:pt x="893521" y="121843"/>
                  </a:lnTo>
                  <a:lnTo>
                    <a:pt x="893521" y="81229"/>
                  </a:lnTo>
                  <a:lnTo>
                    <a:pt x="893521" y="40614"/>
                  </a:lnTo>
                  <a:close/>
                </a:path>
                <a:path w="1340484" h="203200">
                  <a:moveTo>
                    <a:pt x="934135" y="0"/>
                  </a:moveTo>
                  <a:lnTo>
                    <a:pt x="893521" y="0"/>
                  </a:lnTo>
                  <a:lnTo>
                    <a:pt x="893521" y="40614"/>
                  </a:lnTo>
                  <a:lnTo>
                    <a:pt x="934135" y="40614"/>
                  </a:lnTo>
                  <a:lnTo>
                    <a:pt x="934135" y="0"/>
                  </a:lnTo>
                  <a:close/>
                </a:path>
                <a:path w="1340484" h="203200">
                  <a:moveTo>
                    <a:pt x="974750" y="121843"/>
                  </a:moveTo>
                  <a:lnTo>
                    <a:pt x="934135" y="121843"/>
                  </a:lnTo>
                  <a:lnTo>
                    <a:pt x="934135" y="162458"/>
                  </a:lnTo>
                  <a:lnTo>
                    <a:pt x="974750" y="162458"/>
                  </a:lnTo>
                  <a:lnTo>
                    <a:pt x="974750" y="121843"/>
                  </a:lnTo>
                  <a:close/>
                </a:path>
                <a:path w="1340484" h="203200">
                  <a:moveTo>
                    <a:pt x="974750" y="40614"/>
                  </a:moveTo>
                  <a:lnTo>
                    <a:pt x="934135" y="40614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974750" y="40614"/>
                  </a:lnTo>
                  <a:close/>
                </a:path>
                <a:path w="1340484" h="203200">
                  <a:moveTo>
                    <a:pt x="1015365" y="0"/>
                  </a:moveTo>
                  <a:lnTo>
                    <a:pt x="974750" y="0"/>
                  </a:lnTo>
                  <a:lnTo>
                    <a:pt x="974750" y="40614"/>
                  </a:lnTo>
                  <a:lnTo>
                    <a:pt x="1015365" y="40614"/>
                  </a:lnTo>
                  <a:lnTo>
                    <a:pt x="1015365" y="0"/>
                  </a:lnTo>
                  <a:close/>
                </a:path>
                <a:path w="1340484" h="203200">
                  <a:moveTo>
                    <a:pt x="1096594" y="81229"/>
                  </a:move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121843"/>
                  </a:lnTo>
                  <a:lnTo>
                    <a:pt x="1055979" y="121843"/>
                  </a:lnTo>
                  <a:lnTo>
                    <a:pt x="1096594" y="121843"/>
                  </a:lnTo>
                  <a:lnTo>
                    <a:pt x="1096594" y="81229"/>
                  </a:lnTo>
                  <a:close/>
                </a:path>
                <a:path w="1340484" h="203200">
                  <a:moveTo>
                    <a:pt x="1177823" y="81229"/>
                  </a:moveTo>
                  <a:lnTo>
                    <a:pt x="1137208" y="81229"/>
                  </a:lnTo>
                  <a:lnTo>
                    <a:pt x="1137208" y="121843"/>
                  </a:lnTo>
                  <a:lnTo>
                    <a:pt x="1177823" y="121843"/>
                  </a:lnTo>
                  <a:lnTo>
                    <a:pt x="1177823" y="81229"/>
                  </a:lnTo>
                  <a:close/>
                </a:path>
                <a:path w="1340484" h="203200">
                  <a:moveTo>
                    <a:pt x="1340281" y="121843"/>
                  </a:moveTo>
                  <a:lnTo>
                    <a:pt x="1299667" y="121843"/>
                  </a:lnTo>
                  <a:lnTo>
                    <a:pt x="1259052" y="121843"/>
                  </a:lnTo>
                  <a:lnTo>
                    <a:pt x="1218438" y="121843"/>
                  </a:lnTo>
                  <a:lnTo>
                    <a:pt x="1177823" y="121843"/>
                  </a:lnTo>
                  <a:lnTo>
                    <a:pt x="1177823" y="162458"/>
                  </a:lnTo>
                  <a:lnTo>
                    <a:pt x="1218438" y="162458"/>
                  </a:lnTo>
                  <a:lnTo>
                    <a:pt x="1259052" y="162458"/>
                  </a:lnTo>
                  <a:lnTo>
                    <a:pt x="1299667" y="162458"/>
                  </a:lnTo>
                  <a:lnTo>
                    <a:pt x="1340281" y="162458"/>
                  </a:lnTo>
                  <a:lnTo>
                    <a:pt x="1340281" y="121843"/>
                  </a:lnTo>
                  <a:close/>
                </a:path>
                <a:path w="1340484" h="203200">
                  <a:moveTo>
                    <a:pt x="1340281" y="0"/>
                  </a:moveTo>
                  <a:lnTo>
                    <a:pt x="1340281" y="0"/>
                  </a:lnTo>
                  <a:lnTo>
                    <a:pt x="1055979" y="0"/>
                  </a:lnTo>
                  <a:lnTo>
                    <a:pt x="1055979" y="40614"/>
                  </a:lnTo>
                  <a:lnTo>
                    <a:pt x="1340281" y="40614"/>
                  </a:lnTo>
                  <a:lnTo>
                    <a:pt x="13402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 descr=""/>
            <p:cNvSpPr/>
            <p:nvPr/>
          </p:nvSpPr>
          <p:spPr>
            <a:xfrm>
              <a:off x="11099127" y="4667802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81229" y="162458"/>
                  </a:moveTo>
                  <a:lnTo>
                    <a:pt x="40614" y="162458"/>
                  </a:lnTo>
                  <a:lnTo>
                    <a:pt x="40614" y="203073"/>
                  </a:lnTo>
                  <a:lnTo>
                    <a:pt x="81229" y="203073"/>
                  </a:lnTo>
                  <a:lnTo>
                    <a:pt x="81229" y="162458"/>
                  </a:lnTo>
                  <a:close/>
                </a:path>
                <a:path w="1340484" h="203200">
                  <a:moveTo>
                    <a:pt x="203073" y="162458"/>
                  </a:moveTo>
                  <a:lnTo>
                    <a:pt x="162458" y="162458"/>
                  </a:lnTo>
                  <a:lnTo>
                    <a:pt x="121843" y="162458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203073" y="203073"/>
                  </a:lnTo>
                  <a:lnTo>
                    <a:pt x="203073" y="162458"/>
                  </a:lnTo>
                  <a:close/>
                </a:path>
                <a:path w="1340484" h="203200">
                  <a:moveTo>
                    <a:pt x="203073" y="121831"/>
                  </a:moveTo>
                  <a:lnTo>
                    <a:pt x="162458" y="121831"/>
                  </a:lnTo>
                  <a:lnTo>
                    <a:pt x="162458" y="162445"/>
                  </a:lnTo>
                  <a:lnTo>
                    <a:pt x="203073" y="162445"/>
                  </a:lnTo>
                  <a:lnTo>
                    <a:pt x="203073" y="121831"/>
                  </a:lnTo>
                  <a:close/>
                </a:path>
                <a:path w="1340484" h="203200">
                  <a:moveTo>
                    <a:pt x="203073" y="40614"/>
                  </a:moveTo>
                  <a:lnTo>
                    <a:pt x="162458" y="40614"/>
                  </a:lnTo>
                  <a:lnTo>
                    <a:pt x="121843" y="40614"/>
                  </a:lnTo>
                  <a:lnTo>
                    <a:pt x="121843" y="81216"/>
                  </a:lnTo>
                  <a:lnTo>
                    <a:pt x="81229" y="81216"/>
                  </a:lnTo>
                  <a:lnTo>
                    <a:pt x="81229" y="40614"/>
                  </a:lnTo>
                  <a:lnTo>
                    <a:pt x="40614" y="40614"/>
                  </a:lnTo>
                  <a:lnTo>
                    <a:pt x="0" y="40614"/>
                  </a:lnTo>
                  <a:lnTo>
                    <a:pt x="0" y="81229"/>
                  </a:lnTo>
                  <a:lnTo>
                    <a:pt x="40614" y="81229"/>
                  </a:lnTo>
                  <a:lnTo>
                    <a:pt x="40614" y="121831"/>
                  </a:lnTo>
                  <a:lnTo>
                    <a:pt x="81229" y="121831"/>
                  </a:lnTo>
                  <a:lnTo>
                    <a:pt x="81229" y="162445"/>
                  </a:lnTo>
                  <a:lnTo>
                    <a:pt x="121843" y="162445"/>
                  </a:lnTo>
                  <a:lnTo>
                    <a:pt x="121843" y="121831"/>
                  </a:lnTo>
                  <a:lnTo>
                    <a:pt x="162458" y="121831"/>
                  </a:lnTo>
                  <a:lnTo>
                    <a:pt x="162458" y="81229"/>
                  </a:lnTo>
                  <a:lnTo>
                    <a:pt x="203073" y="81229"/>
                  </a:lnTo>
                  <a:lnTo>
                    <a:pt x="203073" y="40614"/>
                  </a:lnTo>
                  <a:close/>
                </a:path>
                <a:path w="1340484" h="203200">
                  <a:moveTo>
                    <a:pt x="284302" y="162458"/>
                  </a:moveTo>
                  <a:lnTo>
                    <a:pt x="243687" y="162458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284302" y="162458"/>
                  </a:lnTo>
                  <a:close/>
                </a:path>
                <a:path w="1340484" h="203200">
                  <a:moveTo>
                    <a:pt x="324916" y="40614"/>
                  </a:moveTo>
                  <a:lnTo>
                    <a:pt x="284302" y="40614"/>
                  </a:lnTo>
                  <a:lnTo>
                    <a:pt x="284302" y="81216"/>
                  </a:lnTo>
                  <a:lnTo>
                    <a:pt x="243687" y="81216"/>
                  </a:lnTo>
                  <a:lnTo>
                    <a:pt x="243687" y="121831"/>
                  </a:lnTo>
                  <a:lnTo>
                    <a:pt x="284302" y="121831"/>
                  </a:lnTo>
                  <a:lnTo>
                    <a:pt x="284302" y="81229"/>
                  </a:lnTo>
                  <a:lnTo>
                    <a:pt x="324916" y="81229"/>
                  </a:lnTo>
                  <a:lnTo>
                    <a:pt x="324916" y="40614"/>
                  </a:lnTo>
                  <a:close/>
                </a:path>
                <a:path w="1340484" h="203200">
                  <a:moveTo>
                    <a:pt x="446760" y="121831"/>
                  </a:moveTo>
                  <a:lnTo>
                    <a:pt x="406146" y="121831"/>
                  </a:lnTo>
                  <a:lnTo>
                    <a:pt x="365531" y="121831"/>
                  </a:lnTo>
                  <a:lnTo>
                    <a:pt x="324916" y="121831"/>
                  </a:lnTo>
                  <a:lnTo>
                    <a:pt x="284302" y="121831"/>
                  </a:lnTo>
                  <a:lnTo>
                    <a:pt x="284302" y="162445"/>
                  </a:lnTo>
                  <a:lnTo>
                    <a:pt x="324916" y="162445"/>
                  </a:lnTo>
                  <a:lnTo>
                    <a:pt x="365531" y="162445"/>
                  </a:lnTo>
                  <a:lnTo>
                    <a:pt x="406146" y="162445"/>
                  </a:lnTo>
                  <a:lnTo>
                    <a:pt x="446760" y="162445"/>
                  </a:lnTo>
                  <a:lnTo>
                    <a:pt x="446760" y="121831"/>
                  </a:lnTo>
                  <a:close/>
                </a:path>
                <a:path w="1340484" h="203200">
                  <a:moveTo>
                    <a:pt x="527989" y="121831"/>
                  </a:moveTo>
                  <a:lnTo>
                    <a:pt x="487375" y="121831"/>
                  </a:lnTo>
                  <a:lnTo>
                    <a:pt x="487375" y="162445"/>
                  </a:lnTo>
                  <a:lnTo>
                    <a:pt x="527989" y="162445"/>
                  </a:lnTo>
                  <a:lnTo>
                    <a:pt x="527989" y="121831"/>
                  </a:lnTo>
                  <a:close/>
                </a:path>
                <a:path w="1340484" h="203200">
                  <a:moveTo>
                    <a:pt x="649833" y="121831"/>
                  </a:moveTo>
                  <a:lnTo>
                    <a:pt x="609219" y="121831"/>
                  </a:lnTo>
                  <a:lnTo>
                    <a:pt x="609219" y="162445"/>
                  </a:lnTo>
                  <a:lnTo>
                    <a:pt x="649833" y="162445"/>
                  </a:lnTo>
                  <a:lnTo>
                    <a:pt x="649833" y="121831"/>
                  </a:lnTo>
                  <a:close/>
                </a:path>
                <a:path w="1340484" h="203200">
                  <a:moveTo>
                    <a:pt x="771677" y="81216"/>
                  </a:moveTo>
                  <a:lnTo>
                    <a:pt x="731062" y="81216"/>
                  </a:lnTo>
                  <a:lnTo>
                    <a:pt x="690448" y="81216"/>
                  </a:lnTo>
                  <a:lnTo>
                    <a:pt x="690448" y="40614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09219" y="0"/>
                  </a:lnTo>
                  <a:lnTo>
                    <a:pt x="568604" y="0"/>
                  </a:lnTo>
                  <a:lnTo>
                    <a:pt x="527989" y="0"/>
                  </a:lnTo>
                  <a:lnTo>
                    <a:pt x="527989" y="40614"/>
                  </a:lnTo>
                  <a:lnTo>
                    <a:pt x="568604" y="40614"/>
                  </a:lnTo>
                  <a:lnTo>
                    <a:pt x="568604" y="81216"/>
                  </a:lnTo>
                  <a:lnTo>
                    <a:pt x="527989" y="81216"/>
                  </a:lnTo>
                  <a:lnTo>
                    <a:pt x="527989" y="40614"/>
                  </a:lnTo>
                  <a:lnTo>
                    <a:pt x="487375" y="40614"/>
                  </a:lnTo>
                  <a:lnTo>
                    <a:pt x="446760" y="40614"/>
                  </a:lnTo>
                  <a:lnTo>
                    <a:pt x="446760" y="81216"/>
                  </a:lnTo>
                  <a:lnTo>
                    <a:pt x="446760" y="121831"/>
                  </a:lnTo>
                  <a:lnTo>
                    <a:pt x="487375" y="121831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27989" y="121831"/>
                  </a:lnTo>
                  <a:lnTo>
                    <a:pt x="568604" y="121831"/>
                  </a:lnTo>
                  <a:lnTo>
                    <a:pt x="568604" y="81229"/>
                  </a:lnTo>
                  <a:lnTo>
                    <a:pt x="609219" y="81229"/>
                  </a:lnTo>
                  <a:lnTo>
                    <a:pt x="609219" y="40614"/>
                  </a:lnTo>
                  <a:lnTo>
                    <a:pt x="649833" y="40614"/>
                  </a:lnTo>
                  <a:lnTo>
                    <a:pt x="649833" y="81229"/>
                  </a:lnTo>
                  <a:lnTo>
                    <a:pt x="690448" y="81229"/>
                  </a:lnTo>
                  <a:lnTo>
                    <a:pt x="690448" y="121831"/>
                  </a:lnTo>
                  <a:lnTo>
                    <a:pt x="731062" y="121831"/>
                  </a:lnTo>
                  <a:lnTo>
                    <a:pt x="731062" y="162445"/>
                  </a:lnTo>
                  <a:lnTo>
                    <a:pt x="771677" y="162445"/>
                  </a:lnTo>
                  <a:lnTo>
                    <a:pt x="771677" y="121831"/>
                  </a:lnTo>
                  <a:lnTo>
                    <a:pt x="771677" y="81216"/>
                  </a:lnTo>
                  <a:close/>
                </a:path>
                <a:path w="1340484" h="203200">
                  <a:moveTo>
                    <a:pt x="1015365" y="121831"/>
                  </a:moveTo>
                  <a:lnTo>
                    <a:pt x="974750" y="121831"/>
                  </a:lnTo>
                  <a:lnTo>
                    <a:pt x="974750" y="162445"/>
                  </a:lnTo>
                  <a:lnTo>
                    <a:pt x="1015365" y="162445"/>
                  </a:lnTo>
                  <a:lnTo>
                    <a:pt x="1015365" y="121831"/>
                  </a:lnTo>
                  <a:close/>
                </a:path>
                <a:path w="1340484" h="203200">
                  <a:moveTo>
                    <a:pt x="1340281" y="121831"/>
                  </a:moveTo>
                  <a:lnTo>
                    <a:pt x="1299667" y="121831"/>
                  </a:lnTo>
                  <a:lnTo>
                    <a:pt x="1299667" y="162445"/>
                  </a:lnTo>
                  <a:lnTo>
                    <a:pt x="1340281" y="162445"/>
                  </a:lnTo>
                  <a:lnTo>
                    <a:pt x="1340281" y="121831"/>
                  </a:lnTo>
                  <a:close/>
                </a:path>
                <a:path w="1340484" h="203200">
                  <a:moveTo>
                    <a:pt x="1340281" y="40614"/>
                  </a:moveTo>
                  <a:lnTo>
                    <a:pt x="1299667" y="40614"/>
                  </a:lnTo>
                  <a:lnTo>
                    <a:pt x="1299667" y="0"/>
                  </a:lnTo>
                  <a:lnTo>
                    <a:pt x="1259052" y="0"/>
                  </a:lnTo>
                  <a:lnTo>
                    <a:pt x="1259052" y="40614"/>
                  </a:lnTo>
                  <a:lnTo>
                    <a:pt x="1259052" y="81216"/>
                  </a:lnTo>
                  <a:lnTo>
                    <a:pt x="1218438" y="81216"/>
                  </a:lnTo>
                  <a:lnTo>
                    <a:pt x="1177823" y="81216"/>
                  </a:lnTo>
                  <a:lnTo>
                    <a:pt x="1177823" y="121831"/>
                  </a:lnTo>
                  <a:lnTo>
                    <a:pt x="1137208" y="121831"/>
                  </a:lnTo>
                  <a:lnTo>
                    <a:pt x="1137208" y="81229"/>
                  </a:lnTo>
                  <a:lnTo>
                    <a:pt x="1177823" y="81229"/>
                  </a:lnTo>
                  <a:lnTo>
                    <a:pt x="1177823" y="40614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59052" y="0"/>
                  </a:lnTo>
                  <a:lnTo>
                    <a:pt x="1218438" y="0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096594" y="0"/>
                  </a:lnTo>
                  <a:lnTo>
                    <a:pt x="1055979" y="0"/>
                  </a:lnTo>
                  <a:lnTo>
                    <a:pt x="1055979" y="40614"/>
                  </a:lnTo>
                  <a:lnTo>
                    <a:pt x="1015365" y="40614"/>
                  </a:lnTo>
                  <a:lnTo>
                    <a:pt x="1015365" y="0"/>
                  </a:lnTo>
                  <a:lnTo>
                    <a:pt x="974750" y="0"/>
                  </a:lnTo>
                  <a:lnTo>
                    <a:pt x="731062" y="0"/>
                  </a:lnTo>
                  <a:lnTo>
                    <a:pt x="731062" y="40614"/>
                  </a:lnTo>
                  <a:lnTo>
                    <a:pt x="771677" y="40614"/>
                  </a:lnTo>
                  <a:lnTo>
                    <a:pt x="812292" y="40614"/>
                  </a:lnTo>
                  <a:lnTo>
                    <a:pt x="812292" y="81216"/>
                  </a:lnTo>
                  <a:lnTo>
                    <a:pt x="812292" y="121831"/>
                  </a:lnTo>
                  <a:lnTo>
                    <a:pt x="852906" y="121831"/>
                  </a:lnTo>
                  <a:lnTo>
                    <a:pt x="893521" y="121831"/>
                  </a:lnTo>
                  <a:lnTo>
                    <a:pt x="934135" y="121831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1015365" y="81229"/>
                  </a:lnTo>
                  <a:lnTo>
                    <a:pt x="1015365" y="121831"/>
                  </a:lnTo>
                  <a:lnTo>
                    <a:pt x="1055979" y="121831"/>
                  </a:lnTo>
                  <a:lnTo>
                    <a:pt x="1096594" y="121831"/>
                  </a:lnTo>
                  <a:lnTo>
                    <a:pt x="1096594" y="162445"/>
                  </a:lnTo>
                  <a:lnTo>
                    <a:pt x="1137208" y="162445"/>
                  </a:lnTo>
                  <a:lnTo>
                    <a:pt x="1177823" y="162445"/>
                  </a:lnTo>
                  <a:lnTo>
                    <a:pt x="1218438" y="162445"/>
                  </a:lnTo>
                  <a:lnTo>
                    <a:pt x="1218438" y="121831"/>
                  </a:lnTo>
                  <a:lnTo>
                    <a:pt x="1259052" y="121831"/>
                  </a:lnTo>
                  <a:lnTo>
                    <a:pt x="1259052" y="81229"/>
                  </a:lnTo>
                  <a:lnTo>
                    <a:pt x="1299667" y="81229"/>
                  </a:lnTo>
                  <a:lnTo>
                    <a:pt x="1340281" y="81229"/>
                  </a:lnTo>
                  <a:lnTo>
                    <a:pt x="1340281" y="406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 descr=""/>
            <p:cNvSpPr/>
            <p:nvPr/>
          </p:nvSpPr>
          <p:spPr>
            <a:xfrm>
              <a:off x="11099127" y="4830260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121843" y="121843"/>
                  </a:moveTo>
                  <a:lnTo>
                    <a:pt x="81229" y="121843"/>
                  </a:lnTo>
                  <a:lnTo>
                    <a:pt x="40614" y="121843"/>
                  </a:lnTo>
                  <a:lnTo>
                    <a:pt x="40614" y="162458"/>
                  </a:lnTo>
                  <a:lnTo>
                    <a:pt x="81229" y="162458"/>
                  </a:lnTo>
                  <a:lnTo>
                    <a:pt x="121843" y="162458"/>
                  </a:lnTo>
                  <a:lnTo>
                    <a:pt x="121843" y="121843"/>
                  </a:lnTo>
                  <a:close/>
                </a:path>
                <a:path w="1340484" h="203200">
                  <a:moveTo>
                    <a:pt x="121843" y="40614"/>
                  </a:moveTo>
                  <a:lnTo>
                    <a:pt x="81229" y="40614"/>
                  </a:lnTo>
                  <a:lnTo>
                    <a:pt x="40614" y="40614"/>
                  </a:lnTo>
                  <a:lnTo>
                    <a:pt x="0" y="40614"/>
                  </a:lnTo>
                  <a:lnTo>
                    <a:pt x="0" y="81229"/>
                  </a:lnTo>
                  <a:lnTo>
                    <a:pt x="0" y="121843"/>
                  </a:lnTo>
                  <a:lnTo>
                    <a:pt x="40614" y="121843"/>
                  </a:lnTo>
                  <a:lnTo>
                    <a:pt x="40614" y="81229"/>
                  </a:lnTo>
                  <a:lnTo>
                    <a:pt x="81229" y="81229"/>
                  </a:lnTo>
                  <a:lnTo>
                    <a:pt x="121843" y="81229"/>
                  </a:lnTo>
                  <a:lnTo>
                    <a:pt x="121843" y="40614"/>
                  </a:lnTo>
                  <a:close/>
                </a:path>
                <a:path w="1340484" h="203200">
                  <a:moveTo>
                    <a:pt x="162458" y="81229"/>
                  </a:moveTo>
                  <a:lnTo>
                    <a:pt x="121843" y="81229"/>
                  </a:lnTo>
                  <a:lnTo>
                    <a:pt x="121843" y="121843"/>
                  </a:lnTo>
                  <a:lnTo>
                    <a:pt x="162458" y="121843"/>
                  </a:lnTo>
                  <a:lnTo>
                    <a:pt x="162458" y="81229"/>
                  </a:lnTo>
                  <a:close/>
                </a:path>
                <a:path w="1340484" h="203200">
                  <a:moveTo>
                    <a:pt x="365531" y="162458"/>
                  </a:moveTo>
                  <a:lnTo>
                    <a:pt x="324916" y="162458"/>
                  </a:lnTo>
                  <a:lnTo>
                    <a:pt x="324916" y="121843"/>
                  </a:lnTo>
                  <a:lnTo>
                    <a:pt x="324916" y="81229"/>
                  </a:lnTo>
                  <a:lnTo>
                    <a:pt x="284302" y="81229"/>
                  </a:lnTo>
                  <a:lnTo>
                    <a:pt x="243687" y="81229"/>
                  </a:lnTo>
                  <a:lnTo>
                    <a:pt x="243687" y="40614"/>
                  </a:lnTo>
                  <a:lnTo>
                    <a:pt x="203073" y="40614"/>
                  </a:lnTo>
                  <a:lnTo>
                    <a:pt x="162458" y="40614"/>
                  </a:lnTo>
                  <a:lnTo>
                    <a:pt x="162458" y="81229"/>
                  </a:lnTo>
                  <a:lnTo>
                    <a:pt x="203073" y="81229"/>
                  </a:lnTo>
                  <a:lnTo>
                    <a:pt x="203073" y="121843"/>
                  </a:lnTo>
                  <a:lnTo>
                    <a:pt x="243687" y="121843"/>
                  </a:lnTo>
                  <a:lnTo>
                    <a:pt x="284302" y="121843"/>
                  </a:lnTo>
                  <a:lnTo>
                    <a:pt x="284302" y="162458"/>
                  </a:lnTo>
                  <a:lnTo>
                    <a:pt x="243687" y="162458"/>
                  </a:lnTo>
                  <a:lnTo>
                    <a:pt x="203073" y="162458"/>
                  </a:lnTo>
                  <a:lnTo>
                    <a:pt x="203073" y="121843"/>
                  </a:lnTo>
                  <a:lnTo>
                    <a:pt x="162458" y="121843"/>
                  </a:lnTo>
                  <a:lnTo>
                    <a:pt x="162458" y="162458"/>
                  </a:lnTo>
                  <a:lnTo>
                    <a:pt x="121843" y="162458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203073" y="203073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324916" y="203073"/>
                  </a:lnTo>
                  <a:lnTo>
                    <a:pt x="365531" y="203073"/>
                  </a:lnTo>
                  <a:lnTo>
                    <a:pt x="365531" y="162458"/>
                  </a:lnTo>
                  <a:close/>
                </a:path>
                <a:path w="1340484" h="203200">
                  <a:moveTo>
                    <a:pt x="446760" y="162458"/>
                  </a:moveTo>
                  <a:lnTo>
                    <a:pt x="406146" y="162458"/>
                  </a:lnTo>
                  <a:lnTo>
                    <a:pt x="406146" y="203073"/>
                  </a:lnTo>
                  <a:lnTo>
                    <a:pt x="446760" y="203073"/>
                  </a:lnTo>
                  <a:lnTo>
                    <a:pt x="446760" y="162458"/>
                  </a:lnTo>
                  <a:close/>
                </a:path>
                <a:path w="1340484" h="203200">
                  <a:moveTo>
                    <a:pt x="487375" y="40614"/>
                  </a:moveTo>
                  <a:lnTo>
                    <a:pt x="446760" y="40614"/>
                  </a:lnTo>
                  <a:lnTo>
                    <a:pt x="406146" y="40614"/>
                  </a:lnTo>
                  <a:lnTo>
                    <a:pt x="406146" y="0"/>
                  </a:lnTo>
                  <a:lnTo>
                    <a:pt x="365531" y="0"/>
                  </a:lnTo>
                  <a:lnTo>
                    <a:pt x="324916" y="0"/>
                  </a:lnTo>
                  <a:lnTo>
                    <a:pt x="284302" y="0"/>
                  </a:lnTo>
                  <a:lnTo>
                    <a:pt x="243687" y="0"/>
                  </a:lnTo>
                  <a:lnTo>
                    <a:pt x="243687" y="40614"/>
                  </a:lnTo>
                  <a:lnTo>
                    <a:pt x="284302" y="40614"/>
                  </a:lnTo>
                  <a:lnTo>
                    <a:pt x="324916" y="40614"/>
                  </a:lnTo>
                  <a:lnTo>
                    <a:pt x="365531" y="40614"/>
                  </a:lnTo>
                  <a:lnTo>
                    <a:pt x="365531" y="81229"/>
                  </a:lnTo>
                  <a:lnTo>
                    <a:pt x="365531" y="121843"/>
                  </a:lnTo>
                  <a:lnTo>
                    <a:pt x="365531" y="162458"/>
                  </a:lnTo>
                  <a:lnTo>
                    <a:pt x="406146" y="162458"/>
                  </a:lnTo>
                  <a:lnTo>
                    <a:pt x="406146" y="121843"/>
                  </a:lnTo>
                  <a:lnTo>
                    <a:pt x="446760" y="121843"/>
                  </a:lnTo>
                  <a:lnTo>
                    <a:pt x="446760" y="81229"/>
                  </a:lnTo>
                  <a:lnTo>
                    <a:pt x="487375" y="81229"/>
                  </a:lnTo>
                  <a:lnTo>
                    <a:pt x="487375" y="40614"/>
                  </a:lnTo>
                  <a:close/>
                </a:path>
                <a:path w="1340484" h="203200">
                  <a:moveTo>
                    <a:pt x="527989" y="162458"/>
                  </a:moveTo>
                  <a:lnTo>
                    <a:pt x="487375" y="162458"/>
                  </a:lnTo>
                  <a:lnTo>
                    <a:pt x="487375" y="203073"/>
                  </a:lnTo>
                  <a:lnTo>
                    <a:pt x="527989" y="203073"/>
                  </a:lnTo>
                  <a:lnTo>
                    <a:pt x="527989" y="162458"/>
                  </a:lnTo>
                  <a:close/>
                </a:path>
                <a:path w="1340484" h="203200">
                  <a:moveTo>
                    <a:pt x="649833" y="162458"/>
                  </a:moveTo>
                  <a:lnTo>
                    <a:pt x="609219" y="162458"/>
                  </a:lnTo>
                  <a:lnTo>
                    <a:pt x="609219" y="203073"/>
                  </a:lnTo>
                  <a:lnTo>
                    <a:pt x="649833" y="203073"/>
                  </a:lnTo>
                  <a:lnTo>
                    <a:pt x="649833" y="162458"/>
                  </a:lnTo>
                  <a:close/>
                </a:path>
                <a:path w="1340484" h="203200">
                  <a:moveTo>
                    <a:pt x="690448" y="40614"/>
                  </a:moveTo>
                  <a:lnTo>
                    <a:pt x="649833" y="40614"/>
                  </a:lnTo>
                  <a:lnTo>
                    <a:pt x="649833" y="0"/>
                  </a:lnTo>
                  <a:lnTo>
                    <a:pt x="609219" y="0"/>
                  </a:lnTo>
                  <a:lnTo>
                    <a:pt x="609219" y="40614"/>
                  </a:lnTo>
                  <a:lnTo>
                    <a:pt x="609219" y="81229"/>
                  </a:lnTo>
                  <a:lnTo>
                    <a:pt x="568604" y="81229"/>
                  </a:lnTo>
                  <a:lnTo>
                    <a:pt x="568604" y="40614"/>
                  </a:lnTo>
                  <a:lnTo>
                    <a:pt x="527989" y="40614"/>
                  </a:lnTo>
                  <a:lnTo>
                    <a:pt x="527989" y="81229"/>
                  </a:lnTo>
                  <a:lnTo>
                    <a:pt x="487375" y="81229"/>
                  </a:lnTo>
                  <a:lnTo>
                    <a:pt x="487375" y="121843"/>
                  </a:lnTo>
                  <a:lnTo>
                    <a:pt x="527989" y="121843"/>
                  </a:lnTo>
                  <a:lnTo>
                    <a:pt x="568604" y="121843"/>
                  </a:lnTo>
                  <a:lnTo>
                    <a:pt x="568604" y="162458"/>
                  </a:lnTo>
                  <a:lnTo>
                    <a:pt x="609219" y="162458"/>
                  </a:lnTo>
                  <a:lnTo>
                    <a:pt x="609219" y="121843"/>
                  </a:lnTo>
                  <a:lnTo>
                    <a:pt x="649833" y="121843"/>
                  </a:lnTo>
                  <a:lnTo>
                    <a:pt x="690448" y="121843"/>
                  </a:lnTo>
                  <a:lnTo>
                    <a:pt x="690448" y="81229"/>
                  </a:lnTo>
                  <a:lnTo>
                    <a:pt x="690448" y="40614"/>
                  </a:lnTo>
                  <a:close/>
                </a:path>
                <a:path w="1340484" h="203200">
                  <a:moveTo>
                    <a:pt x="731062" y="0"/>
                  </a:moveTo>
                  <a:lnTo>
                    <a:pt x="690448" y="0"/>
                  </a:lnTo>
                  <a:lnTo>
                    <a:pt x="690448" y="40614"/>
                  </a:lnTo>
                  <a:lnTo>
                    <a:pt x="731062" y="40614"/>
                  </a:lnTo>
                  <a:lnTo>
                    <a:pt x="731062" y="0"/>
                  </a:lnTo>
                  <a:close/>
                </a:path>
                <a:path w="1340484" h="203200">
                  <a:moveTo>
                    <a:pt x="812292" y="0"/>
                  </a:moveTo>
                  <a:lnTo>
                    <a:pt x="771677" y="0"/>
                  </a:lnTo>
                  <a:lnTo>
                    <a:pt x="771677" y="40614"/>
                  </a:lnTo>
                  <a:lnTo>
                    <a:pt x="812292" y="40614"/>
                  </a:lnTo>
                  <a:lnTo>
                    <a:pt x="812292" y="0"/>
                  </a:lnTo>
                  <a:close/>
                </a:path>
                <a:path w="1340484" h="203200">
                  <a:moveTo>
                    <a:pt x="893521" y="81229"/>
                  </a:moveTo>
                  <a:lnTo>
                    <a:pt x="852906" y="81229"/>
                  </a:lnTo>
                  <a:lnTo>
                    <a:pt x="852906" y="40614"/>
                  </a:lnTo>
                  <a:lnTo>
                    <a:pt x="812292" y="40614"/>
                  </a:lnTo>
                  <a:lnTo>
                    <a:pt x="812292" y="81229"/>
                  </a:lnTo>
                  <a:lnTo>
                    <a:pt x="771677" y="81229"/>
                  </a:lnTo>
                  <a:lnTo>
                    <a:pt x="771677" y="40614"/>
                  </a:lnTo>
                  <a:lnTo>
                    <a:pt x="731062" y="40614"/>
                  </a:lnTo>
                  <a:lnTo>
                    <a:pt x="731062" y="81229"/>
                  </a:lnTo>
                  <a:lnTo>
                    <a:pt x="731062" y="121843"/>
                  </a:lnTo>
                  <a:lnTo>
                    <a:pt x="731062" y="162458"/>
                  </a:lnTo>
                  <a:lnTo>
                    <a:pt x="771677" y="162458"/>
                  </a:lnTo>
                  <a:lnTo>
                    <a:pt x="771677" y="121843"/>
                  </a:lnTo>
                  <a:lnTo>
                    <a:pt x="812292" y="121843"/>
                  </a:lnTo>
                  <a:lnTo>
                    <a:pt x="812292" y="162458"/>
                  </a:lnTo>
                  <a:lnTo>
                    <a:pt x="852906" y="162458"/>
                  </a:lnTo>
                  <a:lnTo>
                    <a:pt x="852906" y="121843"/>
                  </a:lnTo>
                  <a:lnTo>
                    <a:pt x="893521" y="121843"/>
                  </a:lnTo>
                  <a:lnTo>
                    <a:pt x="893521" y="81229"/>
                  </a:lnTo>
                  <a:close/>
                </a:path>
                <a:path w="1340484" h="203200">
                  <a:moveTo>
                    <a:pt x="934135" y="121843"/>
                  </a:moveTo>
                  <a:lnTo>
                    <a:pt x="893521" y="121843"/>
                  </a:lnTo>
                  <a:lnTo>
                    <a:pt x="893521" y="162458"/>
                  </a:lnTo>
                  <a:lnTo>
                    <a:pt x="934135" y="162458"/>
                  </a:lnTo>
                  <a:lnTo>
                    <a:pt x="934135" y="121843"/>
                  </a:lnTo>
                  <a:close/>
                </a:path>
                <a:path w="1340484" h="203200">
                  <a:moveTo>
                    <a:pt x="974750" y="0"/>
                  </a:moveTo>
                  <a:lnTo>
                    <a:pt x="934135" y="0"/>
                  </a:lnTo>
                  <a:lnTo>
                    <a:pt x="893521" y="0"/>
                  </a:lnTo>
                  <a:lnTo>
                    <a:pt x="852906" y="0"/>
                  </a:lnTo>
                  <a:lnTo>
                    <a:pt x="852906" y="40614"/>
                  </a:lnTo>
                  <a:lnTo>
                    <a:pt x="893521" y="40614"/>
                  </a:lnTo>
                  <a:lnTo>
                    <a:pt x="893521" y="81229"/>
                  </a:lnTo>
                  <a:lnTo>
                    <a:pt x="934135" y="81229"/>
                  </a:lnTo>
                  <a:lnTo>
                    <a:pt x="934135" y="121843"/>
                  </a:lnTo>
                  <a:lnTo>
                    <a:pt x="974750" y="121843"/>
                  </a:lnTo>
                  <a:lnTo>
                    <a:pt x="974750" y="81229"/>
                  </a:lnTo>
                  <a:lnTo>
                    <a:pt x="974750" y="40614"/>
                  </a:lnTo>
                  <a:lnTo>
                    <a:pt x="974750" y="0"/>
                  </a:lnTo>
                  <a:close/>
                </a:path>
                <a:path w="1340484" h="203200">
                  <a:moveTo>
                    <a:pt x="1137208" y="121843"/>
                  </a:moveTo>
                  <a:lnTo>
                    <a:pt x="1096594" y="121843"/>
                  </a:lnTo>
                  <a:lnTo>
                    <a:pt x="1096594" y="81229"/>
                  </a:lnTo>
                  <a:lnTo>
                    <a:pt x="1096594" y="40614"/>
                  </a:lnTo>
                  <a:lnTo>
                    <a:pt x="1055979" y="40614"/>
                  </a:ln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121843"/>
                  </a:lnTo>
                  <a:lnTo>
                    <a:pt x="1055979" y="121843"/>
                  </a:lnTo>
                  <a:lnTo>
                    <a:pt x="1055979" y="162458"/>
                  </a:lnTo>
                  <a:lnTo>
                    <a:pt x="1096594" y="162458"/>
                  </a:lnTo>
                  <a:lnTo>
                    <a:pt x="1137208" y="162458"/>
                  </a:lnTo>
                  <a:lnTo>
                    <a:pt x="1137208" y="121843"/>
                  </a:lnTo>
                  <a:close/>
                </a:path>
                <a:path w="1340484" h="203200">
                  <a:moveTo>
                    <a:pt x="1218438" y="40614"/>
                  </a:moveTo>
                  <a:lnTo>
                    <a:pt x="1177823" y="40614"/>
                  </a:lnTo>
                  <a:lnTo>
                    <a:pt x="1137208" y="40614"/>
                  </a:lnTo>
                  <a:lnTo>
                    <a:pt x="1137208" y="81229"/>
                  </a:lnTo>
                  <a:lnTo>
                    <a:pt x="1137208" y="121843"/>
                  </a:lnTo>
                  <a:lnTo>
                    <a:pt x="1177823" y="121843"/>
                  </a:lnTo>
                  <a:lnTo>
                    <a:pt x="1177823" y="81229"/>
                  </a:lnTo>
                  <a:lnTo>
                    <a:pt x="1218438" y="81229"/>
                  </a:lnTo>
                  <a:lnTo>
                    <a:pt x="1218438" y="40614"/>
                  </a:lnTo>
                  <a:close/>
                </a:path>
                <a:path w="1340484" h="203200">
                  <a:moveTo>
                    <a:pt x="1259052" y="81229"/>
                  </a:moveTo>
                  <a:lnTo>
                    <a:pt x="1218438" y="81229"/>
                  </a:lnTo>
                  <a:lnTo>
                    <a:pt x="1218438" y="121843"/>
                  </a:lnTo>
                  <a:lnTo>
                    <a:pt x="1259052" y="121843"/>
                  </a:lnTo>
                  <a:lnTo>
                    <a:pt x="1259052" y="81229"/>
                  </a:lnTo>
                  <a:close/>
                </a:path>
                <a:path w="1340484" h="203200">
                  <a:moveTo>
                    <a:pt x="1259052" y="0"/>
                  </a:moveTo>
                  <a:lnTo>
                    <a:pt x="1218438" y="0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59052" y="0"/>
                  </a:lnTo>
                  <a:close/>
                </a:path>
                <a:path w="1340484" h="203200">
                  <a:moveTo>
                    <a:pt x="1340281" y="40614"/>
                  </a:moveTo>
                  <a:lnTo>
                    <a:pt x="1299667" y="40614"/>
                  </a:lnTo>
                  <a:lnTo>
                    <a:pt x="1299667" y="81229"/>
                  </a:lnTo>
                  <a:lnTo>
                    <a:pt x="1340281" y="81229"/>
                  </a:lnTo>
                  <a:lnTo>
                    <a:pt x="1340281" y="406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" name="object 287" descr=""/>
            <p:cNvSpPr/>
            <p:nvPr/>
          </p:nvSpPr>
          <p:spPr>
            <a:xfrm>
              <a:off x="11099127" y="4992718"/>
              <a:ext cx="1299845" cy="203200"/>
            </a:xfrm>
            <a:custGeom>
              <a:avLst/>
              <a:gdLst/>
              <a:ahLst/>
              <a:cxnLst/>
              <a:rect l="l" t="t" r="r" b="b"/>
              <a:pathLst>
                <a:path w="1299845" h="203200">
                  <a:moveTo>
                    <a:pt x="121843" y="121843"/>
                  </a:moveTo>
                  <a:lnTo>
                    <a:pt x="81229" y="121843"/>
                  </a:lnTo>
                  <a:lnTo>
                    <a:pt x="40614" y="121843"/>
                  </a:lnTo>
                  <a:lnTo>
                    <a:pt x="40614" y="81229"/>
                  </a:lnTo>
                  <a:lnTo>
                    <a:pt x="81229" y="81229"/>
                  </a:lnTo>
                  <a:lnTo>
                    <a:pt x="81229" y="40614"/>
                  </a:lnTo>
                  <a:lnTo>
                    <a:pt x="40614" y="40614"/>
                  </a:lnTo>
                  <a:lnTo>
                    <a:pt x="0" y="40614"/>
                  </a:lnTo>
                  <a:lnTo>
                    <a:pt x="0" y="81229"/>
                  </a:lnTo>
                  <a:lnTo>
                    <a:pt x="0" y="121843"/>
                  </a:lnTo>
                  <a:lnTo>
                    <a:pt x="0" y="162458"/>
                  </a:lnTo>
                  <a:lnTo>
                    <a:pt x="40614" y="162458"/>
                  </a:lnTo>
                  <a:lnTo>
                    <a:pt x="81229" y="162458"/>
                  </a:lnTo>
                  <a:lnTo>
                    <a:pt x="81229" y="203060"/>
                  </a:lnTo>
                  <a:lnTo>
                    <a:pt x="121843" y="203060"/>
                  </a:lnTo>
                  <a:lnTo>
                    <a:pt x="121843" y="162458"/>
                  </a:lnTo>
                  <a:lnTo>
                    <a:pt x="121843" y="121843"/>
                  </a:lnTo>
                  <a:close/>
                </a:path>
                <a:path w="1299845" h="203200">
                  <a:moveTo>
                    <a:pt x="324916" y="40614"/>
                  </a:moveTo>
                  <a:lnTo>
                    <a:pt x="284302" y="40614"/>
                  </a:lnTo>
                  <a:lnTo>
                    <a:pt x="284302" y="81229"/>
                  </a:lnTo>
                  <a:lnTo>
                    <a:pt x="324916" y="81229"/>
                  </a:lnTo>
                  <a:lnTo>
                    <a:pt x="324916" y="40614"/>
                  </a:lnTo>
                  <a:close/>
                </a:path>
                <a:path w="1299845" h="203200">
                  <a:moveTo>
                    <a:pt x="690448" y="0"/>
                  </a:moveTo>
                  <a:lnTo>
                    <a:pt x="649833" y="0"/>
                  </a:lnTo>
                  <a:lnTo>
                    <a:pt x="609219" y="0"/>
                  </a:lnTo>
                  <a:lnTo>
                    <a:pt x="609219" y="40614"/>
                  </a:lnTo>
                  <a:lnTo>
                    <a:pt x="406146" y="40614"/>
                  </a:lnTo>
                  <a:lnTo>
                    <a:pt x="406146" y="81229"/>
                  </a:lnTo>
                  <a:lnTo>
                    <a:pt x="365531" y="81229"/>
                  </a:lnTo>
                  <a:lnTo>
                    <a:pt x="324916" y="81229"/>
                  </a:lnTo>
                  <a:lnTo>
                    <a:pt x="324916" y="121843"/>
                  </a:lnTo>
                  <a:lnTo>
                    <a:pt x="284302" y="121843"/>
                  </a:lnTo>
                  <a:lnTo>
                    <a:pt x="284302" y="162445"/>
                  </a:lnTo>
                  <a:lnTo>
                    <a:pt x="243687" y="162445"/>
                  </a:lnTo>
                  <a:lnTo>
                    <a:pt x="243687" y="121843"/>
                  </a:lnTo>
                  <a:lnTo>
                    <a:pt x="284302" y="121843"/>
                  </a:lnTo>
                  <a:lnTo>
                    <a:pt x="284302" y="81229"/>
                  </a:lnTo>
                  <a:lnTo>
                    <a:pt x="243687" y="81229"/>
                  </a:lnTo>
                  <a:lnTo>
                    <a:pt x="243687" y="40614"/>
                  </a:lnTo>
                  <a:lnTo>
                    <a:pt x="203073" y="40614"/>
                  </a:lnTo>
                  <a:lnTo>
                    <a:pt x="162458" y="40614"/>
                  </a:lnTo>
                  <a:lnTo>
                    <a:pt x="162458" y="81229"/>
                  </a:lnTo>
                  <a:lnTo>
                    <a:pt x="121843" y="81229"/>
                  </a:lnTo>
                  <a:lnTo>
                    <a:pt x="121843" y="121843"/>
                  </a:lnTo>
                  <a:lnTo>
                    <a:pt x="162458" y="121843"/>
                  </a:lnTo>
                  <a:lnTo>
                    <a:pt x="162458" y="162458"/>
                  </a:lnTo>
                  <a:lnTo>
                    <a:pt x="203073" y="162458"/>
                  </a:lnTo>
                  <a:lnTo>
                    <a:pt x="203073" y="203060"/>
                  </a:lnTo>
                  <a:lnTo>
                    <a:pt x="243687" y="203060"/>
                  </a:lnTo>
                  <a:lnTo>
                    <a:pt x="284302" y="203060"/>
                  </a:lnTo>
                  <a:lnTo>
                    <a:pt x="284302" y="162458"/>
                  </a:lnTo>
                  <a:lnTo>
                    <a:pt x="324916" y="162458"/>
                  </a:lnTo>
                  <a:lnTo>
                    <a:pt x="365531" y="162458"/>
                  </a:lnTo>
                  <a:lnTo>
                    <a:pt x="365531" y="121843"/>
                  </a:lnTo>
                  <a:lnTo>
                    <a:pt x="406146" y="121843"/>
                  </a:lnTo>
                  <a:lnTo>
                    <a:pt x="406146" y="162458"/>
                  </a:lnTo>
                  <a:lnTo>
                    <a:pt x="446760" y="162458"/>
                  </a:lnTo>
                  <a:lnTo>
                    <a:pt x="446760" y="121843"/>
                  </a:lnTo>
                  <a:lnTo>
                    <a:pt x="487375" y="121843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27989" y="121843"/>
                  </a:lnTo>
                  <a:lnTo>
                    <a:pt x="527989" y="162458"/>
                  </a:lnTo>
                  <a:lnTo>
                    <a:pt x="568604" y="162458"/>
                  </a:lnTo>
                  <a:lnTo>
                    <a:pt x="609219" y="162458"/>
                  </a:lnTo>
                  <a:lnTo>
                    <a:pt x="609219" y="121843"/>
                  </a:lnTo>
                  <a:lnTo>
                    <a:pt x="568604" y="121843"/>
                  </a:lnTo>
                  <a:lnTo>
                    <a:pt x="568604" y="81229"/>
                  </a:lnTo>
                  <a:lnTo>
                    <a:pt x="609219" y="81229"/>
                  </a:lnTo>
                  <a:lnTo>
                    <a:pt x="609219" y="121843"/>
                  </a:lnTo>
                  <a:lnTo>
                    <a:pt x="649833" y="121843"/>
                  </a:lnTo>
                  <a:lnTo>
                    <a:pt x="649833" y="162458"/>
                  </a:lnTo>
                  <a:lnTo>
                    <a:pt x="690448" y="162458"/>
                  </a:lnTo>
                  <a:lnTo>
                    <a:pt x="690448" y="121843"/>
                  </a:lnTo>
                  <a:lnTo>
                    <a:pt x="690448" y="81229"/>
                  </a:lnTo>
                  <a:lnTo>
                    <a:pt x="649833" y="81229"/>
                  </a:lnTo>
                  <a:lnTo>
                    <a:pt x="649833" y="40614"/>
                  </a:lnTo>
                  <a:lnTo>
                    <a:pt x="690448" y="40614"/>
                  </a:lnTo>
                  <a:lnTo>
                    <a:pt x="690448" y="0"/>
                  </a:lnTo>
                  <a:close/>
                </a:path>
                <a:path w="1299845" h="203200">
                  <a:moveTo>
                    <a:pt x="852906" y="0"/>
                  </a:moveTo>
                  <a:lnTo>
                    <a:pt x="812292" y="0"/>
                  </a:lnTo>
                  <a:lnTo>
                    <a:pt x="771677" y="0"/>
                  </a:lnTo>
                  <a:lnTo>
                    <a:pt x="771677" y="40614"/>
                  </a:lnTo>
                  <a:lnTo>
                    <a:pt x="731062" y="40614"/>
                  </a:lnTo>
                  <a:lnTo>
                    <a:pt x="690448" y="40614"/>
                  </a:lnTo>
                  <a:lnTo>
                    <a:pt x="690448" y="81229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812292" y="81229"/>
                  </a:lnTo>
                  <a:lnTo>
                    <a:pt x="852906" y="81229"/>
                  </a:lnTo>
                  <a:lnTo>
                    <a:pt x="852906" y="40614"/>
                  </a:lnTo>
                  <a:lnTo>
                    <a:pt x="852906" y="0"/>
                  </a:lnTo>
                  <a:close/>
                </a:path>
                <a:path w="1299845" h="203200">
                  <a:moveTo>
                    <a:pt x="934135" y="0"/>
                  </a:moveTo>
                  <a:lnTo>
                    <a:pt x="893521" y="0"/>
                  </a:lnTo>
                  <a:lnTo>
                    <a:pt x="893521" y="40614"/>
                  </a:lnTo>
                  <a:lnTo>
                    <a:pt x="893521" y="81229"/>
                  </a:lnTo>
                  <a:lnTo>
                    <a:pt x="852906" y="81229"/>
                  </a:lnTo>
                  <a:lnTo>
                    <a:pt x="852906" y="121843"/>
                  </a:lnTo>
                  <a:lnTo>
                    <a:pt x="812292" y="121843"/>
                  </a:lnTo>
                  <a:lnTo>
                    <a:pt x="771677" y="121843"/>
                  </a:lnTo>
                  <a:lnTo>
                    <a:pt x="731062" y="121843"/>
                  </a:lnTo>
                  <a:lnTo>
                    <a:pt x="731062" y="162458"/>
                  </a:lnTo>
                  <a:lnTo>
                    <a:pt x="934135" y="162458"/>
                  </a:lnTo>
                  <a:lnTo>
                    <a:pt x="934135" y="121843"/>
                  </a:lnTo>
                  <a:lnTo>
                    <a:pt x="934135" y="81229"/>
                  </a:lnTo>
                  <a:lnTo>
                    <a:pt x="934135" y="40614"/>
                  </a:lnTo>
                  <a:lnTo>
                    <a:pt x="934135" y="0"/>
                  </a:lnTo>
                  <a:close/>
                </a:path>
                <a:path w="1299845" h="203200">
                  <a:moveTo>
                    <a:pt x="1096594" y="40614"/>
                  </a:moveTo>
                  <a:lnTo>
                    <a:pt x="1055979" y="40614"/>
                  </a:lnTo>
                  <a:lnTo>
                    <a:pt x="1015365" y="40614"/>
                  </a:lnTo>
                  <a:lnTo>
                    <a:pt x="974750" y="40614"/>
                  </a:lnTo>
                  <a:lnTo>
                    <a:pt x="974750" y="81229"/>
                  </a:lnTo>
                  <a:lnTo>
                    <a:pt x="1015365" y="81229"/>
                  </a:lnTo>
                  <a:lnTo>
                    <a:pt x="1015365" y="121843"/>
                  </a:lnTo>
                  <a:lnTo>
                    <a:pt x="1015365" y="162458"/>
                  </a:lnTo>
                  <a:lnTo>
                    <a:pt x="1055979" y="162458"/>
                  </a:lnTo>
                  <a:lnTo>
                    <a:pt x="1055979" y="121843"/>
                  </a:lnTo>
                  <a:lnTo>
                    <a:pt x="1055979" y="81229"/>
                  </a:lnTo>
                  <a:lnTo>
                    <a:pt x="1096594" y="81229"/>
                  </a:lnTo>
                  <a:lnTo>
                    <a:pt x="1096594" y="40614"/>
                  </a:lnTo>
                  <a:close/>
                </a:path>
                <a:path w="1299845" h="203200">
                  <a:moveTo>
                    <a:pt x="1177823" y="81229"/>
                  </a:moveTo>
                  <a:lnTo>
                    <a:pt x="1137208" y="81229"/>
                  </a:lnTo>
                  <a:lnTo>
                    <a:pt x="1137208" y="121843"/>
                  </a:lnTo>
                  <a:lnTo>
                    <a:pt x="1177823" y="121843"/>
                  </a:lnTo>
                  <a:lnTo>
                    <a:pt x="1177823" y="81229"/>
                  </a:lnTo>
                  <a:close/>
                </a:path>
                <a:path w="1299845" h="203200">
                  <a:moveTo>
                    <a:pt x="1299667" y="0"/>
                  </a:moveTo>
                  <a:lnTo>
                    <a:pt x="1299667" y="0"/>
                  </a:lnTo>
                  <a:lnTo>
                    <a:pt x="1096594" y="0"/>
                  </a:lnTo>
                  <a:lnTo>
                    <a:pt x="1096594" y="40614"/>
                  </a:lnTo>
                  <a:lnTo>
                    <a:pt x="1137208" y="40614"/>
                  </a:lnTo>
                  <a:lnTo>
                    <a:pt x="1177823" y="40614"/>
                  </a:lnTo>
                  <a:lnTo>
                    <a:pt x="1177823" y="81229"/>
                  </a:lnTo>
                  <a:lnTo>
                    <a:pt x="1218438" y="81229"/>
                  </a:lnTo>
                  <a:lnTo>
                    <a:pt x="1218438" y="121843"/>
                  </a:lnTo>
                  <a:lnTo>
                    <a:pt x="1177823" y="121843"/>
                  </a:lnTo>
                  <a:lnTo>
                    <a:pt x="1177823" y="162458"/>
                  </a:lnTo>
                  <a:lnTo>
                    <a:pt x="1218438" y="162458"/>
                  </a:lnTo>
                  <a:lnTo>
                    <a:pt x="1259052" y="162458"/>
                  </a:lnTo>
                  <a:lnTo>
                    <a:pt x="1259052" y="121843"/>
                  </a:lnTo>
                  <a:lnTo>
                    <a:pt x="1259052" y="81229"/>
                  </a:lnTo>
                  <a:lnTo>
                    <a:pt x="1299667" y="81229"/>
                  </a:lnTo>
                  <a:lnTo>
                    <a:pt x="1299667" y="40614"/>
                  </a:lnTo>
                  <a:lnTo>
                    <a:pt x="12996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" name="object 288" descr=""/>
            <p:cNvSpPr/>
            <p:nvPr/>
          </p:nvSpPr>
          <p:spPr>
            <a:xfrm>
              <a:off x="11099127" y="5155164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40614" y="81229"/>
                  </a:moveTo>
                  <a:lnTo>
                    <a:pt x="0" y="81229"/>
                  </a:lnTo>
                  <a:lnTo>
                    <a:pt x="0" y="121843"/>
                  </a:lnTo>
                  <a:lnTo>
                    <a:pt x="40614" y="121843"/>
                  </a:lnTo>
                  <a:lnTo>
                    <a:pt x="40614" y="81229"/>
                  </a:lnTo>
                  <a:close/>
                </a:path>
                <a:path w="1340484" h="203200">
                  <a:moveTo>
                    <a:pt x="284302" y="162471"/>
                  </a:moveTo>
                  <a:lnTo>
                    <a:pt x="284302" y="162471"/>
                  </a:lnTo>
                  <a:lnTo>
                    <a:pt x="0" y="162471"/>
                  </a:lnTo>
                  <a:lnTo>
                    <a:pt x="0" y="203085"/>
                  </a:lnTo>
                  <a:lnTo>
                    <a:pt x="284302" y="203085"/>
                  </a:lnTo>
                  <a:lnTo>
                    <a:pt x="284302" y="162471"/>
                  </a:lnTo>
                  <a:close/>
                </a:path>
                <a:path w="1340484" h="203200">
                  <a:moveTo>
                    <a:pt x="324916" y="81229"/>
                  </a:moveTo>
                  <a:lnTo>
                    <a:pt x="284302" y="81229"/>
                  </a:lnTo>
                  <a:lnTo>
                    <a:pt x="243687" y="81229"/>
                  </a:lnTo>
                  <a:lnTo>
                    <a:pt x="203073" y="81229"/>
                  </a:lnTo>
                  <a:lnTo>
                    <a:pt x="162458" y="81229"/>
                  </a:lnTo>
                  <a:lnTo>
                    <a:pt x="162458" y="40614"/>
                  </a:lnTo>
                  <a:lnTo>
                    <a:pt x="121843" y="40614"/>
                  </a:lnTo>
                  <a:lnTo>
                    <a:pt x="81229" y="40614"/>
                  </a:lnTo>
                  <a:lnTo>
                    <a:pt x="40614" y="40614"/>
                  </a:lnTo>
                  <a:lnTo>
                    <a:pt x="40614" y="81229"/>
                  </a:lnTo>
                  <a:lnTo>
                    <a:pt x="81229" y="81229"/>
                  </a:lnTo>
                  <a:lnTo>
                    <a:pt x="121843" y="81229"/>
                  </a:lnTo>
                  <a:lnTo>
                    <a:pt x="121843" y="121843"/>
                  </a:lnTo>
                  <a:lnTo>
                    <a:pt x="324916" y="121843"/>
                  </a:lnTo>
                  <a:lnTo>
                    <a:pt x="324916" y="81229"/>
                  </a:lnTo>
                  <a:close/>
                </a:path>
                <a:path w="1340484" h="203200">
                  <a:moveTo>
                    <a:pt x="365531" y="121856"/>
                  </a:moveTo>
                  <a:lnTo>
                    <a:pt x="324916" y="121856"/>
                  </a:lnTo>
                  <a:lnTo>
                    <a:pt x="324916" y="162471"/>
                  </a:lnTo>
                  <a:lnTo>
                    <a:pt x="324916" y="203085"/>
                  </a:lnTo>
                  <a:lnTo>
                    <a:pt x="365531" y="203085"/>
                  </a:lnTo>
                  <a:lnTo>
                    <a:pt x="365531" y="162471"/>
                  </a:lnTo>
                  <a:lnTo>
                    <a:pt x="365531" y="121856"/>
                  </a:lnTo>
                  <a:close/>
                </a:path>
                <a:path w="1340484" h="203200">
                  <a:moveTo>
                    <a:pt x="406146" y="81229"/>
                  </a:moveTo>
                  <a:lnTo>
                    <a:pt x="365531" y="81229"/>
                  </a:lnTo>
                  <a:lnTo>
                    <a:pt x="365531" y="121843"/>
                  </a:lnTo>
                  <a:lnTo>
                    <a:pt x="406146" y="121843"/>
                  </a:lnTo>
                  <a:lnTo>
                    <a:pt x="406146" y="81229"/>
                  </a:lnTo>
                  <a:close/>
                </a:path>
                <a:path w="1340484" h="203200">
                  <a:moveTo>
                    <a:pt x="406146" y="0"/>
                  </a:moveTo>
                  <a:lnTo>
                    <a:pt x="365531" y="0"/>
                  </a:lnTo>
                  <a:lnTo>
                    <a:pt x="324916" y="0"/>
                  </a:lnTo>
                  <a:lnTo>
                    <a:pt x="284302" y="0"/>
                  </a:lnTo>
                  <a:lnTo>
                    <a:pt x="243687" y="0"/>
                  </a:lnTo>
                  <a:lnTo>
                    <a:pt x="243687" y="40614"/>
                  </a:lnTo>
                  <a:lnTo>
                    <a:pt x="284302" y="40614"/>
                  </a:lnTo>
                  <a:lnTo>
                    <a:pt x="324916" y="40614"/>
                  </a:lnTo>
                  <a:lnTo>
                    <a:pt x="365531" y="40614"/>
                  </a:lnTo>
                  <a:lnTo>
                    <a:pt x="406146" y="40614"/>
                  </a:lnTo>
                  <a:lnTo>
                    <a:pt x="406146" y="0"/>
                  </a:lnTo>
                  <a:close/>
                </a:path>
                <a:path w="1340484" h="203200">
                  <a:moveTo>
                    <a:pt x="568604" y="121856"/>
                  </a:moveTo>
                  <a:lnTo>
                    <a:pt x="527989" y="121856"/>
                  </a:lnTo>
                  <a:lnTo>
                    <a:pt x="487375" y="121856"/>
                  </a:lnTo>
                  <a:lnTo>
                    <a:pt x="446760" y="121856"/>
                  </a:lnTo>
                  <a:lnTo>
                    <a:pt x="446760" y="162471"/>
                  </a:lnTo>
                  <a:lnTo>
                    <a:pt x="487375" y="162471"/>
                  </a:lnTo>
                  <a:lnTo>
                    <a:pt x="527989" y="162471"/>
                  </a:lnTo>
                  <a:lnTo>
                    <a:pt x="527989" y="203085"/>
                  </a:lnTo>
                  <a:lnTo>
                    <a:pt x="568604" y="203085"/>
                  </a:lnTo>
                  <a:lnTo>
                    <a:pt x="568604" y="162471"/>
                  </a:lnTo>
                  <a:lnTo>
                    <a:pt x="568604" y="121856"/>
                  </a:lnTo>
                  <a:close/>
                </a:path>
                <a:path w="1340484" h="203200">
                  <a:moveTo>
                    <a:pt x="568604" y="40614"/>
                  </a:moveTo>
                  <a:lnTo>
                    <a:pt x="527989" y="40614"/>
                  </a:lnTo>
                  <a:lnTo>
                    <a:pt x="527989" y="0"/>
                  </a:lnTo>
                  <a:lnTo>
                    <a:pt x="487375" y="0"/>
                  </a:lnTo>
                  <a:lnTo>
                    <a:pt x="487375" y="40614"/>
                  </a:lnTo>
                  <a:lnTo>
                    <a:pt x="487375" y="81229"/>
                  </a:lnTo>
                  <a:lnTo>
                    <a:pt x="487375" y="121843"/>
                  </a:lnTo>
                  <a:lnTo>
                    <a:pt x="527989" y="121843"/>
                  </a:lnTo>
                  <a:lnTo>
                    <a:pt x="527989" y="81229"/>
                  </a:lnTo>
                  <a:lnTo>
                    <a:pt x="568604" y="81229"/>
                  </a:lnTo>
                  <a:lnTo>
                    <a:pt x="568604" y="40614"/>
                  </a:lnTo>
                  <a:close/>
                </a:path>
                <a:path w="1340484" h="203200">
                  <a:moveTo>
                    <a:pt x="609219" y="81229"/>
                  </a:moveTo>
                  <a:lnTo>
                    <a:pt x="568604" y="81229"/>
                  </a:lnTo>
                  <a:lnTo>
                    <a:pt x="568604" y="121843"/>
                  </a:lnTo>
                  <a:lnTo>
                    <a:pt x="609219" y="121843"/>
                  </a:lnTo>
                  <a:lnTo>
                    <a:pt x="609219" y="81229"/>
                  </a:lnTo>
                  <a:close/>
                </a:path>
                <a:path w="1340484" h="203200">
                  <a:moveTo>
                    <a:pt x="609219" y="0"/>
                  </a:moveTo>
                  <a:lnTo>
                    <a:pt x="568604" y="0"/>
                  </a:lnTo>
                  <a:lnTo>
                    <a:pt x="568604" y="40614"/>
                  </a:lnTo>
                  <a:lnTo>
                    <a:pt x="609219" y="40614"/>
                  </a:lnTo>
                  <a:lnTo>
                    <a:pt x="609219" y="0"/>
                  </a:lnTo>
                  <a:close/>
                </a:path>
                <a:path w="1340484" h="203200">
                  <a:moveTo>
                    <a:pt x="649833" y="121856"/>
                  </a:moveTo>
                  <a:lnTo>
                    <a:pt x="609219" y="121856"/>
                  </a:lnTo>
                  <a:lnTo>
                    <a:pt x="609219" y="162471"/>
                  </a:lnTo>
                  <a:lnTo>
                    <a:pt x="649833" y="162471"/>
                  </a:lnTo>
                  <a:lnTo>
                    <a:pt x="649833" y="121856"/>
                  </a:lnTo>
                  <a:close/>
                </a:path>
                <a:path w="1340484" h="203200">
                  <a:moveTo>
                    <a:pt x="771677" y="0"/>
                  </a:moveTo>
                  <a:lnTo>
                    <a:pt x="731062" y="0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49833" y="40614"/>
                  </a:lnTo>
                  <a:lnTo>
                    <a:pt x="609219" y="40614"/>
                  </a:lnTo>
                  <a:lnTo>
                    <a:pt x="609219" y="81229"/>
                  </a:lnTo>
                  <a:lnTo>
                    <a:pt x="649833" y="81229"/>
                  </a:lnTo>
                  <a:lnTo>
                    <a:pt x="649833" y="121843"/>
                  </a:lnTo>
                  <a:lnTo>
                    <a:pt x="690448" y="121843"/>
                  </a:lnTo>
                  <a:lnTo>
                    <a:pt x="731062" y="121843"/>
                  </a:lnTo>
                  <a:lnTo>
                    <a:pt x="731062" y="81229"/>
                  </a:lnTo>
                  <a:lnTo>
                    <a:pt x="690448" y="81229"/>
                  </a:lnTo>
                  <a:lnTo>
                    <a:pt x="690448" y="40614"/>
                  </a:lnTo>
                  <a:lnTo>
                    <a:pt x="731062" y="40614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771677" y="40614"/>
                  </a:lnTo>
                  <a:lnTo>
                    <a:pt x="771677" y="0"/>
                  </a:lnTo>
                  <a:close/>
                </a:path>
                <a:path w="1340484" h="203200">
                  <a:moveTo>
                    <a:pt x="852906" y="121856"/>
                  </a:moveTo>
                  <a:lnTo>
                    <a:pt x="812292" y="121856"/>
                  </a:lnTo>
                  <a:lnTo>
                    <a:pt x="771677" y="121856"/>
                  </a:lnTo>
                  <a:lnTo>
                    <a:pt x="731062" y="121856"/>
                  </a:lnTo>
                  <a:lnTo>
                    <a:pt x="731062" y="162471"/>
                  </a:lnTo>
                  <a:lnTo>
                    <a:pt x="771677" y="162471"/>
                  </a:lnTo>
                  <a:lnTo>
                    <a:pt x="812292" y="162471"/>
                  </a:lnTo>
                  <a:lnTo>
                    <a:pt x="852906" y="162471"/>
                  </a:lnTo>
                  <a:lnTo>
                    <a:pt x="852906" y="121856"/>
                  </a:lnTo>
                  <a:close/>
                </a:path>
                <a:path w="1340484" h="203200">
                  <a:moveTo>
                    <a:pt x="852906" y="40614"/>
                  </a:moveTo>
                  <a:lnTo>
                    <a:pt x="812292" y="40614"/>
                  </a:lnTo>
                  <a:lnTo>
                    <a:pt x="812292" y="81229"/>
                  </a:lnTo>
                  <a:lnTo>
                    <a:pt x="852906" y="81229"/>
                  </a:lnTo>
                  <a:lnTo>
                    <a:pt x="852906" y="40614"/>
                  </a:lnTo>
                  <a:close/>
                </a:path>
                <a:path w="1340484" h="203200">
                  <a:moveTo>
                    <a:pt x="934135" y="0"/>
                  </a:moveTo>
                  <a:lnTo>
                    <a:pt x="893521" y="0"/>
                  </a:lnTo>
                  <a:lnTo>
                    <a:pt x="852906" y="0"/>
                  </a:lnTo>
                  <a:lnTo>
                    <a:pt x="852906" y="40614"/>
                  </a:lnTo>
                  <a:lnTo>
                    <a:pt x="893521" y="40614"/>
                  </a:lnTo>
                  <a:lnTo>
                    <a:pt x="934135" y="40614"/>
                  </a:lnTo>
                  <a:lnTo>
                    <a:pt x="934135" y="0"/>
                  </a:lnTo>
                  <a:close/>
                </a:path>
                <a:path w="1340484" h="203200">
                  <a:moveTo>
                    <a:pt x="1015365" y="121856"/>
                  </a:moveTo>
                  <a:lnTo>
                    <a:pt x="974750" y="121856"/>
                  </a:lnTo>
                  <a:lnTo>
                    <a:pt x="974750" y="162471"/>
                  </a:lnTo>
                  <a:lnTo>
                    <a:pt x="1015365" y="162471"/>
                  </a:lnTo>
                  <a:lnTo>
                    <a:pt x="1015365" y="121856"/>
                  </a:lnTo>
                  <a:close/>
                </a:path>
                <a:path w="1340484" h="203200">
                  <a:moveTo>
                    <a:pt x="1177823" y="121856"/>
                  </a:moveTo>
                  <a:lnTo>
                    <a:pt x="1137208" y="121856"/>
                  </a:lnTo>
                  <a:lnTo>
                    <a:pt x="1137208" y="162471"/>
                  </a:lnTo>
                  <a:lnTo>
                    <a:pt x="1177823" y="162471"/>
                  </a:lnTo>
                  <a:lnTo>
                    <a:pt x="1177823" y="121856"/>
                  </a:lnTo>
                  <a:close/>
                </a:path>
                <a:path w="1340484" h="203200">
                  <a:moveTo>
                    <a:pt x="1218438" y="81229"/>
                  </a:moveTo>
                  <a:lnTo>
                    <a:pt x="1177823" y="81229"/>
                  </a:lnTo>
                  <a:lnTo>
                    <a:pt x="1177823" y="40614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137208" y="40614"/>
                  </a:lnTo>
                  <a:lnTo>
                    <a:pt x="1096594" y="40614"/>
                  </a:lnTo>
                  <a:lnTo>
                    <a:pt x="1096594" y="0"/>
                  </a:lnTo>
                  <a:lnTo>
                    <a:pt x="1055979" y="0"/>
                  </a:lnTo>
                  <a:lnTo>
                    <a:pt x="1015365" y="0"/>
                  </a:lnTo>
                  <a:lnTo>
                    <a:pt x="1015365" y="40614"/>
                  </a:lnTo>
                  <a:lnTo>
                    <a:pt x="1055979" y="40614"/>
                  </a:ln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40614"/>
                  </a:lnTo>
                  <a:lnTo>
                    <a:pt x="974750" y="40614"/>
                  </a:lnTo>
                  <a:lnTo>
                    <a:pt x="934135" y="40614"/>
                  </a:lnTo>
                  <a:lnTo>
                    <a:pt x="934135" y="81229"/>
                  </a:lnTo>
                  <a:lnTo>
                    <a:pt x="934135" y="121843"/>
                  </a:lnTo>
                  <a:lnTo>
                    <a:pt x="1218438" y="121843"/>
                  </a:lnTo>
                  <a:lnTo>
                    <a:pt x="1218438" y="81229"/>
                  </a:lnTo>
                  <a:close/>
                </a:path>
                <a:path w="1340484" h="203200">
                  <a:moveTo>
                    <a:pt x="1299667" y="121856"/>
                  </a:moveTo>
                  <a:lnTo>
                    <a:pt x="1259052" y="121856"/>
                  </a:lnTo>
                  <a:lnTo>
                    <a:pt x="1259052" y="162471"/>
                  </a:lnTo>
                  <a:lnTo>
                    <a:pt x="1299667" y="162471"/>
                  </a:lnTo>
                  <a:lnTo>
                    <a:pt x="1299667" y="121856"/>
                  </a:lnTo>
                  <a:close/>
                </a:path>
                <a:path w="1340484" h="203200">
                  <a:moveTo>
                    <a:pt x="1299667" y="81229"/>
                  </a:moveTo>
                  <a:lnTo>
                    <a:pt x="1259052" y="81229"/>
                  </a:lnTo>
                  <a:lnTo>
                    <a:pt x="1259052" y="121843"/>
                  </a:lnTo>
                  <a:lnTo>
                    <a:pt x="1299667" y="121843"/>
                  </a:lnTo>
                  <a:lnTo>
                    <a:pt x="1299667" y="81229"/>
                  </a:lnTo>
                  <a:close/>
                </a:path>
                <a:path w="1340484" h="203200">
                  <a:moveTo>
                    <a:pt x="1340281" y="0"/>
                  </a:moveTo>
                  <a:lnTo>
                    <a:pt x="1299667" y="0"/>
                  </a:lnTo>
                  <a:lnTo>
                    <a:pt x="1259052" y="0"/>
                  </a:lnTo>
                  <a:lnTo>
                    <a:pt x="1218438" y="0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99667" y="40614"/>
                  </a:lnTo>
                  <a:lnTo>
                    <a:pt x="1299667" y="81229"/>
                  </a:lnTo>
                  <a:lnTo>
                    <a:pt x="1340281" y="81229"/>
                  </a:lnTo>
                  <a:lnTo>
                    <a:pt x="1340281" y="40614"/>
                  </a:lnTo>
                  <a:lnTo>
                    <a:pt x="13402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" name="object 289" descr=""/>
            <p:cNvSpPr/>
            <p:nvPr/>
          </p:nvSpPr>
          <p:spPr>
            <a:xfrm>
              <a:off x="11099127" y="5317635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40614" y="162458"/>
                  </a:moveTo>
                  <a:lnTo>
                    <a:pt x="0" y="162458"/>
                  </a:lnTo>
                  <a:lnTo>
                    <a:pt x="0" y="203073"/>
                  </a:lnTo>
                  <a:lnTo>
                    <a:pt x="40614" y="203073"/>
                  </a:lnTo>
                  <a:lnTo>
                    <a:pt x="40614" y="162458"/>
                  </a:lnTo>
                  <a:close/>
                </a:path>
                <a:path w="1340484" h="203200">
                  <a:moveTo>
                    <a:pt x="40614" y="40614"/>
                  </a:moveTo>
                  <a:lnTo>
                    <a:pt x="0" y="40614"/>
                  </a:lnTo>
                  <a:lnTo>
                    <a:pt x="0" y="81229"/>
                  </a:lnTo>
                  <a:lnTo>
                    <a:pt x="0" y="121831"/>
                  </a:lnTo>
                  <a:lnTo>
                    <a:pt x="0" y="162445"/>
                  </a:lnTo>
                  <a:lnTo>
                    <a:pt x="40614" y="162445"/>
                  </a:lnTo>
                  <a:lnTo>
                    <a:pt x="40614" y="121843"/>
                  </a:lnTo>
                  <a:lnTo>
                    <a:pt x="40614" y="81229"/>
                  </a:lnTo>
                  <a:lnTo>
                    <a:pt x="40614" y="40614"/>
                  </a:lnTo>
                  <a:close/>
                </a:path>
                <a:path w="1340484" h="203200">
                  <a:moveTo>
                    <a:pt x="203073" y="162458"/>
                  </a:moveTo>
                  <a:lnTo>
                    <a:pt x="162458" y="162458"/>
                  </a:lnTo>
                  <a:lnTo>
                    <a:pt x="121843" y="162458"/>
                  </a:lnTo>
                  <a:lnTo>
                    <a:pt x="81229" y="162458"/>
                  </a:lnTo>
                  <a:lnTo>
                    <a:pt x="81229" y="203073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203073" y="203073"/>
                  </a:lnTo>
                  <a:lnTo>
                    <a:pt x="203073" y="162458"/>
                  </a:lnTo>
                  <a:close/>
                </a:path>
                <a:path w="1340484" h="203200">
                  <a:moveTo>
                    <a:pt x="203073" y="81229"/>
                  </a:moveTo>
                  <a:lnTo>
                    <a:pt x="162458" y="81229"/>
                  </a:lnTo>
                  <a:lnTo>
                    <a:pt x="121843" y="81229"/>
                  </a:lnTo>
                  <a:lnTo>
                    <a:pt x="81229" y="81229"/>
                  </a:lnTo>
                  <a:lnTo>
                    <a:pt x="81229" y="121831"/>
                  </a:lnTo>
                  <a:lnTo>
                    <a:pt x="81229" y="162445"/>
                  </a:lnTo>
                  <a:lnTo>
                    <a:pt x="121843" y="162445"/>
                  </a:lnTo>
                  <a:lnTo>
                    <a:pt x="162458" y="162445"/>
                  </a:lnTo>
                  <a:lnTo>
                    <a:pt x="203073" y="162445"/>
                  </a:lnTo>
                  <a:lnTo>
                    <a:pt x="203073" y="121843"/>
                  </a:lnTo>
                  <a:lnTo>
                    <a:pt x="203073" y="81229"/>
                  </a:lnTo>
                  <a:close/>
                </a:path>
                <a:path w="1340484" h="203200">
                  <a:moveTo>
                    <a:pt x="284302" y="162458"/>
                  </a:moveTo>
                  <a:lnTo>
                    <a:pt x="243687" y="162458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284302" y="162458"/>
                  </a:lnTo>
                  <a:close/>
                </a:path>
                <a:path w="1340484" h="203200">
                  <a:moveTo>
                    <a:pt x="284302" y="40614"/>
                  </a:moveTo>
                  <a:lnTo>
                    <a:pt x="243687" y="40614"/>
                  </a:lnTo>
                  <a:lnTo>
                    <a:pt x="243687" y="81229"/>
                  </a:lnTo>
                  <a:lnTo>
                    <a:pt x="243687" y="121831"/>
                  </a:lnTo>
                  <a:lnTo>
                    <a:pt x="243687" y="162445"/>
                  </a:lnTo>
                  <a:lnTo>
                    <a:pt x="284302" y="162445"/>
                  </a:lnTo>
                  <a:lnTo>
                    <a:pt x="284302" y="121843"/>
                  </a:lnTo>
                  <a:lnTo>
                    <a:pt x="284302" y="81229"/>
                  </a:lnTo>
                  <a:lnTo>
                    <a:pt x="284302" y="40614"/>
                  </a:lnTo>
                  <a:close/>
                </a:path>
                <a:path w="1340484" h="203200">
                  <a:moveTo>
                    <a:pt x="365531" y="162458"/>
                  </a:moveTo>
                  <a:lnTo>
                    <a:pt x="324916" y="162458"/>
                  </a:lnTo>
                  <a:lnTo>
                    <a:pt x="324916" y="203073"/>
                  </a:lnTo>
                  <a:lnTo>
                    <a:pt x="365531" y="203073"/>
                  </a:lnTo>
                  <a:lnTo>
                    <a:pt x="365531" y="162458"/>
                  </a:lnTo>
                  <a:close/>
                </a:path>
                <a:path w="1340484" h="203200">
                  <a:moveTo>
                    <a:pt x="487375" y="162458"/>
                  </a:moveTo>
                  <a:lnTo>
                    <a:pt x="446760" y="162458"/>
                  </a:lnTo>
                  <a:lnTo>
                    <a:pt x="446760" y="203073"/>
                  </a:lnTo>
                  <a:lnTo>
                    <a:pt x="487375" y="203073"/>
                  </a:lnTo>
                  <a:lnTo>
                    <a:pt x="487375" y="162458"/>
                  </a:lnTo>
                  <a:close/>
                </a:path>
                <a:path w="1340484" h="203200">
                  <a:moveTo>
                    <a:pt x="527989" y="40614"/>
                  </a:moveTo>
                  <a:lnTo>
                    <a:pt x="487375" y="40614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27989" y="40614"/>
                  </a:lnTo>
                  <a:close/>
                </a:path>
                <a:path w="1340484" h="203200">
                  <a:moveTo>
                    <a:pt x="568604" y="121831"/>
                  </a:moveTo>
                  <a:lnTo>
                    <a:pt x="527989" y="121831"/>
                  </a:lnTo>
                  <a:lnTo>
                    <a:pt x="487375" y="121831"/>
                  </a:lnTo>
                  <a:lnTo>
                    <a:pt x="446760" y="121831"/>
                  </a:lnTo>
                  <a:lnTo>
                    <a:pt x="406146" y="121831"/>
                  </a:lnTo>
                  <a:lnTo>
                    <a:pt x="406146" y="81229"/>
                  </a:lnTo>
                  <a:lnTo>
                    <a:pt x="406146" y="40614"/>
                  </a:lnTo>
                  <a:lnTo>
                    <a:pt x="365531" y="40614"/>
                  </a:lnTo>
                  <a:lnTo>
                    <a:pt x="365531" y="81229"/>
                  </a:lnTo>
                  <a:lnTo>
                    <a:pt x="365531" y="121831"/>
                  </a:lnTo>
                  <a:lnTo>
                    <a:pt x="324916" y="121831"/>
                  </a:lnTo>
                  <a:lnTo>
                    <a:pt x="324916" y="162445"/>
                  </a:lnTo>
                  <a:lnTo>
                    <a:pt x="365531" y="162445"/>
                  </a:lnTo>
                  <a:lnTo>
                    <a:pt x="365531" y="121843"/>
                  </a:lnTo>
                  <a:lnTo>
                    <a:pt x="406146" y="121843"/>
                  </a:lnTo>
                  <a:lnTo>
                    <a:pt x="406146" y="162445"/>
                  </a:lnTo>
                  <a:lnTo>
                    <a:pt x="446760" y="162445"/>
                  </a:lnTo>
                  <a:lnTo>
                    <a:pt x="487375" y="162445"/>
                  </a:lnTo>
                  <a:lnTo>
                    <a:pt x="527989" y="162445"/>
                  </a:lnTo>
                  <a:lnTo>
                    <a:pt x="568604" y="162445"/>
                  </a:lnTo>
                  <a:lnTo>
                    <a:pt x="568604" y="121831"/>
                  </a:lnTo>
                  <a:close/>
                </a:path>
                <a:path w="1340484" h="203200">
                  <a:moveTo>
                    <a:pt x="568604" y="0"/>
                  </a:moveTo>
                  <a:lnTo>
                    <a:pt x="527989" y="0"/>
                  </a:lnTo>
                  <a:lnTo>
                    <a:pt x="527989" y="40614"/>
                  </a:lnTo>
                  <a:lnTo>
                    <a:pt x="568604" y="40614"/>
                  </a:lnTo>
                  <a:lnTo>
                    <a:pt x="568604" y="0"/>
                  </a:lnTo>
                  <a:close/>
                </a:path>
                <a:path w="1340484" h="203200">
                  <a:moveTo>
                    <a:pt x="731062" y="162458"/>
                  </a:moveTo>
                  <a:lnTo>
                    <a:pt x="690448" y="162458"/>
                  </a:lnTo>
                  <a:lnTo>
                    <a:pt x="649833" y="162458"/>
                  </a:lnTo>
                  <a:lnTo>
                    <a:pt x="609219" y="162458"/>
                  </a:lnTo>
                  <a:lnTo>
                    <a:pt x="609219" y="203073"/>
                  </a:lnTo>
                  <a:lnTo>
                    <a:pt x="649833" y="203073"/>
                  </a:lnTo>
                  <a:lnTo>
                    <a:pt x="690448" y="203073"/>
                  </a:lnTo>
                  <a:lnTo>
                    <a:pt x="731062" y="203073"/>
                  </a:lnTo>
                  <a:lnTo>
                    <a:pt x="731062" y="162458"/>
                  </a:lnTo>
                  <a:close/>
                </a:path>
                <a:path w="1340484" h="203200">
                  <a:moveTo>
                    <a:pt x="771677" y="40614"/>
                  </a:moveTo>
                  <a:lnTo>
                    <a:pt x="731062" y="40614"/>
                  </a:lnTo>
                  <a:lnTo>
                    <a:pt x="690448" y="40614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49833" y="40614"/>
                  </a:lnTo>
                  <a:lnTo>
                    <a:pt x="609219" y="40614"/>
                  </a:lnTo>
                  <a:lnTo>
                    <a:pt x="568604" y="40614"/>
                  </a:lnTo>
                  <a:lnTo>
                    <a:pt x="568604" y="81229"/>
                  </a:lnTo>
                  <a:lnTo>
                    <a:pt x="609219" y="81229"/>
                  </a:lnTo>
                  <a:lnTo>
                    <a:pt x="649833" y="81229"/>
                  </a:lnTo>
                  <a:lnTo>
                    <a:pt x="649833" y="121831"/>
                  </a:lnTo>
                  <a:lnTo>
                    <a:pt x="609219" y="121831"/>
                  </a:lnTo>
                  <a:lnTo>
                    <a:pt x="609219" y="162445"/>
                  </a:lnTo>
                  <a:lnTo>
                    <a:pt x="649833" y="162445"/>
                  </a:lnTo>
                  <a:lnTo>
                    <a:pt x="649833" y="121843"/>
                  </a:lnTo>
                  <a:lnTo>
                    <a:pt x="690448" y="121843"/>
                  </a:lnTo>
                  <a:lnTo>
                    <a:pt x="690448" y="162445"/>
                  </a:lnTo>
                  <a:lnTo>
                    <a:pt x="731062" y="162445"/>
                  </a:lnTo>
                  <a:lnTo>
                    <a:pt x="771677" y="162445"/>
                  </a:lnTo>
                  <a:lnTo>
                    <a:pt x="771677" y="121831"/>
                  </a:lnTo>
                  <a:lnTo>
                    <a:pt x="731062" y="121831"/>
                  </a:lnTo>
                  <a:lnTo>
                    <a:pt x="690448" y="121831"/>
                  </a:lnTo>
                  <a:lnTo>
                    <a:pt x="690448" y="81229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771677" y="40614"/>
                  </a:lnTo>
                  <a:close/>
                </a:path>
                <a:path w="1340484" h="203200">
                  <a:moveTo>
                    <a:pt x="812292" y="0"/>
                  </a:moveTo>
                  <a:lnTo>
                    <a:pt x="771677" y="0"/>
                  </a:lnTo>
                  <a:lnTo>
                    <a:pt x="771677" y="40614"/>
                  </a:lnTo>
                  <a:lnTo>
                    <a:pt x="812292" y="40614"/>
                  </a:lnTo>
                  <a:lnTo>
                    <a:pt x="812292" y="0"/>
                  </a:lnTo>
                  <a:close/>
                </a:path>
                <a:path w="1340484" h="203200">
                  <a:moveTo>
                    <a:pt x="852906" y="121831"/>
                  </a:moveTo>
                  <a:lnTo>
                    <a:pt x="812292" y="121831"/>
                  </a:lnTo>
                  <a:lnTo>
                    <a:pt x="812292" y="162445"/>
                  </a:lnTo>
                  <a:lnTo>
                    <a:pt x="852906" y="162445"/>
                  </a:lnTo>
                  <a:lnTo>
                    <a:pt x="852906" y="121831"/>
                  </a:lnTo>
                  <a:close/>
                </a:path>
                <a:path w="1340484" h="203200">
                  <a:moveTo>
                    <a:pt x="934135" y="162458"/>
                  </a:moveTo>
                  <a:lnTo>
                    <a:pt x="893521" y="162458"/>
                  </a:lnTo>
                  <a:lnTo>
                    <a:pt x="852906" y="162458"/>
                  </a:lnTo>
                  <a:lnTo>
                    <a:pt x="812292" y="162458"/>
                  </a:lnTo>
                  <a:lnTo>
                    <a:pt x="812292" y="203073"/>
                  </a:lnTo>
                  <a:lnTo>
                    <a:pt x="852906" y="203073"/>
                  </a:lnTo>
                  <a:lnTo>
                    <a:pt x="893521" y="203073"/>
                  </a:lnTo>
                  <a:lnTo>
                    <a:pt x="934135" y="203073"/>
                  </a:lnTo>
                  <a:lnTo>
                    <a:pt x="934135" y="162458"/>
                  </a:lnTo>
                  <a:close/>
                </a:path>
                <a:path w="1340484" h="203200">
                  <a:moveTo>
                    <a:pt x="1096594" y="0"/>
                  </a:moveTo>
                  <a:lnTo>
                    <a:pt x="1055979" y="0"/>
                  </a:lnTo>
                  <a:lnTo>
                    <a:pt x="1055979" y="40614"/>
                  </a:lnTo>
                  <a:lnTo>
                    <a:pt x="1096594" y="40614"/>
                  </a:lnTo>
                  <a:lnTo>
                    <a:pt x="1096594" y="0"/>
                  </a:lnTo>
                  <a:close/>
                </a:path>
                <a:path w="1340484" h="203200">
                  <a:moveTo>
                    <a:pt x="1259052" y="0"/>
                  </a:moveTo>
                  <a:lnTo>
                    <a:pt x="1218438" y="0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137208" y="40614"/>
                  </a:lnTo>
                  <a:lnTo>
                    <a:pt x="1137208" y="81229"/>
                  </a:lnTo>
                  <a:lnTo>
                    <a:pt x="1096594" y="81229"/>
                  </a:ln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40614"/>
                  </a:lnTo>
                  <a:lnTo>
                    <a:pt x="1015365" y="0"/>
                  </a:lnTo>
                  <a:lnTo>
                    <a:pt x="974750" y="0"/>
                  </a:lnTo>
                  <a:lnTo>
                    <a:pt x="934135" y="0"/>
                  </a:lnTo>
                  <a:lnTo>
                    <a:pt x="893521" y="0"/>
                  </a:lnTo>
                  <a:lnTo>
                    <a:pt x="893521" y="40614"/>
                  </a:lnTo>
                  <a:lnTo>
                    <a:pt x="852906" y="40614"/>
                  </a:lnTo>
                  <a:lnTo>
                    <a:pt x="852906" y="81229"/>
                  </a:lnTo>
                  <a:lnTo>
                    <a:pt x="893521" y="81229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974750" y="121831"/>
                  </a:lnTo>
                  <a:lnTo>
                    <a:pt x="974750" y="162445"/>
                  </a:lnTo>
                  <a:lnTo>
                    <a:pt x="1015365" y="162445"/>
                  </a:lnTo>
                  <a:lnTo>
                    <a:pt x="1015365" y="121843"/>
                  </a:lnTo>
                  <a:lnTo>
                    <a:pt x="1055979" y="121843"/>
                  </a:lnTo>
                  <a:lnTo>
                    <a:pt x="1096594" y="121843"/>
                  </a:lnTo>
                  <a:lnTo>
                    <a:pt x="1137208" y="121843"/>
                  </a:lnTo>
                  <a:lnTo>
                    <a:pt x="1137208" y="162445"/>
                  </a:lnTo>
                  <a:lnTo>
                    <a:pt x="1177823" y="162445"/>
                  </a:lnTo>
                  <a:lnTo>
                    <a:pt x="1177823" y="121843"/>
                  </a:lnTo>
                  <a:lnTo>
                    <a:pt x="1218438" y="121843"/>
                  </a:lnTo>
                  <a:lnTo>
                    <a:pt x="1218438" y="81229"/>
                  </a:lnTo>
                  <a:lnTo>
                    <a:pt x="1259052" y="81229"/>
                  </a:lnTo>
                  <a:lnTo>
                    <a:pt x="1259052" y="40614"/>
                  </a:lnTo>
                  <a:lnTo>
                    <a:pt x="1259052" y="0"/>
                  </a:lnTo>
                  <a:close/>
                </a:path>
                <a:path w="1340484" h="203200">
                  <a:moveTo>
                    <a:pt x="1340281" y="0"/>
                  </a:moveTo>
                  <a:lnTo>
                    <a:pt x="1299667" y="0"/>
                  </a:lnTo>
                  <a:lnTo>
                    <a:pt x="1299667" y="40614"/>
                  </a:lnTo>
                  <a:lnTo>
                    <a:pt x="1299667" y="81229"/>
                  </a:lnTo>
                  <a:lnTo>
                    <a:pt x="1299667" y="121843"/>
                  </a:lnTo>
                  <a:lnTo>
                    <a:pt x="1340281" y="121843"/>
                  </a:lnTo>
                  <a:lnTo>
                    <a:pt x="1340281" y="81229"/>
                  </a:lnTo>
                  <a:lnTo>
                    <a:pt x="1340281" y="40614"/>
                  </a:lnTo>
                  <a:lnTo>
                    <a:pt x="13402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" name="object 290" descr=""/>
            <p:cNvSpPr/>
            <p:nvPr/>
          </p:nvSpPr>
          <p:spPr>
            <a:xfrm>
              <a:off x="11099127" y="5480094"/>
              <a:ext cx="1299845" cy="121920"/>
            </a:xfrm>
            <a:custGeom>
              <a:avLst/>
              <a:gdLst/>
              <a:ahLst/>
              <a:cxnLst/>
              <a:rect l="l" t="t" r="r" b="b"/>
              <a:pathLst>
                <a:path w="1299845" h="121920">
                  <a:moveTo>
                    <a:pt x="284302" y="40601"/>
                  </a:moveTo>
                  <a:lnTo>
                    <a:pt x="243687" y="40601"/>
                  </a:lnTo>
                  <a:lnTo>
                    <a:pt x="243687" y="81216"/>
                  </a:lnTo>
                  <a:lnTo>
                    <a:pt x="203073" y="81216"/>
                  </a:lnTo>
                  <a:lnTo>
                    <a:pt x="162458" y="81216"/>
                  </a:lnTo>
                  <a:lnTo>
                    <a:pt x="121843" y="81216"/>
                  </a:lnTo>
                  <a:lnTo>
                    <a:pt x="81229" y="81216"/>
                  </a:lnTo>
                  <a:lnTo>
                    <a:pt x="40614" y="81216"/>
                  </a:lnTo>
                  <a:lnTo>
                    <a:pt x="40614" y="40601"/>
                  </a:lnTo>
                  <a:lnTo>
                    <a:pt x="0" y="40601"/>
                  </a:lnTo>
                  <a:lnTo>
                    <a:pt x="0" y="81216"/>
                  </a:lnTo>
                  <a:lnTo>
                    <a:pt x="0" y="121831"/>
                  </a:lnTo>
                  <a:lnTo>
                    <a:pt x="284302" y="121831"/>
                  </a:lnTo>
                  <a:lnTo>
                    <a:pt x="284302" y="81216"/>
                  </a:lnTo>
                  <a:lnTo>
                    <a:pt x="284302" y="40601"/>
                  </a:lnTo>
                  <a:close/>
                </a:path>
                <a:path w="1299845" h="121920">
                  <a:moveTo>
                    <a:pt x="487375" y="81216"/>
                  </a:moveTo>
                  <a:lnTo>
                    <a:pt x="446760" y="81216"/>
                  </a:lnTo>
                  <a:lnTo>
                    <a:pt x="406146" y="81216"/>
                  </a:lnTo>
                  <a:lnTo>
                    <a:pt x="406146" y="40601"/>
                  </a:lnTo>
                  <a:lnTo>
                    <a:pt x="365531" y="40601"/>
                  </a:lnTo>
                  <a:lnTo>
                    <a:pt x="365531" y="81216"/>
                  </a:lnTo>
                  <a:lnTo>
                    <a:pt x="365531" y="121831"/>
                  </a:lnTo>
                  <a:lnTo>
                    <a:pt x="406146" y="121831"/>
                  </a:lnTo>
                  <a:lnTo>
                    <a:pt x="446760" y="121831"/>
                  </a:lnTo>
                  <a:lnTo>
                    <a:pt x="487375" y="121831"/>
                  </a:lnTo>
                  <a:lnTo>
                    <a:pt x="487375" y="81216"/>
                  </a:lnTo>
                  <a:close/>
                </a:path>
                <a:path w="1299845" h="121920">
                  <a:moveTo>
                    <a:pt x="649833" y="40601"/>
                  </a:moveTo>
                  <a:lnTo>
                    <a:pt x="609219" y="40601"/>
                  </a:lnTo>
                  <a:lnTo>
                    <a:pt x="568604" y="40601"/>
                  </a:lnTo>
                  <a:lnTo>
                    <a:pt x="568604" y="81216"/>
                  </a:lnTo>
                  <a:lnTo>
                    <a:pt x="568604" y="121831"/>
                  </a:lnTo>
                  <a:lnTo>
                    <a:pt x="609219" y="121831"/>
                  </a:lnTo>
                  <a:lnTo>
                    <a:pt x="609219" y="81216"/>
                  </a:lnTo>
                  <a:lnTo>
                    <a:pt x="649833" y="81216"/>
                  </a:lnTo>
                  <a:lnTo>
                    <a:pt x="649833" y="40601"/>
                  </a:lnTo>
                  <a:close/>
                </a:path>
                <a:path w="1299845" h="121920">
                  <a:moveTo>
                    <a:pt x="812292" y="40601"/>
                  </a:moveTo>
                  <a:lnTo>
                    <a:pt x="771677" y="40601"/>
                  </a:lnTo>
                  <a:lnTo>
                    <a:pt x="731062" y="40601"/>
                  </a:lnTo>
                  <a:lnTo>
                    <a:pt x="731062" y="81216"/>
                  </a:lnTo>
                  <a:lnTo>
                    <a:pt x="731062" y="121831"/>
                  </a:lnTo>
                  <a:lnTo>
                    <a:pt x="771677" y="121831"/>
                  </a:lnTo>
                  <a:lnTo>
                    <a:pt x="771677" y="81216"/>
                  </a:lnTo>
                  <a:lnTo>
                    <a:pt x="812292" y="81216"/>
                  </a:lnTo>
                  <a:lnTo>
                    <a:pt x="812292" y="40601"/>
                  </a:lnTo>
                  <a:close/>
                </a:path>
                <a:path w="1299845" h="121920">
                  <a:moveTo>
                    <a:pt x="1299667" y="40601"/>
                  </a:moveTo>
                  <a:lnTo>
                    <a:pt x="1259052" y="40601"/>
                  </a:lnTo>
                  <a:lnTo>
                    <a:pt x="1259052" y="0"/>
                  </a:lnTo>
                  <a:lnTo>
                    <a:pt x="1218438" y="0"/>
                  </a:lnTo>
                  <a:lnTo>
                    <a:pt x="1218438" y="40601"/>
                  </a:lnTo>
                  <a:lnTo>
                    <a:pt x="1177823" y="40601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137208" y="40614"/>
                  </a:lnTo>
                  <a:lnTo>
                    <a:pt x="1137208" y="81216"/>
                  </a:lnTo>
                  <a:lnTo>
                    <a:pt x="1096594" y="81216"/>
                  </a:lnTo>
                  <a:lnTo>
                    <a:pt x="1096594" y="40614"/>
                  </a:lnTo>
                  <a:lnTo>
                    <a:pt x="1137208" y="40614"/>
                  </a:lnTo>
                  <a:lnTo>
                    <a:pt x="1137208" y="0"/>
                  </a:lnTo>
                  <a:lnTo>
                    <a:pt x="1096594" y="0"/>
                  </a:lnTo>
                  <a:lnTo>
                    <a:pt x="1096594" y="40601"/>
                  </a:lnTo>
                  <a:lnTo>
                    <a:pt x="1055979" y="40601"/>
                  </a:lnTo>
                  <a:lnTo>
                    <a:pt x="1015365" y="40601"/>
                  </a:lnTo>
                  <a:lnTo>
                    <a:pt x="1015365" y="0"/>
                  </a:lnTo>
                  <a:lnTo>
                    <a:pt x="974750" y="0"/>
                  </a:lnTo>
                  <a:lnTo>
                    <a:pt x="934135" y="0"/>
                  </a:lnTo>
                  <a:lnTo>
                    <a:pt x="893521" y="0"/>
                  </a:lnTo>
                  <a:lnTo>
                    <a:pt x="893521" y="40601"/>
                  </a:lnTo>
                  <a:lnTo>
                    <a:pt x="893521" y="81216"/>
                  </a:lnTo>
                  <a:lnTo>
                    <a:pt x="852906" y="81216"/>
                  </a:lnTo>
                  <a:lnTo>
                    <a:pt x="852906" y="121831"/>
                  </a:lnTo>
                  <a:lnTo>
                    <a:pt x="893521" y="121831"/>
                  </a:lnTo>
                  <a:lnTo>
                    <a:pt x="934135" y="121831"/>
                  </a:lnTo>
                  <a:lnTo>
                    <a:pt x="934135" y="81216"/>
                  </a:lnTo>
                  <a:lnTo>
                    <a:pt x="974750" y="81216"/>
                  </a:lnTo>
                  <a:lnTo>
                    <a:pt x="1015365" y="81216"/>
                  </a:lnTo>
                  <a:lnTo>
                    <a:pt x="1055979" y="81216"/>
                  </a:lnTo>
                  <a:lnTo>
                    <a:pt x="1055979" y="121831"/>
                  </a:lnTo>
                  <a:lnTo>
                    <a:pt x="1096594" y="121831"/>
                  </a:lnTo>
                  <a:lnTo>
                    <a:pt x="1137208" y="121831"/>
                  </a:lnTo>
                  <a:lnTo>
                    <a:pt x="1177823" y="121831"/>
                  </a:lnTo>
                  <a:lnTo>
                    <a:pt x="1177823" y="81216"/>
                  </a:lnTo>
                  <a:lnTo>
                    <a:pt x="1218438" y="81216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59052" y="81216"/>
                  </a:lnTo>
                  <a:lnTo>
                    <a:pt x="1299667" y="81216"/>
                  </a:lnTo>
                  <a:lnTo>
                    <a:pt x="1299667" y="406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1" name="object 291" descr=""/>
          <p:cNvSpPr/>
          <p:nvPr/>
        </p:nvSpPr>
        <p:spPr>
          <a:xfrm>
            <a:off x="9914849" y="6889413"/>
            <a:ext cx="1678939" cy="375285"/>
          </a:xfrm>
          <a:custGeom>
            <a:avLst/>
            <a:gdLst/>
            <a:ahLst/>
            <a:cxnLst/>
            <a:rect l="l" t="t" r="r" b="b"/>
            <a:pathLst>
              <a:path w="1678940" h="375284">
                <a:moveTo>
                  <a:pt x="170288" y="7758"/>
                </a:moveTo>
                <a:lnTo>
                  <a:pt x="105766" y="7758"/>
                </a:lnTo>
                <a:lnTo>
                  <a:pt x="16742" y="142110"/>
                </a:lnTo>
                <a:lnTo>
                  <a:pt x="9417" y="155050"/>
                </a:lnTo>
                <a:lnTo>
                  <a:pt x="4185" y="168960"/>
                </a:lnTo>
                <a:lnTo>
                  <a:pt x="1046" y="183840"/>
                </a:lnTo>
                <a:lnTo>
                  <a:pt x="0" y="199690"/>
                </a:lnTo>
                <a:lnTo>
                  <a:pt x="1773" y="220567"/>
                </a:lnTo>
                <a:lnTo>
                  <a:pt x="1786" y="220721"/>
                </a:lnTo>
                <a:lnTo>
                  <a:pt x="6980" y="239122"/>
                </a:lnTo>
                <a:lnTo>
                  <a:pt x="7088" y="239505"/>
                </a:lnTo>
                <a:lnTo>
                  <a:pt x="7146" y="239710"/>
                </a:lnTo>
                <a:lnTo>
                  <a:pt x="15998" y="256504"/>
                </a:lnTo>
                <a:lnTo>
                  <a:pt x="16079" y="256657"/>
                </a:lnTo>
                <a:lnTo>
                  <a:pt x="28585" y="271562"/>
                </a:lnTo>
                <a:lnTo>
                  <a:pt x="44128" y="283711"/>
                </a:lnTo>
                <a:lnTo>
                  <a:pt x="61765" y="292389"/>
                </a:lnTo>
                <a:lnTo>
                  <a:pt x="81494" y="297595"/>
                </a:lnTo>
                <a:lnTo>
                  <a:pt x="103316" y="299331"/>
                </a:lnTo>
                <a:lnTo>
                  <a:pt x="125138" y="297595"/>
                </a:lnTo>
                <a:lnTo>
                  <a:pt x="162503" y="283711"/>
                </a:lnTo>
                <a:lnTo>
                  <a:pt x="190731" y="256504"/>
                </a:lnTo>
                <a:lnTo>
                  <a:pt x="196200" y="246243"/>
                </a:lnTo>
                <a:lnTo>
                  <a:pt x="103316" y="246243"/>
                </a:lnTo>
                <a:lnTo>
                  <a:pt x="93541" y="245452"/>
                </a:lnTo>
                <a:lnTo>
                  <a:pt x="59314" y="218781"/>
                </a:lnTo>
                <a:lnTo>
                  <a:pt x="55945" y="199690"/>
                </a:lnTo>
                <a:lnTo>
                  <a:pt x="56775" y="189787"/>
                </a:lnTo>
                <a:lnTo>
                  <a:pt x="56788" y="189634"/>
                </a:lnTo>
                <a:lnTo>
                  <a:pt x="59257" y="180905"/>
                </a:lnTo>
                <a:lnTo>
                  <a:pt x="59314" y="180701"/>
                </a:lnTo>
                <a:lnTo>
                  <a:pt x="63443" y="173044"/>
                </a:lnTo>
                <a:lnTo>
                  <a:pt x="63526" y="172891"/>
                </a:lnTo>
                <a:lnTo>
                  <a:pt x="103316" y="153545"/>
                </a:lnTo>
                <a:lnTo>
                  <a:pt x="196360" y="153545"/>
                </a:lnTo>
                <a:lnTo>
                  <a:pt x="191420" y="144101"/>
                </a:lnTo>
                <a:lnTo>
                  <a:pt x="164341" y="117226"/>
                </a:lnTo>
                <a:lnTo>
                  <a:pt x="128200" y="102729"/>
                </a:lnTo>
                <a:lnTo>
                  <a:pt x="106991" y="100457"/>
                </a:lnTo>
                <a:lnTo>
                  <a:pt x="170288" y="7758"/>
                </a:lnTo>
                <a:close/>
              </a:path>
              <a:path w="1678940" h="375284">
                <a:moveTo>
                  <a:pt x="196360" y="153545"/>
                </a:moveTo>
                <a:lnTo>
                  <a:pt x="103316" y="153545"/>
                </a:lnTo>
                <a:lnTo>
                  <a:pt x="113091" y="154336"/>
                </a:lnTo>
                <a:lnTo>
                  <a:pt x="121998" y="156709"/>
                </a:lnTo>
                <a:lnTo>
                  <a:pt x="130071" y="160691"/>
                </a:lnTo>
                <a:lnTo>
                  <a:pt x="137210" y="166204"/>
                </a:lnTo>
                <a:lnTo>
                  <a:pt x="143284" y="173044"/>
                </a:lnTo>
                <a:lnTo>
                  <a:pt x="147511" y="180701"/>
                </a:lnTo>
                <a:lnTo>
                  <a:pt x="147623" y="180905"/>
                </a:lnTo>
                <a:lnTo>
                  <a:pt x="150182" y="189634"/>
                </a:lnTo>
                <a:lnTo>
                  <a:pt x="150227" y="189787"/>
                </a:lnTo>
                <a:lnTo>
                  <a:pt x="151094" y="199690"/>
                </a:lnTo>
                <a:lnTo>
                  <a:pt x="150227" y="209771"/>
                </a:lnTo>
                <a:lnTo>
                  <a:pt x="121998" y="243079"/>
                </a:lnTo>
                <a:lnTo>
                  <a:pt x="103316" y="246243"/>
                </a:lnTo>
                <a:lnTo>
                  <a:pt x="196200" y="246243"/>
                </a:lnTo>
                <a:lnTo>
                  <a:pt x="199683" y="239710"/>
                </a:lnTo>
                <a:lnTo>
                  <a:pt x="199792" y="239505"/>
                </a:lnTo>
                <a:lnTo>
                  <a:pt x="205184" y="220721"/>
                </a:lnTo>
                <a:lnTo>
                  <a:pt x="205228" y="220567"/>
                </a:lnTo>
                <a:lnTo>
                  <a:pt x="207040" y="199690"/>
                </a:lnTo>
                <a:lnTo>
                  <a:pt x="205448" y="180905"/>
                </a:lnTo>
                <a:lnTo>
                  <a:pt x="205430" y="180701"/>
                </a:lnTo>
                <a:lnTo>
                  <a:pt x="205305" y="179221"/>
                </a:lnTo>
                <a:lnTo>
                  <a:pt x="200098" y="160691"/>
                </a:lnTo>
                <a:lnTo>
                  <a:pt x="196360" y="153545"/>
                </a:lnTo>
                <a:close/>
              </a:path>
              <a:path w="1678940" h="375284">
                <a:moveTo>
                  <a:pt x="387021" y="89431"/>
                </a:moveTo>
                <a:lnTo>
                  <a:pt x="334342" y="89431"/>
                </a:lnTo>
                <a:lnTo>
                  <a:pt x="334342" y="375287"/>
                </a:lnTo>
                <a:lnTo>
                  <a:pt x="387021" y="375287"/>
                </a:lnTo>
                <a:lnTo>
                  <a:pt x="387021" y="269520"/>
                </a:lnTo>
                <a:lnTo>
                  <a:pt x="522037" y="269520"/>
                </a:lnTo>
                <a:lnTo>
                  <a:pt x="523414" y="268295"/>
                </a:lnTo>
                <a:lnTo>
                  <a:pt x="536278" y="251705"/>
                </a:lnTo>
                <a:lnTo>
                  <a:pt x="537583" y="249102"/>
                </a:lnTo>
                <a:lnTo>
                  <a:pt x="443375" y="249102"/>
                </a:lnTo>
                <a:lnTo>
                  <a:pt x="431660" y="248107"/>
                </a:lnTo>
                <a:lnTo>
                  <a:pt x="395979" y="224447"/>
                </a:lnTo>
                <a:lnTo>
                  <a:pt x="387021" y="191522"/>
                </a:lnTo>
                <a:lnTo>
                  <a:pt x="388016" y="179450"/>
                </a:lnTo>
                <a:lnTo>
                  <a:pt x="411446" y="143131"/>
                </a:lnTo>
                <a:lnTo>
                  <a:pt x="443375" y="133943"/>
                </a:lnTo>
                <a:lnTo>
                  <a:pt x="537476" y="133943"/>
                </a:lnTo>
                <a:lnTo>
                  <a:pt x="536278" y="131569"/>
                </a:lnTo>
                <a:lnTo>
                  <a:pt x="523414" y="115158"/>
                </a:lnTo>
                <a:lnTo>
                  <a:pt x="521602" y="113525"/>
                </a:lnTo>
                <a:lnTo>
                  <a:pt x="387021" y="113525"/>
                </a:lnTo>
                <a:lnTo>
                  <a:pt x="387021" y="89431"/>
                </a:lnTo>
                <a:close/>
              </a:path>
              <a:path w="1678940" h="375284">
                <a:moveTo>
                  <a:pt x="522037" y="269520"/>
                </a:moveTo>
                <a:lnTo>
                  <a:pt x="387021" y="269520"/>
                </a:lnTo>
                <a:lnTo>
                  <a:pt x="399884" y="282562"/>
                </a:lnTo>
                <a:lnTo>
                  <a:pt x="415198" y="291878"/>
                </a:lnTo>
                <a:lnTo>
                  <a:pt x="432962" y="297468"/>
                </a:lnTo>
                <a:lnTo>
                  <a:pt x="453176" y="299331"/>
                </a:lnTo>
                <a:lnTo>
                  <a:pt x="472249" y="297468"/>
                </a:lnTo>
                <a:lnTo>
                  <a:pt x="472791" y="297468"/>
                </a:lnTo>
                <a:lnTo>
                  <a:pt x="491358" y="291572"/>
                </a:lnTo>
                <a:lnTo>
                  <a:pt x="508152" y="281873"/>
                </a:lnTo>
                <a:lnTo>
                  <a:pt x="522037" y="269520"/>
                </a:lnTo>
                <a:close/>
              </a:path>
              <a:path w="1678940" h="375284">
                <a:moveTo>
                  <a:pt x="537476" y="133943"/>
                </a:moveTo>
                <a:lnTo>
                  <a:pt x="443375" y="133943"/>
                </a:lnTo>
                <a:lnTo>
                  <a:pt x="455090" y="134964"/>
                </a:lnTo>
                <a:lnTo>
                  <a:pt x="465733" y="138027"/>
                </a:lnTo>
                <a:lnTo>
                  <a:pt x="496054" y="168552"/>
                </a:lnTo>
                <a:lnTo>
                  <a:pt x="500138" y="191522"/>
                </a:lnTo>
                <a:lnTo>
                  <a:pt x="499117" y="203620"/>
                </a:lnTo>
                <a:lnTo>
                  <a:pt x="475304" y="240143"/>
                </a:lnTo>
                <a:lnTo>
                  <a:pt x="443375" y="249102"/>
                </a:lnTo>
                <a:lnTo>
                  <a:pt x="537583" y="249102"/>
                </a:lnTo>
                <a:lnTo>
                  <a:pt x="545466" y="233380"/>
                </a:lnTo>
                <a:lnTo>
                  <a:pt x="550979" y="213319"/>
                </a:lnTo>
                <a:lnTo>
                  <a:pt x="552817" y="191522"/>
                </a:lnTo>
                <a:lnTo>
                  <a:pt x="550979" y="169752"/>
                </a:lnTo>
                <a:lnTo>
                  <a:pt x="545466" y="149767"/>
                </a:lnTo>
                <a:lnTo>
                  <a:pt x="537476" y="133943"/>
                </a:lnTo>
                <a:close/>
              </a:path>
              <a:path w="1678940" h="375284">
                <a:moveTo>
                  <a:pt x="453176" y="83714"/>
                </a:moveTo>
                <a:lnTo>
                  <a:pt x="431854" y="85680"/>
                </a:lnTo>
                <a:lnTo>
                  <a:pt x="432637" y="85680"/>
                </a:lnTo>
                <a:lnTo>
                  <a:pt x="415198" y="91167"/>
                </a:lnTo>
                <a:lnTo>
                  <a:pt x="399884" y="100483"/>
                </a:lnTo>
                <a:lnTo>
                  <a:pt x="387021" y="113525"/>
                </a:lnTo>
                <a:lnTo>
                  <a:pt x="521602" y="113525"/>
                </a:lnTo>
                <a:lnTo>
                  <a:pt x="508152" y="101402"/>
                </a:lnTo>
                <a:lnTo>
                  <a:pt x="491358" y="91575"/>
                </a:lnTo>
                <a:lnTo>
                  <a:pt x="473032" y="85680"/>
                </a:lnTo>
                <a:lnTo>
                  <a:pt x="453176" y="83714"/>
                </a:lnTo>
                <a:close/>
              </a:path>
              <a:path w="1678940" h="375284">
                <a:moveTo>
                  <a:pt x="610986" y="89431"/>
                </a:moveTo>
                <a:lnTo>
                  <a:pt x="555040" y="89431"/>
                </a:lnTo>
                <a:lnTo>
                  <a:pt x="637530" y="291163"/>
                </a:lnTo>
                <a:lnTo>
                  <a:pt x="633548" y="300071"/>
                </a:lnTo>
                <a:lnTo>
                  <a:pt x="603840" y="324547"/>
                </a:lnTo>
                <a:lnTo>
                  <a:pt x="585259" y="326283"/>
                </a:lnTo>
                <a:lnTo>
                  <a:pt x="585259" y="375287"/>
                </a:lnTo>
                <a:lnTo>
                  <a:pt x="650598" y="357114"/>
                </a:lnTo>
                <a:lnTo>
                  <a:pt x="693068" y="293614"/>
                </a:lnTo>
                <a:lnTo>
                  <a:pt x="717445" y="226642"/>
                </a:lnTo>
                <a:lnTo>
                  <a:pt x="665707" y="226642"/>
                </a:lnTo>
                <a:lnTo>
                  <a:pt x="610986" y="89431"/>
                </a:lnTo>
                <a:close/>
              </a:path>
              <a:path w="1678940" h="375284">
                <a:moveTo>
                  <a:pt x="767390" y="89431"/>
                </a:moveTo>
                <a:lnTo>
                  <a:pt x="711036" y="89431"/>
                </a:lnTo>
                <a:lnTo>
                  <a:pt x="665707" y="226642"/>
                </a:lnTo>
                <a:lnTo>
                  <a:pt x="717445" y="226642"/>
                </a:lnTo>
                <a:lnTo>
                  <a:pt x="767390" y="89431"/>
                </a:lnTo>
                <a:close/>
              </a:path>
              <a:path w="1678940" h="375284">
                <a:moveTo>
                  <a:pt x="923328" y="0"/>
                </a:moveTo>
                <a:lnTo>
                  <a:pt x="892156" y="35527"/>
                </a:lnTo>
                <a:lnTo>
                  <a:pt x="884533" y="39611"/>
                </a:lnTo>
                <a:lnTo>
                  <a:pt x="881538" y="41244"/>
                </a:lnTo>
                <a:lnTo>
                  <a:pt x="875821" y="44103"/>
                </a:lnTo>
                <a:lnTo>
                  <a:pt x="867382" y="48187"/>
                </a:lnTo>
                <a:lnTo>
                  <a:pt x="852408" y="54993"/>
                </a:lnTo>
                <a:lnTo>
                  <a:pt x="847780" y="57171"/>
                </a:lnTo>
                <a:lnTo>
                  <a:pt x="808679" y="81775"/>
                </a:lnTo>
                <a:lnTo>
                  <a:pt x="778511" y="124627"/>
                </a:lnTo>
                <a:lnTo>
                  <a:pt x="770752" y="164851"/>
                </a:lnTo>
                <a:lnTo>
                  <a:pt x="769783" y="189481"/>
                </a:lnTo>
                <a:lnTo>
                  <a:pt x="771600" y="212068"/>
                </a:lnTo>
                <a:lnTo>
                  <a:pt x="786321" y="251731"/>
                </a:lnTo>
                <a:lnTo>
                  <a:pt x="815239" y="281873"/>
                </a:lnTo>
                <a:lnTo>
                  <a:pt x="854237" y="297391"/>
                </a:lnTo>
                <a:lnTo>
                  <a:pt x="877182" y="299331"/>
                </a:lnTo>
                <a:lnTo>
                  <a:pt x="899132" y="297646"/>
                </a:lnTo>
                <a:lnTo>
                  <a:pt x="936293" y="284170"/>
                </a:lnTo>
                <a:lnTo>
                  <a:pt x="964011" y="257958"/>
                </a:lnTo>
                <a:lnTo>
                  <a:pt x="967744" y="251144"/>
                </a:lnTo>
                <a:lnTo>
                  <a:pt x="876774" y="251144"/>
                </a:lnTo>
                <a:lnTo>
                  <a:pt x="866494" y="250301"/>
                </a:lnTo>
                <a:lnTo>
                  <a:pt x="866277" y="250301"/>
                </a:lnTo>
                <a:lnTo>
                  <a:pt x="856839" y="247775"/>
                </a:lnTo>
                <a:lnTo>
                  <a:pt x="856666" y="247775"/>
                </a:lnTo>
                <a:lnTo>
                  <a:pt x="828587" y="221435"/>
                </a:lnTo>
                <a:lnTo>
                  <a:pt x="824912" y="201732"/>
                </a:lnTo>
                <a:lnTo>
                  <a:pt x="825882" y="191650"/>
                </a:lnTo>
                <a:lnTo>
                  <a:pt x="857377" y="158343"/>
                </a:lnTo>
                <a:lnTo>
                  <a:pt x="866318" y="156046"/>
                </a:lnTo>
                <a:lnTo>
                  <a:pt x="865673" y="156046"/>
                </a:lnTo>
                <a:lnTo>
                  <a:pt x="876366" y="155178"/>
                </a:lnTo>
                <a:lnTo>
                  <a:pt x="967261" y="155178"/>
                </a:lnTo>
                <a:lnTo>
                  <a:pt x="965160" y="151299"/>
                </a:lnTo>
                <a:lnTo>
                  <a:pt x="953547" y="138027"/>
                </a:lnTo>
                <a:lnTo>
                  <a:pt x="951489" y="136393"/>
                </a:lnTo>
                <a:lnTo>
                  <a:pt x="831854" y="136393"/>
                </a:lnTo>
                <a:lnTo>
                  <a:pt x="834917" y="129502"/>
                </a:lnTo>
                <a:lnTo>
                  <a:pt x="864421" y="101682"/>
                </a:lnTo>
                <a:lnTo>
                  <a:pt x="904390" y="84378"/>
                </a:lnTo>
                <a:lnTo>
                  <a:pt x="919448" y="77385"/>
                </a:lnTo>
                <a:lnTo>
                  <a:pt x="951071" y="56073"/>
                </a:lnTo>
                <a:lnTo>
                  <a:pt x="966614" y="24910"/>
                </a:lnTo>
                <a:lnTo>
                  <a:pt x="923328" y="0"/>
                </a:lnTo>
                <a:close/>
              </a:path>
              <a:path w="1678940" h="375284">
                <a:moveTo>
                  <a:pt x="967261" y="155178"/>
                </a:moveTo>
                <a:lnTo>
                  <a:pt x="876366" y="155178"/>
                </a:lnTo>
                <a:lnTo>
                  <a:pt x="887085" y="156046"/>
                </a:lnTo>
                <a:lnTo>
                  <a:pt x="896784" y="158649"/>
                </a:lnTo>
                <a:lnTo>
                  <a:pt x="926518" y="193411"/>
                </a:lnTo>
                <a:lnTo>
                  <a:pt x="927411" y="203365"/>
                </a:lnTo>
                <a:lnTo>
                  <a:pt x="926630" y="212068"/>
                </a:lnTo>
                <a:lnTo>
                  <a:pt x="926518" y="213319"/>
                </a:lnTo>
                <a:lnTo>
                  <a:pt x="896886" y="247775"/>
                </a:lnTo>
                <a:lnTo>
                  <a:pt x="876774" y="251144"/>
                </a:lnTo>
                <a:lnTo>
                  <a:pt x="967744" y="251144"/>
                </a:lnTo>
                <a:lnTo>
                  <a:pt x="972944" y="241649"/>
                </a:lnTo>
                <a:lnTo>
                  <a:pt x="978304" y="223451"/>
                </a:lnTo>
                <a:lnTo>
                  <a:pt x="980090" y="203365"/>
                </a:lnTo>
                <a:lnTo>
                  <a:pt x="978466" y="184376"/>
                </a:lnTo>
                <a:lnTo>
                  <a:pt x="978431" y="183968"/>
                </a:lnTo>
                <a:lnTo>
                  <a:pt x="973454" y="166612"/>
                </a:lnTo>
                <a:lnTo>
                  <a:pt x="967261" y="155178"/>
                </a:lnTo>
                <a:close/>
              </a:path>
              <a:path w="1678940" h="375284">
                <a:moveTo>
                  <a:pt x="893109" y="113116"/>
                </a:moveTo>
                <a:lnTo>
                  <a:pt x="873607" y="114673"/>
                </a:lnTo>
                <a:lnTo>
                  <a:pt x="874505" y="114673"/>
                </a:lnTo>
                <a:lnTo>
                  <a:pt x="858602" y="118936"/>
                </a:lnTo>
                <a:lnTo>
                  <a:pt x="844258" y="126210"/>
                </a:lnTo>
                <a:lnTo>
                  <a:pt x="831854" y="136393"/>
                </a:lnTo>
                <a:lnTo>
                  <a:pt x="951489" y="136393"/>
                </a:lnTo>
                <a:lnTo>
                  <a:pt x="939815" y="127128"/>
                </a:lnTo>
                <a:lnTo>
                  <a:pt x="925165" y="119344"/>
                </a:lnTo>
                <a:lnTo>
                  <a:pt x="909596" y="114673"/>
                </a:lnTo>
                <a:lnTo>
                  <a:pt x="893109" y="113116"/>
                </a:lnTo>
                <a:close/>
              </a:path>
              <a:path w="1678940" h="375284">
                <a:moveTo>
                  <a:pt x="1060695" y="89431"/>
                </a:moveTo>
                <a:lnTo>
                  <a:pt x="1008015" y="89431"/>
                </a:lnTo>
                <a:lnTo>
                  <a:pt x="1008015" y="375287"/>
                </a:lnTo>
                <a:lnTo>
                  <a:pt x="1060695" y="375287"/>
                </a:lnTo>
                <a:lnTo>
                  <a:pt x="1060695" y="269520"/>
                </a:lnTo>
                <a:lnTo>
                  <a:pt x="1195711" y="269520"/>
                </a:lnTo>
                <a:lnTo>
                  <a:pt x="1197088" y="268295"/>
                </a:lnTo>
                <a:lnTo>
                  <a:pt x="1209952" y="251705"/>
                </a:lnTo>
                <a:lnTo>
                  <a:pt x="1211257" y="249102"/>
                </a:lnTo>
                <a:lnTo>
                  <a:pt x="1117049" y="249102"/>
                </a:lnTo>
                <a:lnTo>
                  <a:pt x="1105334" y="248107"/>
                </a:lnTo>
                <a:lnTo>
                  <a:pt x="1069653" y="224447"/>
                </a:lnTo>
                <a:lnTo>
                  <a:pt x="1060695" y="191522"/>
                </a:lnTo>
                <a:lnTo>
                  <a:pt x="1061690" y="179450"/>
                </a:lnTo>
                <a:lnTo>
                  <a:pt x="1085120" y="143131"/>
                </a:lnTo>
                <a:lnTo>
                  <a:pt x="1117049" y="133943"/>
                </a:lnTo>
                <a:lnTo>
                  <a:pt x="1211150" y="133943"/>
                </a:lnTo>
                <a:lnTo>
                  <a:pt x="1209952" y="131569"/>
                </a:lnTo>
                <a:lnTo>
                  <a:pt x="1197088" y="115158"/>
                </a:lnTo>
                <a:lnTo>
                  <a:pt x="1195276" y="113525"/>
                </a:lnTo>
                <a:lnTo>
                  <a:pt x="1060695" y="113525"/>
                </a:lnTo>
                <a:lnTo>
                  <a:pt x="1060695" y="89431"/>
                </a:lnTo>
                <a:close/>
              </a:path>
              <a:path w="1678940" h="375284">
                <a:moveTo>
                  <a:pt x="1195711" y="269520"/>
                </a:moveTo>
                <a:lnTo>
                  <a:pt x="1060695" y="269520"/>
                </a:lnTo>
                <a:lnTo>
                  <a:pt x="1073558" y="282562"/>
                </a:lnTo>
                <a:lnTo>
                  <a:pt x="1088872" y="291878"/>
                </a:lnTo>
                <a:lnTo>
                  <a:pt x="1106636" y="297468"/>
                </a:lnTo>
                <a:lnTo>
                  <a:pt x="1126850" y="299331"/>
                </a:lnTo>
                <a:lnTo>
                  <a:pt x="1145922" y="297468"/>
                </a:lnTo>
                <a:lnTo>
                  <a:pt x="1146465" y="297468"/>
                </a:lnTo>
                <a:lnTo>
                  <a:pt x="1165032" y="291572"/>
                </a:lnTo>
                <a:lnTo>
                  <a:pt x="1181826" y="281873"/>
                </a:lnTo>
                <a:lnTo>
                  <a:pt x="1195711" y="269520"/>
                </a:lnTo>
                <a:close/>
              </a:path>
              <a:path w="1678940" h="375284">
                <a:moveTo>
                  <a:pt x="1211150" y="133943"/>
                </a:moveTo>
                <a:lnTo>
                  <a:pt x="1117049" y="133943"/>
                </a:lnTo>
                <a:lnTo>
                  <a:pt x="1128764" y="134964"/>
                </a:lnTo>
                <a:lnTo>
                  <a:pt x="1139407" y="138027"/>
                </a:lnTo>
                <a:lnTo>
                  <a:pt x="1169728" y="168552"/>
                </a:lnTo>
                <a:lnTo>
                  <a:pt x="1173811" y="191522"/>
                </a:lnTo>
                <a:lnTo>
                  <a:pt x="1172791" y="203620"/>
                </a:lnTo>
                <a:lnTo>
                  <a:pt x="1148978" y="240143"/>
                </a:lnTo>
                <a:lnTo>
                  <a:pt x="1117049" y="249102"/>
                </a:lnTo>
                <a:lnTo>
                  <a:pt x="1211257" y="249102"/>
                </a:lnTo>
                <a:lnTo>
                  <a:pt x="1219140" y="233380"/>
                </a:lnTo>
                <a:lnTo>
                  <a:pt x="1224653" y="213319"/>
                </a:lnTo>
                <a:lnTo>
                  <a:pt x="1226491" y="191522"/>
                </a:lnTo>
                <a:lnTo>
                  <a:pt x="1224653" y="169752"/>
                </a:lnTo>
                <a:lnTo>
                  <a:pt x="1219140" y="149767"/>
                </a:lnTo>
                <a:lnTo>
                  <a:pt x="1211150" y="133943"/>
                </a:lnTo>
                <a:close/>
              </a:path>
              <a:path w="1678940" h="375284">
                <a:moveTo>
                  <a:pt x="1126850" y="83714"/>
                </a:moveTo>
                <a:lnTo>
                  <a:pt x="1105528" y="85680"/>
                </a:lnTo>
                <a:lnTo>
                  <a:pt x="1106311" y="85680"/>
                </a:lnTo>
                <a:lnTo>
                  <a:pt x="1088872" y="91167"/>
                </a:lnTo>
                <a:lnTo>
                  <a:pt x="1073558" y="100483"/>
                </a:lnTo>
                <a:lnTo>
                  <a:pt x="1060695" y="113525"/>
                </a:lnTo>
                <a:lnTo>
                  <a:pt x="1195276" y="113525"/>
                </a:lnTo>
                <a:lnTo>
                  <a:pt x="1181826" y="101402"/>
                </a:lnTo>
                <a:lnTo>
                  <a:pt x="1165032" y="91575"/>
                </a:lnTo>
                <a:lnTo>
                  <a:pt x="1146706" y="85680"/>
                </a:lnTo>
                <a:lnTo>
                  <a:pt x="1126850" y="83714"/>
                </a:lnTo>
                <a:close/>
              </a:path>
              <a:path w="1678940" h="375284">
                <a:moveTo>
                  <a:pt x="1311012" y="89431"/>
                </a:moveTo>
                <a:lnTo>
                  <a:pt x="1259558" y="89431"/>
                </a:lnTo>
                <a:lnTo>
                  <a:pt x="1259558" y="293614"/>
                </a:lnTo>
                <a:lnTo>
                  <a:pt x="1298761" y="293614"/>
                </a:lnTo>
                <a:lnTo>
                  <a:pt x="1371749" y="205407"/>
                </a:lnTo>
                <a:lnTo>
                  <a:pt x="1311012" y="205407"/>
                </a:lnTo>
                <a:lnTo>
                  <a:pt x="1311012" y="89431"/>
                </a:lnTo>
                <a:close/>
              </a:path>
              <a:path w="1678940" h="375284">
                <a:moveTo>
                  <a:pt x="1446181" y="177638"/>
                </a:moveTo>
                <a:lnTo>
                  <a:pt x="1394727" y="177638"/>
                </a:lnTo>
                <a:lnTo>
                  <a:pt x="1394727" y="293614"/>
                </a:lnTo>
                <a:lnTo>
                  <a:pt x="1446181" y="293614"/>
                </a:lnTo>
                <a:lnTo>
                  <a:pt x="1446181" y="177638"/>
                </a:lnTo>
                <a:close/>
              </a:path>
              <a:path w="1678940" h="375284">
                <a:moveTo>
                  <a:pt x="1446181" y="89431"/>
                </a:moveTo>
                <a:lnTo>
                  <a:pt x="1406978" y="89431"/>
                </a:lnTo>
                <a:lnTo>
                  <a:pt x="1311012" y="205407"/>
                </a:lnTo>
                <a:lnTo>
                  <a:pt x="1371749" y="205407"/>
                </a:lnTo>
                <a:lnTo>
                  <a:pt x="1394727" y="177638"/>
                </a:lnTo>
                <a:lnTo>
                  <a:pt x="1446181" y="177638"/>
                </a:lnTo>
                <a:lnTo>
                  <a:pt x="1446181" y="89431"/>
                </a:lnTo>
                <a:close/>
              </a:path>
              <a:path w="1678940" h="375284">
                <a:moveTo>
                  <a:pt x="1543043" y="89431"/>
                </a:moveTo>
                <a:lnTo>
                  <a:pt x="1490364" y="89431"/>
                </a:lnTo>
                <a:lnTo>
                  <a:pt x="1490364" y="293614"/>
                </a:lnTo>
                <a:lnTo>
                  <a:pt x="1543043" y="293614"/>
                </a:lnTo>
                <a:lnTo>
                  <a:pt x="1543043" y="200915"/>
                </a:lnTo>
                <a:lnTo>
                  <a:pt x="1602776" y="200915"/>
                </a:lnTo>
                <a:lnTo>
                  <a:pt x="1594089" y="190297"/>
                </a:lnTo>
                <a:lnTo>
                  <a:pt x="1603061" y="179272"/>
                </a:lnTo>
                <a:lnTo>
                  <a:pt x="1543043" y="179272"/>
                </a:lnTo>
                <a:lnTo>
                  <a:pt x="1543043" y="89431"/>
                </a:lnTo>
                <a:close/>
              </a:path>
              <a:path w="1678940" h="375284">
                <a:moveTo>
                  <a:pt x="1602776" y="200915"/>
                </a:moveTo>
                <a:lnTo>
                  <a:pt x="1543043" y="200915"/>
                </a:lnTo>
                <a:lnTo>
                  <a:pt x="1617365" y="293614"/>
                </a:lnTo>
                <a:lnTo>
                  <a:pt x="1678620" y="293614"/>
                </a:lnTo>
                <a:lnTo>
                  <a:pt x="1602776" y="200915"/>
                </a:lnTo>
                <a:close/>
              </a:path>
              <a:path w="1678940" h="375284">
                <a:moveTo>
                  <a:pt x="1676170" y="89431"/>
                </a:moveTo>
                <a:lnTo>
                  <a:pt x="1613282" y="89431"/>
                </a:lnTo>
                <a:lnTo>
                  <a:pt x="1543043" y="179272"/>
                </a:lnTo>
                <a:lnTo>
                  <a:pt x="1603061" y="179272"/>
                </a:lnTo>
                <a:lnTo>
                  <a:pt x="1676170" y="894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92" name="object 292" descr="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0083462" y="7541508"/>
            <a:ext cx="2838771" cy="1157703"/>
          </a:xfrm>
          <a:prstGeom prst="rect">
            <a:avLst/>
          </a:prstGeom>
        </p:spPr>
      </p:pic>
      <p:pic>
        <p:nvPicPr>
          <p:cNvPr id="293" name="object 293" descr="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4125224" y="7546367"/>
            <a:ext cx="4313847" cy="11528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2025-11-07T02:57:07Z</dcterms:created>
  <dcterms:modified xsi:type="dcterms:W3CDTF">2025-11-07T02:57:07Z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2025-11-07T00:00:00Z</vt:filetime>
  </property>
  <property fmtid="{D5CDD505-2E9C-101B-9397-08002B2CF9AE}" pid="3" name="LastSaved">
    <vt:filetime>2025-11-07T00:00:00Z</vt:filetime>
  </property>
</Properties>
</file>